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BEF0"/>
    <a:srgbClr val="053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DBC656-435E-4519-8626-58A596213169}" v="48" dt="2023-12-07T19:44:53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6327"/>
  </p:normalViewPr>
  <p:slideViewPr>
    <p:cSldViewPr snapToGrid="0" snapToObjects="1">
      <p:cViewPr varScale="1">
        <p:scale>
          <a:sx n="179" d="100"/>
          <a:sy n="179" d="100"/>
        </p:scale>
        <p:origin x="21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90" d="100"/>
          <a:sy n="190" d="100"/>
        </p:scale>
        <p:origin x="229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Balok" userId="685ccb80-cfa1-454b-99b7-0120cbe7ee01" providerId="ADAL" clId="{43E75A93-F350-4116-A95B-7B412291664A}"/>
    <pc:docChg chg="undo custSel addSld modSld">
      <pc:chgData name="Brian Balok" userId="685ccb80-cfa1-454b-99b7-0120cbe7ee01" providerId="ADAL" clId="{43E75A93-F350-4116-A95B-7B412291664A}" dt="2023-11-29T19:29:21.640" v="907" actId="1076"/>
      <pc:docMkLst>
        <pc:docMk/>
      </pc:docMkLst>
      <pc:sldChg chg="addSp delSp modSp mod">
        <pc:chgData name="Brian Balok" userId="685ccb80-cfa1-454b-99b7-0120cbe7ee01" providerId="ADAL" clId="{43E75A93-F350-4116-A95B-7B412291664A}" dt="2023-11-29T19:11:07.049" v="84" actId="1076"/>
        <pc:sldMkLst>
          <pc:docMk/>
          <pc:sldMk cId="2941672395" sldId="258"/>
        </pc:sldMkLst>
        <pc:spChg chg="mod">
          <ac:chgData name="Brian Balok" userId="685ccb80-cfa1-454b-99b7-0120cbe7ee01" providerId="ADAL" clId="{43E75A93-F350-4116-A95B-7B412291664A}" dt="2023-11-29T19:08:35.768" v="54" actId="404"/>
          <ac:spMkLst>
            <pc:docMk/>
            <pc:sldMk cId="2941672395" sldId="258"/>
            <ac:spMk id="2" creationId="{57CA77CD-4971-1175-214B-2063AB019CE1}"/>
          </ac:spMkLst>
        </pc:spChg>
        <pc:spChg chg="del">
          <ac:chgData name="Brian Balok" userId="685ccb80-cfa1-454b-99b7-0120cbe7ee01" providerId="ADAL" clId="{43E75A93-F350-4116-A95B-7B412291664A}" dt="2023-11-29T19:08:39.313" v="55" actId="478"/>
          <ac:spMkLst>
            <pc:docMk/>
            <pc:sldMk cId="2941672395" sldId="258"/>
            <ac:spMk id="3" creationId="{2A646ADE-9177-B7E2-1143-2363B01BAB3A}"/>
          </ac:spMkLst>
        </pc:spChg>
        <pc:spChg chg="add mod">
          <ac:chgData name="Brian Balok" userId="685ccb80-cfa1-454b-99b7-0120cbe7ee01" providerId="ADAL" clId="{43E75A93-F350-4116-A95B-7B412291664A}" dt="2023-11-29T19:11:07.049" v="84" actId="1076"/>
          <ac:spMkLst>
            <pc:docMk/>
            <pc:sldMk cId="2941672395" sldId="258"/>
            <ac:spMk id="4" creationId="{55466334-5684-FC29-DC9E-61E839C8E5BC}"/>
          </ac:spMkLst>
        </pc:spChg>
        <pc:spChg chg="add mod">
          <ac:chgData name="Brian Balok" userId="685ccb80-cfa1-454b-99b7-0120cbe7ee01" providerId="ADAL" clId="{43E75A93-F350-4116-A95B-7B412291664A}" dt="2023-11-29T19:10:16.574" v="74" actId="34135"/>
          <ac:spMkLst>
            <pc:docMk/>
            <pc:sldMk cId="2941672395" sldId="258"/>
            <ac:spMk id="6" creationId="{26A38A01-3BB9-A766-A7FA-0E2C9E0C99D3}"/>
          </ac:spMkLst>
        </pc:spChg>
        <pc:picChg chg="add mod">
          <ac:chgData name="Brian Balok" userId="685ccb80-cfa1-454b-99b7-0120cbe7ee01" providerId="ADAL" clId="{43E75A93-F350-4116-A95B-7B412291664A}" dt="2023-11-29T19:10:22.511" v="75" actId="34135"/>
          <ac:picMkLst>
            <pc:docMk/>
            <pc:sldMk cId="2941672395" sldId="258"/>
            <ac:picMk id="5" creationId="{BF382B6E-AE75-F605-A767-6585B30C60A0}"/>
          </ac:picMkLst>
        </pc:picChg>
        <pc:picChg chg="add mod">
          <ac:chgData name="Brian Balok" userId="685ccb80-cfa1-454b-99b7-0120cbe7ee01" providerId="ADAL" clId="{43E75A93-F350-4116-A95B-7B412291664A}" dt="2023-11-29T19:10:55.516" v="83" actId="1076"/>
          <ac:picMkLst>
            <pc:docMk/>
            <pc:sldMk cId="2941672395" sldId="258"/>
            <ac:picMk id="8" creationId="{29FEBEB7-431D-ABE8-56D1-9B4121EAE8C3}"/>
          </ac:picMkLst>
        </pc:picChg>
      </pc:sldChg>
      <pc:sldChg chg="addSp delSp modSp mod">
        <pc:chgData name="Brian Balok" userId="685ccb80-cfa1-454b-99b7-0120cbe7ee01" providerId="ADAL" clId="{43E75A93-F350-4116-A95B-7B412291664A}" dt="2023-11-29T19:11:46.500" v="91" actId="1076"/>
        <pc:sldMkLst>
          <pc:docMk/>
          <pc:sldMk cId="2133653967" sldId="259"/>
        </pc:sldMkLst>
        <pc:spChg chg="del">
          <ac:chgData name="Brian Balok" userId="685ccb80-cfa1-454b-99b7-0120cbe7ee01" providerId="ADAL" clId="{43E75A93-F350-4116-A95B-7B412291664A}" dt="2023-11-29T19:11:27.053" v="85" actId="478"/>
          <ac:spMkLst>
            <pc:docMk/>
            <pc:sldMk cId="2133653967" sldId="259"/>
            <ac:spMk id="2" creationId="{57CA77CD-4971-1175-214B-2063AB019CE1}"/>
          </ac:spMkLst>
        </pc:spChg>
        <pc:spChg chg="del">
          <ac:chgData name="Brian Balok" userId="685ccb80-cfa1-454b-99b7-0120cbe7ee01" providerId="ADAL" clId="{43E75A93-F350-4116-A95B-7B412291664A}" dt="2023-11-29T19:11:28.167" v="86" actId="478"/>
          <ac:spMkLst>
            <pc:docMk/>
            <pc:sldMk cId="2133653967" sldId="259"/>
            <ac:spMk id="3" creationId="{2A646ADE-9177-B7E2-1143-2363B01BAB3A}"/>
          </ac:spMkLst>
        </pc:spChg>
        <pc:picChg chg="add mod">
          <ac:chgData name="Brian Balok" userId="685ccb80-cfa1-454b-99b7-0120cbe7ee01" providerId="ADAL" clId="{43E75A93-F350-4116-A95B-7B412291664A}" dt="2023-11-29T19:11:46.500" v="91" actId="1076"/>
          <ac:picMkLst>
            <pc:docMk/>
            <pc:sldMk cId="2133653967" sldId="259"/>
            <ac:picMk id="4" creationId="{661CA584-90F0-81B3-7495-C25E5278E975}"/>
          </ac:picMkLst>
        </pc:picChg>
      </pc:sldChg>
      <pc:sldChg chg="addSp delSp modSp new mod">
        <pc:chgData name="Brian Balok" userId="685ccb80-cfa1-454b-99b7-0120cbe7ee01" providerId="ADAL" clId="{43E75A93-F350-4116-A95B-7B412291664A}" dt="2023-11-29T19:14:49.196" v="127" actId="1076"/>
        <pc:sldMkLst>
          <pc:docMk/>
          <pc:sldMk cId="3663513164" sldId="260"/>
        </pc:sldMkLst>
        <pc:spChg chg="del">
          <ac:chgData name="Brian Balok" userId="685ccb80-cfa1-454b-99b7-0120cbe7ee01" providerId="ADAL" clId="{43E75A93-F350-4116-A95B-7B412291664A}" dt="2023-11-29T19:12:02.111" v="93" actId="478"/>
          <ac:spMkLst>
            <pc:docMk/>
            <pc:sldMk cId="3663513164" sldId="260"/>
            <ac:spMk id="2" creationId="{96C8BA49-B226-CEDA-6FFC-399CD98FD7D3}"/>
          </ac:spMkLst>
        </pc:spChg>
        <pc:spChg chg="del">
          <ac:chgData name="Brian Balok" userId="685ccb80-cfa1-454b-99b7-0120cbe7ee01" providerId="ADAL" clId="{43E75A93-F350-4116-A95B-7B412291664A}" dt="2023-11-29T19:12:02.912" v="94" actId="478"/>
          <ac:spMkLst>
            <pc:docMk/>
            <pc:sldMk cId="3663513164" sldId="260"/>
            <ac:spMk id="3" creationId="{B6E202E7-C2A3-040D-3C2E-C1D0AA91B198}"/>
          </ac:spMkLst>
        </pc:spChg>
        <pc:spChg chg="add mod">
          <ac:chgData name="Brian Balok" userId="685ccb80-cfa1-454b-99b7-0120cbe7ee01" providerId="ADAL" clId="{43E75A93-F350-4116-A95B-7B412291664A}" dt="2023-11-29T19:12:25.828" v="102" actId="2711"/>
          <ac:spMkLst>
            <pc:docMk/>
            <pc:sldMk cId="3663513164" sldId="260"/>
            <ac:spMk id="5" creationId="{DD66BA19-F86D-E026-0B4E-15261183E01B}"/>
          </ac:spMkLst>
        </pc:spChg>
        <pc:spChg chg="add mod">
          <ac:chgData name="Brian Balok" userId="685ccb80-cfa1-454b-99b7-0120cbe7ee01" providerId="ADAL" clId="{43E75A93-F350-4116-A95B-7B412291664A}" dt="2023-11-29T19:13:00.217" v="109" actId="1582"/>
          <ac:spMkLst>
            <pc:docMk/>
            <pc:sldMk cId="3663513164" sldId="260"/>
            <ac:spMk id="6" creationId="{4DE061DA-D81C-60E5-1ADF-A05C97CA0521}"/>
          </ac:spMkLst>
        </pc:spChg>
        <pc:spChg chg="add mod">
          <ac:chgData name="Brian Balok" userId="685ccb80-cfa1-454b-99b7-0120cbe7ee01" providerId="ADAL" clId="{43E75A93-F350-4116-A95B-7B412291664A}" dt="2023-11-29T19:13:12.136" v="111" actId="1076"/>
          <ac:spMkLst>
            <pc:docMk/>
            <pc:sldMk cId="3663513164" sldId="260"/>
            <ac:spMk id="7" creationId="{7E289BCF-7550-DBD5-340D-8A824ADC244F}"/>
          </ac:spMkLst>
        </pc:spChg>
        <pc:spChg chg="add mod">
          <ac:chgData name="Brian Balok" userId="685ccb80-cfa1-454b-99b7-0120cbe7ee01" providerId="ADAL" clId="{43E75A93-F350-4116-A95B-7B412291664A}" dt="2023-11-29T19:13:26.913" v="114" actId="14100"/>
          <ac:spMkLst>
            <pc:docMk/>
            <pc:sldMk cId="3663513164" sldId="260"/>
            <ac:spMk id="8" creationId="{79BFFCAB-41DD-908F-271B-7DC4F338C0BE}"/>
          </ac:spMkLst>
        </pc:spChg>
        <pc:spChg chg="add mod">
          <ac:chgData name="Brian Balok" userId="685ccb80-cfa1-454b-99b7-0120cbe7ee01" providerId="ADAL" clId="{43E75A93-F350-4116-A95B-7B412291664A}" dt="2023-11-29T19:14:29.168" v="121" actId="34135"/>
          <ac:spMkLst>
            <pc:docMk/>
            <pc:sldMk cId="3663513164" sldId="260"/>
            <ac:spMk id="9" creationId="{A0771FEE-33DF-4378-EB4A-5F5098FDF658}"/>
          </ac:spMkLst>
        </pc:spChg>
        <pc:picChg chg="add mod">
          <ac:chgData name="Brian Balok" userId="685ccb80-cfa1-454b-99b7-0120cbe7ee01" providerId="ADAL" clId="{43E75A93-F350-4116-A95B-7B412291664A}" dt="2023-11-29T19:12:47.661" v="107" actId="1076"/>
          <ac:picMkLst>
            <pc:docMk/>
            <pc:sldMk cId="3663513164" sldId="260"/>
            <ac:picMk id="4" creationId="{13C34440-8865-7188-5E2C-EF95422F3156}"/>
          </ac:picMkLst>
        </pc:picChg>
        <pc:picChg chg="add mod">
          <ac:chgData name="Brian Balok" userId="685ccb80-cfa1-454b-99b7-0120cbe7ee01" providerId="ADAL" clId="{43E75A93-F350-4116-A95B-7B412291664A}" dt="2023-11-29T19:14:49.196" v="127" actId="1076"/>
          <ac:picMkLst>
            <pc:docMk/>
            <pc:sldMk cId="3663513164" sldId="260"/>
            <ac:picMk id="10" creationId="{57B11FAE-67C0-02CA-F8F5-BAA40A42601E}"/>
          </ac:picMkLst>
        </pc:picChg>
      </pc:sldChg>
      <pc:sldChg chg="addSp delSp modSp new mod">
        <pc:chgData name="Brian Balok" userId="685ccb80-cfa1-454b-99b7-0120cbe7ee01" providerId="ADAL" clId="{43E75A93-F350-4116-A95B-7B412291664A}" dt="2023-11-29T19:19:19.055" v="352" actId="1076"/>
        <pc:sldMkLst>
          <pc:docMk/>
          <pc:sldMk cId="1128358618" sldId="261"/>
        </pc:sldMkLst>
        <pc:spChg chg="del">
          <ac:chgData name="Brian Balok" userId="685ccb80-cfa1-454b-99b7-0120cbe7ee01" providerId="ADAL" clId="{43E75A93-F350-4116-A95B-7B412291664A}" dt="2023-11-29T19:17:16.225" v="129" actId="478"/>
          <ac:spMkLst>
            <pc:docMk/>
            <pc:sldMk cId="1128358618" sldId="261"/>
            <ac:spMk id="2" creationId="{76DE285D-28EC-67E1-673B-8611322CF7D4}"/>
          </ac:spMkLst>
        </pc:spChg>
        <pc:spChg chg="del">
          <ac:chgData name="Brian Balok" userId="685ccb80-cfa1-454b-99b7-0120cbe7ee01" providerId="ADAL" clId="{43E75A93-F350-4116-A95B-7B412291664A}" dt="2023-11-29T19:17:17.429" v="130" actId="478"/>
          <ac:spMkLst>
            <pc:docMk/>
            <pc:sldMk cId="1128358618" sldId="261"/>
            <ac:spMk id="3" creationId="{D8A23445-1149-2E3A-8240-1104C50F0C66}"/>
          </ac:spMkLst>
        </pc:spChg>
        <pc:spChg chg="add mod">
          <ac:chgData name="Brian Balok" userId="685ccb80-cfa1-454b-99b7-0120cbe7ee01" providerId="ADAL" clId="{43E75A93-F350-4116-A95B-7B412291664A}" dt="2023-11-29T19:19:19.055" v="352" actId="1076"/>
          <ac:spMkLst>
            <pc:docMk/>
            <pc:sldMk cId="1128358618" sldId="261"/>
            <ac:spMk id="5" creationId="{0B834992-C210-3700-4C59-D1ED6CE1428B}"/>
          </ac:spMkLst>
        </pc:spChg>
        <pc:picChg chg="add mod">
          <ac:chgData name="Brian Balok" userId="685ccb80-cfa1-454b-99b7-0120cbe7ee01" providerId="ADAL" clId="{43E75A93-F350-4116-A95B-7B412291664A}" dt="2023-11-29T19:17:37.625" v="136" actId="1076"/>
          <ac:picMkLst>
            <pc:docMk/>
            <pc:sldMk cId="1128358618" sldId="261"/>
            <ac:picMk id="4" creationId="{666DAF02-9B71-0DE7-F000-C41A898C6B0B}"/>
          </ac:picMkLst>
        </pc:picChg>
      </pc:sldChg>
      <pc:sldChg chg="addSp delSp modSp new mod">
        <pc:chgData name="Brian Balok" userId="685ccb80-cfa1-454b-99b7-0120cbe7ee01" providerId="ADAL" clId="{43E75A93-F350-4116-A95B-7B412291664A}" dt="2023-11-29T19:22:54.290" v="807" actId="20577"/>
        <pc:sldMkLst>
          <pc:docMk/>
          <pc:sldMk cId="2072679959" sldId="262"/>
        </pc:sldMkLst>
        <pc:spChg chg="del">
          <ac:chgData name="Brian Balok" userId="685ccb80-cfa1-454b-99b7-0120cbe7ee01" providerId="ADAL" clId="{43E75A93-F350-4116-A95B-7B412291664A}" dt="2023-11-29T19:19:36.348" v="354" actId="478"/>
          <ac:spMkLst>
            <pc:docMk/>
            <pc:sldMk cId="2072679959" sldId="262"/>
            <ac:spMk id="2" creationId="{FE6FD8A1-4B2E-E630-8830-A74309823E35}"/>
          </ac:spMkLst>
        </pc:spChg>
        <pc:spChg chg="del">
          <ac:chgData name="Brian Balok" userId="685ccb80-cfa1-454b-99b7-0120cbe7ee01" providerId="ADAL" clId="{43E75A93-F350-4116-A95B-7B412291664A}" dt="2023-11-29T19:19:37.907" v="355" actId="478"/>
          <ac:spMkLst>
            <pc:docMk/>
            <pc:sldMk cId="2072679959" sldId="262"/>
            <ac:spMk id="3" creationId="{FA81FE37-ED34-72DA-84F9-26E186B8ADF6}"/>
          </ac:spMkLst>
        </pc:spChg>
        <pc:spChg chg="add mod">
          <ac:chgData name="Brian Balok" userId="685ccb80-cfa1-454b-99b7-0120cbe7ee01" providerId="ADAL" clId="{43E75A93-F350-4116-A95B-7B412291664A}" dt="2023-11-29T19:22:54.290" v="807" actId="20577"/>
          <ac:spMkLst>
            <pc:docMk/>
            <pc:sldMk cId="2072679959" sldId="262"/>
            <ac:spMk id="4" creationId="{322BFCAE-B19C-B729-D9F8-85F4071B05BF}"/>
          </ac:spMkLst>
        </pc:spChg>
        <pc:picChg chg="add mod">
          <ac:chgData name="Brian Balok" userId="685ccb80-cfa1-454b-99b7-0120cbe7ee01" providerId="ADAL" clId="{43E75A93-F350-4116-A95B-7B412291664A}" dt="2023-11-29T19:20:02.903" v="361" actId="1076"/>
          <ac:picMkLst>
            <pc:docMk/>
            <pc:sldMk cId="2072679959" sldId="262"/>
            <ac:picMk id="5" creationId="{0400041C-28A2-8912-E9D8-43006441DC2C}"/>
          </ac:picMkLst>
        </pc:picChg>
      </pc:sldChg>
      <pc:sldChg chg="addSp delSp modSp new mod">
        <pc:chgData name="Brian Balok" userId="685ccb80-cfa1-454b-99b7-0120cbe7ee01" providerId="ADAL" clId="{43E75A93-F350-4116-A95B-7B412291664A}" dt="2023-11-29T19:24:02.113" v="822"/>
        <pc:sldMkLst>
          <pc:docMk/>
          <pc:sldMk cId="1380680109" sldId="263"/>
        </pc:sldMkLst>
        <pc:spChg chg="del">
          <ac:chgData name="Brian Balok" userId="685ccb80-cfa1-454b-99b7-0120cbe7ee01" providerId="ADAL" clId="{43E75A93-F350-4116-A95B-7B412291664A}" dt="2023-11-29T19:23:18.358" v="809" actId="478"/>
          <ac:spMkLst>
            <pc:docMk/>
            <pc:sldMk cId="1380680109" sldId="263"/>
            <ac:spMk id="2" creationId="{6E156DAC-2DF9-71A4-4E16-95B95E4B1154}"/>
          </ac:spMkLst>
        </pc:spChg>
        <pc:spChg chg="del">
          <ac:chgData name="Brian Balok" userId="685ccb80-cfa1-454b-99b7-0120cbe7ee01" providerId="ADAL" clId="{43E75A93-F350-4116-A95B-7B412291664A}" dt="2023-11-29T19:23:19.496" v="810" actId="478"/>
          <ac:spMkLst>
            <pc:docMk/>
            <pc:sldMk cId="1380680109" sldId="263"/>
            <ac:spMk id="3" creationId="{8C766211-71FF-22CB-80BD-AE72B5FB306D}"/>
          </ac:spMkLst>
        </pc:spChg>
        <pc:spChg chg="add mod">
          <ac:chgData name="Brian Balok" userId="685ccb80-cfa1-454b-99b7-0120cbe7ee01" providerId="ADAL" clId="{43E75A93-F350-4116-A95B-7B412291664A}" dt="2023-11-29T19:24:02.113" v="822"/>
          <ac:spMkLst>
            <pc:docMk/>
            <pc:sldMk cId="1380680109" sldId="263"/>
            <ac:spMk id="4" creationId="{C35DFD19-ED70-871E-E5EE-CFAADF59700C}"/>
          </ac:spMkLst>
        </pc:spChg>
        <pc:picChg chg="add mod">
          <ac:chgData name="Brian Balok" userId="685ccb80-cfa1-454b-99b7-0120cbe7ee01" providerId="ADAL" clId="{43E75A93-F350-4116-A95B-7B412291664A}" dt="2023-11-29T19:23:33.932" v="814" actId="1076"/>
          <ac:picMkLst>
            <pc:docMk/>
            <pc:sldMk cId="1380680109" sldId="263"/>
            <ac:picMk id="5" creationId="{1EACBB6E-85AC-D28C-B1E5-1836EE1D4CE1}"/>
          </ac:picMkLst>
        </pc:picChg>
      </pc:sldChg>
      <pc:sldChg chg="addSp delSp modSp new mod">
        <pc:chgData name="Brian Balok" userId="685ccb80-cfa1-454b-99b7-0120cbe7ee01" providerId="ADAL" clId="{43E75A93-F350-4116-A95B-7B412291664A}" dt="2023-11-29T19:24:58.332" v="835" actId="2711"/>
        <pc:sldMkLst>
          <pc:docMk/>
          <pc:sldMk cId="3842160367" sldId="264"/>
        </pc:sldMkLst>
        <pc:spChg chg="del">
          <ac:chgData name="Brian Balok" userId="685ccb80-cfa1-454b-99b7-0120cbe7ee01" providerId="ADAL" clId="{43E75A93-F350-4116-A95B-7B412291664A}" dt="2023-11-29T19:24:24.457" v="824" actId="478"/>
          <ac:spMkLst>
            <pc:docMk/>
            <pc:sldMk cId="3842160367" sldId="264"/>
            <ac:spMk id="2" creationId="{06272254-5F7F-2770-26CD-28E7F021A0AD}"/>
          </ac:spMkLst>
        </pc:spChg>
        <pc:spChg chg="del">
          <ac:chgData name="Brian Balok" userId="685ccb80-cfa1-454b-99b7-0120cbe7ee01" providerId="ADAL" clId="{43E75A93-F350-4116-A95B-7B412291664A}" dt="2023-11-29T19:24:26.126" v="825" actId="478"/>
          <ac:spMkLst>
            <pc:docMk/>
            <pc:sldMk cId="3842160367" sldId="264"/>
            <ac:spMk id="3" creationId="{54B6B99D-EB41-D945-B967-2C04F852768D}"/>
          </ac:spMkLst>
        </pc:spChg>
        <pc:spChg chg="add del mod">
          <ac:chgData name="Brian Balok" userId="685ccb80-cfa1-454b-99b7-0120cbe7ee01" providerId="ADAL" clId="{43E75A93-F350-4116-A95B-7B412291664A}" dt="2023-11-29T19:24:33.356" v="827" actId="478"/>
          <ac:spMkLst>
            <pc:docMk/>
            <pc:sldMk cId="3842160367" sldId="264"/>
            <ac:spMk id="4" creationId="{8F41E68D-2691-266A-8301-C85EA1EB38C7}"/>
          </ac:spMkLst>
        </pc:spChg>
        <pc:spChg chg="add mod">
          <ac:chgData name="Brian Balok" userId="685ccb80-cfa1-454b-99b7-0120cbe7ee01" providerId="ADAL" clId="{43E75A93-F350-4116-A95B-7B412291664A}" dt="2023-11-29T19:24:58.332" v="835" actId="2711"/>
          <ac:spMkLst>
            <pc:docMk/>
            <pc:sldMk cId="3842160367" sldId="264"/>
            <ac:spMk id="5" creationId="{CC834271-E7BC-DC29-6E60-084728076255}"/>
          </ac:spMkLst>
        </pc:spChg>
        <pc:picChg chg="add mod">
          <ac:chgData name="Brian Balok" userId="685ccb80-cfa1-454b-99b7-0120cbe7ee01" providerId="ADAL" clId="{43E75A93-F350-4116-A95B-7B412291664A}" dt="2023-11-29T19:24:42.412" v="830" actId="14100"/>
          <ac:picMkLst>
            <pc:docMk/>
            <pc:sldMk cId="3842160367" sldId="264"/>
            <ac:picMk id="6" creationId="{C54A89F4-FAD6-8A95-4B7A-B8F1E632DC67}"/>
          </ac:picMkLst>
        </pc:picChg>
      </pc:sldChg>
      <pc:sldChg chg="addSp delSp modSp new mod">
        <pc:chgData name="Brian Balok" userId="685ccb80-cfa1-454b-99b7-0120cbe7ee01" providerId="ADAL" clId="{43E75A93-F350-4116-A95B-7B412291664A}" dt="2023-11-29T19:29:21.640" v="907" actId="1076"/>
        <pc:sldMkLst>
          <pc:docMk/>
          <pc:sldMk cId="2170622733" sldId="265"/>
        </pc:sldMkLst>
        <pc:spChg chg="add del mod">
          <ac:chgData name="Brian Balok" userId="685ccb80-cfa1-454b-99b7-0120cbe7ee01" providerId="ADAL" clId="{43E75A93-F350-4116-A95B-7B412291664A}" dt="2023-11-29T19:29:21.640" v="907" actId="1076"/>
          <ac:spMkLst>
            <pc:docMk/>
            <pc:sldMk cId="2170622733" sldId="265"/>
            <ac:spMk id="2" creationId="{5B445723-D12E-7C2F-4DC2-E3C188D9BAC1}"/>
          </ac:spMkLst>
        </pc:spChg>
        <pc:spChg chg="add del">
          <ac:chgData name="Brian Balok" userId="685ccb80-cfa1-454b-99b7-0120cbe7ee01" providerId="ADAL" clId="{43E75A93-F350-4116-A95B-7B412291664A}" dt="2023-11-29T19:25:27.158" v="849" actId="478"/>
          <ac:spMkLst>
            <pc:docMk/>
            <pc:sldMk cId="2170622733" sldId="265"/>
            <ac:spMk id="3" creationId="{5EAD2576-A99A-5148-F25A-F6154B759921}"/>
          </ac:spMkLst>
        </pc:spChg>
        <pc:spChg chg="add del mod">
          <ac:chgData name="Brian Balok" userId="685ccb80-cfa1-454b-99b7-0120cbe7ee01" providerId="ADAL" clId="{43E75A93-F350-4116-A95B-7B412291664A}" dt="2023-11-29T19:25:23.948" v="846"/>
          <ac:spMkLst>
            <pc:docMk/>
            <pc:sldMk cId="2170622733" sldId="265"/>
            <ac:spMk id="4" creationId="{98441B3D-AF29-6CC8-EE0F-0F7ED2DC8157}"/>
          </ac:spMkLst>
        </pc:spChg>
        <pc:spChg chg="add mod">
          <ac:chgData name="Brian Balok" userId="685ccb80-cfa1-454b-99b7-0120cbe7ee01" providerId="ADAL" clId="{43E75A93-F350-4116-A95B-7B412291664A}" dt="2023-11-29T19:27:03.118" v="880" actId="1076"/>
          <ac:spMkLst>
            <pc:docMk/>
            <pc:sldMk cId="2170622733" sldId="265"/>
            <ac:spMk id="8" creationId="{50455D3C-054A-4EE9-9EB4-5709672434CC}"/>
          </ac:spMkLst>
        </pc:spChg>
        <pc:graphicFrameChg chg="add del mod">
          <ac:chgData name="Brian Balok" userId="685ccb80-cfa1-454b-99b7-0120cbe7ee01" providerId="ADAL" clId="{43E75A93-F350-4116-A95B-7B412291664A}" dt="2023-11-29T19:25:23.011" v="844"/>
          <ac:graphicFrameMkLst>
            <pc:docMk/>
            <pc:sldMk cId="2170622733" sldId="265"/>
            <ac:graphicFrameMk id="6" creationId="{F2F69FA3-4229-4174-083E-A7D068C80D67}"/>
          </ac:graphicFrameMkLst>
        </pc:graphicFrameChg>
        <pc:graphicFrameChg chg="add mod">
          <ac:chgData name="Brian Balok" userId="685ccb80-cfa1-454b-99b7-0120cbe7ee01" providerId="ADAL" clId="{43E75A93-F350-4116-A95B-7B412291664A}" dt="2023-11-29T19:25:43.746" v="863" actId="1076"/>
          <ac:graphicFrameMkLst>
            <pc:docMk/>
            <pc:sldMk cId="2170622733" sldId="265"/>
            <ac:graphicFrameMk id="7" creationId="{B3EDFF77-9A4E-F30D-5D1E-67644B234E94}"/>
          </ac:graphicFrameMkLst>
        </pc:graphicFrameChg>
        <pc:picChg chg="add del mod">
          <ac:chgData name="Brian Balok" userId="685ccb80-cfa1-454b-99b7-0120cbe7ee01" providerId="ADAL" clId="{43E75A93-F350-4116-A95B-7B412291664A}" dt="2023-11-29T19:25:23.948" v="846"/>
          <ac:picMkLst>
            <pc:docMk/>
            <pc:sldMk cId="2170622733" sldId="265"/>
            <ac:picMk id="5" creationId="{B5144CDE-3B55-6834-C129-40778F88AC09}"/>
          </ac:picMkLst>
        </pc:picChg>
        <pc:picChg chg="add mod">
          <ac:chgData name="Brian Balok" userId="685ccb80-cfa1-454b-99b7-0120cbe7ee01" providerId="ADAL" clId="{43E75A93-F350-4116-A95B-7B412291664A}" dt="2023-11-29T19:27:50.335" v="893" actId="1076"/>
          <ac:picMkLst>
            <pc:docMk/>
            <pc:sldMk cId="2170622733" sldId="265"/>
            <ac:picMk id="10" creationId="{11F851BF-9894-A931-D1BA-C5ABEC3ADB0D}"/>
          </ac:picMkLst>
        </pc:picChg>
      </pc:sldChg>
      <pc:sldChg chg="delSp modSp new mod">
        <pc:chgData name="Brian Balok" userId="685ccb80-cfa1-454b-99b7-0120cbe7ee01" providerId="ADAL" clId="{43E75A93-F350-4116-A95B-7B412291664A}" dt="2023-11-29T19:29:06.688" v="906" actId="20577"/>
        <pc:sldMkLst>
          <pc:docMk/>
          <pc:sldMk cId="2042136999" sldId="266"/>
        </pc:sldMkLst>
        <pc:spChg chg="mod">
          <ac:chgData name="Brian Balok" userId="685ccb80-cfa1-454b-99b7-0120cbe7ee01" providerId="ADAL" clId="{43E75A93-F350-4116-A95B-7B412291664A}" dt="2023-11-29T19:29:06.688" v="906" actId="20577"/>
          <ac:spMkLst>
            <pc:docMk/>
            <pc:sldMk cId="2042136999" sldId="266"/>
            <ac:spMk id="2" creationId="{17329EBB-6352-6A50-58B4-F87CCECD5B17}"/>
          </ac:spMkLst>
        </pc:spChg>
        <pc:spChg chg="del">
          <ac:chgData name="Brian Balok" userId="685ccb80-cfa1-454b-99b7-0120cbe7ee01" providerId="ADAL" clId="{43E75A93-F350-4116-A95B-7B412291664A}" dt="2023-11-29T19:28:59.508" v="895" actId="478"/>
          <ac:spMkLst>
            <pc:docMk/>
            <pc:sldMk cId="2042136999" sldId="266"/>
            <ac:spMk id="3" creationId="{9C2E67B6-819B-0760-0770-FAC6B948C352}"/>
          </ac:spMkLst>
        </pc:spChg>
      </pc:sldChg>
    </pc:docChg>
  </pc:docChgLst>
  <pc:docChgLst>
    <pc:chgData name="Brian Balok" userId="685ccb80-cfa1-454b-99b7-0120cbe7ee01" providerId="ADAL" clId="{0BDBC656-435E-4519-8626-58A596213169}"/>
    <pc:docChg chg="undo custSel modSld">
      <pc:chgData name="Brian Balok" userId="685ccb80-cfa1-454b-99b7-0120cbe7ee01" providerId="ADAL" clId="{0BDBC656-435E-4519-8626-58A596213169}" dt="2023-12-07T19:44:53.593" v="118" actId="2711"/>
      <pc:docMkLst>
        <pc:docMk/>
      </pc:docMkLst>
      <pc:sldChg chg="modSp mod">
        <pc:chgData name="Brian Balok" userId="685ccb80-cfa1-454b-99b7-0120cbe7ee01" providerId="ADAL" clId="{0BDBC656-435E-4519-8626-58A596213169}" dt="2023-12-01T19:12:16.863" v="0" actId="2711"/>
        <pc:sldMkLst>
          <pc:docMk/>
          <pc:sldMk cId="2497303091" sldId="256"/>
        </pc:sldMkLst>
        <pc:spChg chg="mod">
          <ac:chgData name="Brian Balok" userId="685ccb80-cfa1-454b-99b7-0120cbe7ee01" providerId="ADAL" clId="{0BDBC656-435E-4519-8626-58A596213169}" dt="2023-12-01T19:12:16.863" v="0" actId="2711"/>
          <ac:spMkLst>
            <pc:docMk/>
            <pc:sldMk cId="2497303091" sldId="256"/>
            <ac:spMk id="3" creationId="{94C148D8-B436-E636-4A0C-2ACD13C26664}"/>
          </ac:spMkLst>
        </pc:spChg>
      </pc:sldChg>
      <pc:sldChg chg="addSp delSp modSp">
        <pc:chgData name="Brian Balok" userId="685ccb80-cfa1-454b-99b7-0120cbe7ee01" providerId="ADAL" clId="{0BDBC656-435E-4519-8626-58A596213169}" dt="2023-12-07T19:44:43.795" v="117" actId="2711"/>
        <pc:sldMkLst>
          <pc:docMk/>
          <pc:sldMk cId="2941672395" sldId="258"/>
        </pc:sldMkLst>
        <pc:spChg chg="mod">
          <ac:chgData name="Brian Balok" userId="685ccb80-cfa1-454b-99b7-0120cbe7ee01" providerId="ADAL" clId="{0BDBC656-435E-4519-8626-58A596213169}" dt="2023-12-07T19:44:43.795" v="117" actId="2711"/>
          <ac:spMkLst>
            <pc:docMk/>
            <pc:sldMk cId="2941672395" sldId="258"/>
            <ac:spMk id="2" creationId="{57CA77CD-4971-1175-214B-2063AB019CE1}"/>
          </ac:spMkLst>
        </pc:spChg>
        <pc:spChg chg="mod">
          <ac:chgData name="Brian Balok" userId="685ccb80-cfa1-454b-99b7-0120cbe7ee01" providerId="ADAL" clId="{0BDBC656-435E-4519-8626-58A596213169}" dt="2023-12-07T19:44:43.795" v="117" actId="2711"/>
          <ac:spMkLst>
            <pc:docMk/>
            <pc:sldMk cId="2941672395" sldId="258"/>
            <ac:spMk id="4" creationId="{55466334-5684-FC29-DC9E-61E839C8E5BC}"/>
          </ac:spMkLst>
        </pc:spChg>
        <pc:spChg chg="mod">
          <ac:chgData name="Brian Balok" userId="685ccb80-cfa1-454b-99b7-0120cbe7ee01" providerId="ADAL" clId="{0BDBC656-435E-4519-8626-58A596213169}" dt="2023-12-07T19:44:43.795" v="117" actId="2711"/>
          <ac:spMkLst>
            <pc:docMk/>
            <pc:sldMk cId="2941672395" sldId="258"/>
            <ac:spMk id="6" creationId="{26A38A01-3BB9-A766-A7FA-0E2C9E0C99D3}"/>
          </ac:spMkLst>
        </pc:spChg>
        <pc:picChg chg="add del mod">
          <ac:chgData name="Brian Balok" userId="685ccb80-cfa1-454b-99b7-0120cbe7ee01" providerId="ADAL" clId="{0BDBC656-435E-4519-8626-58A596213169}" dt="2023-12-07T19:44:43.795" v="117" actId="2711"/>
          <ac:picMkLst>
            <pc:docMk/>
            <pc:sldMk cId="2941672395" sldId="258"/>
            <ac:picMk id="5" creationId="{BF382B6E-AE75-F605-A767-6585B30C60A0}"/>
          </ac:picMkLst>
        </pc:picChg>
        <pc:picChg chg="mod">
          <ac:chgData name="Brian Balok" userId="685ccb80-cfa1-454b-99b7-0120cbe7ee01" providerId="ADAL" clId="{0BDBC656-435E-4519-8626-58A596213169}" dt="2023-12-07T19:44:43.795" v="117" actId="2711"/>
          <ac:picMkLst>
            <pc:docMk/>
            <pc:sldMk cId="2941672395" sldId="258"/>
            <ac:picMk id="8" creationId="{29FEBEB7-431D-ABE8-56D1-9B4121EAE8C3}"/>
          </ac:picMkLst>
        </pc:picChg>
      </pc:sldChg>
      <pc:sldChg chg="addSp delSp">
        <pc:chgData name="Brian Balok" userId="685ccb80-cfa1-454b-99b7-0120cbe7ee01" providerId="ADAL" clId="{0BDBC656-435E-4519-8626-58A596213169}" dt="2023-12-01T19:15:51.129" v="12" actId="478"/>
        <pc:sldMkLst>
          <pc:docMk/>
          <pc:sldMk cId="2133653967" sldId="259"/>
        </pc:sldMkLst>
        <pc:picChg chg="add del">
          <ac:chgData name="Brian Balok" userId="685ccb80-cfa1-454b-99b7-0120cbe7ee01" providerId="ADAL" clId="{0BDBC656-435E-4519-8626-58A596213169}" dt="2023-12-01T19:15:51.129" v="12" actId="478"/>
          <ac:picMkLst>
            <pc:docMk/>
            <pc:sldMk cId="2133653967" sldId="259"/>
            <ac:picMk id="4" creationId="{661CA584-90F0-81B3-7495-C25E5278E975}"/>
          </ac:picMkLst>
        </pc:picChg>
      </pc:sldChg>
      <pc:sldChg chg="addSp delSp modSp">
        <pc:chgData name="Brian Balok" userId="685ccb80-cfa1-454b-99b7-0120cbe7ee01" providerId="ADAL" clId="{0BDBC656-435E-4519-8626-58A596213169}" dt="2023-12-07T19:44:53.593" v="118" actId="2711"/>
        <pc:sldMkLst>
          <pc:docMk/>
          <pc:sldMk cId="3663513164" sldId="260"/>
        </pc:sldMkLst>
        <pc:spChg chg="mod">
          <ac:chgData name="Brian Balok" userId="685ccb80-cfa1-454b-99b7-0120cbe7ee01" providerId="ADAL" clId="{0BDBC656-435E-4519-8626-58A596213169}" dt="2023-12-07T19:44:53.593" v="118" actId="2711"/>
          <ac:spMkLst>
            <pc:docMk/>
            <pc:sldMk cId="3663513164" sldId="260"/>
            <ac:spMk id="5" creationId="{DD66BA19-F86D-E026-0B4E-15261183E01B}"/>
          </ac:spMkLst>
        </pc:spChg>
        <pc:spChg chg="mod">
          <ac:chgData name="Brian Balok" userId="685ccb80-cfa1-454b-99b7-0120cbe7ee01" providerId="ADAL" clId="{0BDBC656-435E-4519-8626-58A596213169}" dt="2023-12-07T19:44:53.593" v="118" actId="2711"/>
          <ac:spMkLst>
            <pc:docMk/>
            <pc:sldMk cId="3663513164" sldId="260"/>
            <ac:spMk id="6" creationId="{4DE061DA-D81C-60E5-1ADF-A05C97CA0521}"/>
          </ac:spMkLst>
        </pc:spChg>
        <pc:spChg chg="mod">
          <ac:chgData name="Brian Balok" userId="685ccb80-cfa1-454b-99b7-0120cbe7ee01" providerId="ADAL" clId="{0BDBC656-435E-4519-8626-58A596213169}" dt="2023-12-07T19:44:53.593" v="118" actId="2711"/>
          <ac:spMkLst>
            <pc:docMk/>
            <pc:sldMk cId="3663513164" sldId="260"/>
            <ac:spMk id="7" creationId="{7E289BCF-7550-DBD5-340D-8A824ADC244F}"/>
          </ac:spMkLst>
        </pc:spChg>
        <pc:spChg chg="mod">
          <ac:chgData name="Brian Balok" userId="685ccb80-cfa1-454b-99b7-0120cbe7ee01" providerId="ADAL" clId="{0BDBC656-435E-4519-8626-58A596213169}" dt="2023-12-07T19:44:53.593" v="118" actId="2711"/>
          <ac:spMkLst>
            <pc:docMk/>
            <pc:sldMk cId="3663513164" sldId="260"/>
            <ac:spMk id="8" creationId="{79BFFCAB-41DD-908F-271B-7DC4F338C0BE}"/>
          </ac:spMkLst>
        </pc:spChg>
        <pc:spChg chg="mod">
          <ac:chgData name="Brian Balok" userId="685ccb80-cfa1-454b-99b7-0120cbe7ee01" providerId="ADAL" clId="{0BDBC656-435E-4519-8626-58A596213169}" dt="2023-12-07T19:44:53.593" v="118" actId="2711"/>
          <ac:spMkLst>
            <pc:docMk/>
            <pc:sldMk cId="3663513164" sldId="260"/>
            <ac:spMk id="9" creationId="{A0771FEE-33DF-4378-EB4A-5F5098FDF658}"/>
          </ac:spMkLst>
        </pc:spChg>
        <pc:picChg chg="add del mod">
          <ac:chgData name="Brian Balok" userId="685ccb80-cfa1-454b-99b7-0120cbe7ee01" providerId="ADAL" clId="{0BDBC656-435E-4519-8626-58A596213169}" dt="2023-12-07T19:44:53.593" v="118" actId="2711"/>
          <ac:picMkLst>
            <pc:docMk/>
            <pc:sldMk cId="3663513164" sldId="260"/>
            <ac:picMk id="4" creationId="{13C34440-8865-7188-5E2C-EF95422F3156}"/>
          </ac:picMkLst>
        </pc:picChg>
        <pc:picChg chg="mod">
          <ac:chgData name="Brian Balok" userId="685ccb80-cfa1-454b-99b7-0120cbe7ee01" providerId="ADAL" clId="{0BDBC656-435E-4519-8626-58A596213169}" dt="2023-12-07T19:44:53.593" v="118" actId="2711"/>
          <ac:picMkLst>
            <pc:docMk/>
            <pc:sldMk cId="3663513164" sldId="260"/>
            <ac:picMk id="10" creationId="{57B11FAE-67C0-02CA-F8F5-BAA40A42601E}"/>
          </ac:picMkLst>
        </pc:picChg>
      </pc:sldChg>
      <pc:sldChg chg="addSp delSp modSp mod">
        <pc:chgData name="Brian Balok" userId="685ccb80-cfa1-454b-99b7-0120cbe7ee01" providerId="ADAL" clId="{0BDBC656-435E-4519-8626-58A596213169}" dt="2023-12-01T19:24:56.708" v="107" actId="14100"/>
        <pc:sldMkLst>
          <pc:docMk/>
          <pc:sldMk cId="1128358618" sldId="261"/>
        </pc:sldMkLst>
        <pc:spChg chg="add del">
          <ac:chgData name="Brian Balok" userId="685ccb80-cfa1-454b-99b7-0120cbe7ee01" providerId="ADAL" clId="{0BDBC656-435E-4519-8626-58A596213169}" dt="2023-12-01T19:23:49.868" v="93" actId="478"/>
          <ac:spMkLst>
            <pc:docMk/>
            <pc:sldMk cId="1128358618" sldId="261"/>
            <ac:spMk id="2" creationId="{A1CA6E11-1781-C16C-7662-47E53BCFBB60}"/>
          </ac:spMkLst>
        </pc:spChg>
        <pc:spChg chg="mod">
          <ac:chgData name="Brian Balok" userId="685ccb80-cfa1-454b-99b7-0120cbe7ee01" providerId="ADAL" clId="{0BDBC656-435E-4519-8626-58A596213169}" dt="2023-12-01T19:17:35.563" v="26" actId="207"/>
          <ac:spMkLst>
            <pc:docMk/>
            <pc:sldMk cId="1128358618" sldId="261"/>
            <ac:spMk id="5" creationId="{0B834992-C210-3700-4C59-D1ED6CE1428B}"/>
          </ac:spMkLst>
        </pc:spChg>
        <pc:picChg chg="add del mod">
          <ac:chgData name="Brian Balok" userId="685ccb80-cfa1-454b-99b7-0120cbe7ee01" providerId="ADAL" clId="{0BDBC656-435E-4519-8626-58A596213169}" dt="2023-12-01T19:24:10.495" v="94" actId="478"/>
          <ac:picMkLst>
            <pc:docMk/>
            <pc:sldMk cId="1128358618" sldId="261"/>
            <ac:picMk id="4" creationId="{666DAF02-9B71-0DE7-F000-C41A898C6B0B}"/>
          </ac:picMkLst>
        </pc:picChg>
        <pc:picChg chg="add mod">
          <ac:chgData name="Brian Balok" userId="685ccb80-cfa1-454b-99b7-0120cbe7ee01" providerId="ADAL" clId="{0BDBC656-435E-4519-8626-58A596213169}" dt="2023-12-01T19:24:56.708" v="107" actId="14100"/>
          <ac:picMkLst>
            <pc:docMk/>
            <pc:sldMk cId="1128358618" sldId="261"/>
            <ac:picMk id="6" creationId="{C934D92C-0C99-A9EC-CB5B-DB62D6E679CC}"/>
          </ac:picMkLst>
        </pc:picChg>
      </pc:sldChg>
      <pc:sldChg chg="addSp delSp modSp mod">
        <pc:chgData name="Brian Balok" userId="685ccb80-cfa1-454b-99b7-0120cbe7ee01" providerId="ADAL" clId="{0BDBC656-435E-4519-8626-58A596213169}" dt="2023-12-01T19:25:40.794" v="114" actId="2711"/>
        <pc:sldMkLst>
          <pc:docMk/>
          <pc:sldMk cId="2072679959" sldId="262"/>
        </pc:sldMkLst>
        <pc:spChg chg="mod">
          <ac:chgData name="Brian Balok" userId="685ccb80-cfa1-454b-99b7-0120cbe7ee01" providerId="ADAL" clId="{0BDBC656-435E-4519-8626-58A596213169}" dt="2023-12-01T19:25:40.794" v="114" actId="2711"/>
          <ac:spMkLst>
            <pc:docMk/>
            <pc:sldMk cId="2072679959" sldId="262"/>
            <ac:spMk id="4" creationId="{322BFCAE-B19C-B729-D9F8-85F4071B05BF}"/>
          </ac:spMkLst>
        </pc:spChg>
        <pc:picChg chg="add del mod">
          <ac:chgData name="Brian Balok" userId="685ccb80-cfa1-454b-99b7-0120cbe7ee01" providerId="ADAL" clId="{0BDBC656-435E-4519-8626-58A596213169}" dt="2023-12-01T19:24:35.519" v="101" actId="14100"/>
          <ac:picMkLst>
            <pc:docMk/>
            <pc:sldMk cId="2072679959" sldId="262"/>
            <ac:picMk id="5" creationId="{0400041C-28A2-8912-E9D8-43006441DC2C}"/>
          </ac:picMkLst>
        </pc:picChg>
      </pc:sldChg>
      <pc:sldChg chg="addSp delSp modSp">
        <pc:chgData name="Brian Balok" userId="685ccb80-cfa1-454b-99b7-0120cbe7ee01" providerId="ADAL" clId="{0BDBC656-435E-4519-8626-58A596213169}" dt="2023-12-01T19:25:05.440" v="109" actId="14100"/>
        <pc:sldMkLst>
          <pc:docMk/>
          <pc:sldMk cId="1380680109" sldId="263"/>
        </pc:sldMkLst>
        <pc:picChg chg="add del mod">
          <ac:chgData name="Brian Balok" userId="685ccb80-cfa1-454b-99b7-0120cbe7ee01" providerId="ADAL" clId="{0BDBC656-435E-4519-8626-58A596213169}" dt="2023-12-01T19:25:05.440" v="109" actId="14100"/>
          <ac:picMkLst>
            <pc:docMk/>
            <pc:sldMk cId="1380680109" sldId="263"/>
            <ac:picMk id="5" creationId="{1EACBB6E-85AC-D28C-B1E5-1836EE1D4CE1}"/>
          </ac:picMkLst>
        </pc:picChg>
      </pc:sldChg>
      <pc:sldChg chg="addSp delSp modSp mod">
        <pc:chgData name="Brian Balok" userId="685ccb80-cfa1-454b-99b7-0120cbe7ee01" providerId="ADAL" clId="{0BDBC656-435E-4519-8626-58A596213169}" dt="2023-12-01T19:25:11.611" v="112" actId="1076"/>
        <pc:sldMkLst>
          <pc:docMk/>
          <pc:sldMk cId="3842160367" sldId="264"/>
        </pc:sldMkLst>
        <pc:spChg chg="add del mod">
          <ac:chgData name="Brian Balok" userId="685ccb80-cfa1-454b-99b7-0120cbe7ee01" providerId="ADAL" clId="{0BDBC656-435E-4519-8626-58A596213169}" dt="2023-12-01T19:22:58.959" v="83" actId="478"/>
          <ac:spMkLst>
            <pc:docMk/>
            <pc:sldMk cId="3842160367" sldId="264"/>
            <ac:spMk id="2" creationId="{F8AED284-73B6-345D-2FCC-681484DECC9F}"/>
          </ac:spMkLst>
        </pc:spChg>
        <pc:picChg chg="add mod">
          <ac:chgData name="Brian Balok" userId="685ccb80-cfa1-454b-99b7-0120cbe7ee01" providerId="ADAL" clId="{0BDBC656-435E-4519-8626-58A596213169}" dt="2023-12-01T19:25:11.611" v="112" actId="1076"/>
          <ac:picMkLst>
            <pc:docMk/>
            <pc:sldMk cId="3842160367" sldId="264"/>
            <ac:picMk id="4" creationId="{80735C54-FB8E-A87D-30D4-DDD4B196CFA5}"/>
          </ac:picMkLst>
        </pc:picChg>
        <pc:picChg chg="add del mod">
          <ac:chgData name="Brian Balok" userId="685ccb80-cfa1-454b-99b7-0120cbe7ee01" providerId="ADAL" clId="{0BDBC656-435E-4519-8626-58A596213169}" dt="2023-12-01T19:23:17.831" v="84" actId="478"/>
          <ac:picMkLst>
            <pc:docMk/>
            <pc:sldMk cId="3842160367" sldId="264"/>
            <ac:picMk id="6" creationId="{C54A89F4-FAD6-8A95-4B7A-B8F1E632DC67}"/>
          </ac:picMkLst>
        </pc:picChg>
      </pc:sldChg>
      <pc:sldChg chg="addSp delSp modSp mod">
        <pc:chgData name="Brian Balok" userId="685ccb80-cfa1-454b-99b7-0120cbe7ee01" providerId="ADAL" clId="{0BDBC656-435E-4519-8626-58A596213169}" dt="2023-12-04T21:44:40.890" v="115" actId="2711"/>
        <pc:sldMkLst>
          <pc:docMk/>
          <pc:sldMk cId="2170622733" sldId="265"/>
        </pc:sldMkLst>
        <pc:spChg chg="mod">
          <ac:chgData name="Brian Balok" userId="685ccb80-cfa1-454b-99b7-0120cbe7ee01" providerId="ADAL" clId="{0BDBC656-435E-4519-8626-58A596213169}" dt="2023-12-04T21:44:40.890" v="115" actId="2711"/>
          <ac:spMkLst>
            <pc:docMk/>
            <pc:sldMk cId="2170622733" sldId="265"/>
            <ac:spMk id="2" creationId="{5B445723-D12E-7C2F-4DC2-E3C188D9BAC1}"/>
          </ac:spMkLst>
        </pc:spChg>
        <pc:spChg chg="add del mod">
          <ac:chgData name="Brian Balok" userId="685ccb80-cfa1-454b-99b7-0120cbe7ee01" providerId="ADAL" clId="{0BDBC656-435E-4519-8626-58A596213169}" dt="2023-12-01T19:22:49.604" v="79" actId="478"/>
          <ac:spMkLst>
            <pc:docMk/>
            <pc:sldMk cId="2170622733" sldId="265"/>
            <ac:spMk id="8" creationId="{50455D3C-054A-4EE9-9EB4-5709672434CC}"/>
          </ac:spMkLst>
        </pc:spChg>
        <pc:graphicFrameChg chg="add del mod">
          <ac:chgData name="Brian Balok" userId="685ccb80-cfa1-454b-99b7-0120cbe7ee01" providerId="ADAL" clId="{0BDBC656-435E-4519-8626-58A596213169}" dt="2023-12-01T19:22:46.583" v="77" actId="478"/>
          <ac:graphicFrameMkLst>
            <pc:docMk/>
            <pc:sldMk cId="2170622733" sldId="265"/>
            <ac:graphicFrameMk id="7" creationId="{B3EDFF77-9A4E-F30D-5D1E-67644B234E94}"/>
          </ac:graphicFrameMkLst>
        </pc:graphicFrameChg>
        <pc:picChg chg="add del mod">
          <ac:chgData name="Brian Balok" userId="685ccb80-cfa1-454b-99b7-0120cbe7ee01" providerId="ADAL" clId="{0BDBC656-435E-4519-8626-58A596213169}" dt="2023-12-01T19:21:43.449" v="62" actId="22"/>
          <ac:picMkLst>
            <pc:docMk/>
            <pc:sldMk cId="2170622733" sldId="265"/>
            <ac:picMk id="4" creationId="{3AB00C5B-AD4D-F8E7-898F-398CBB9A19CB}"/>
          </ac:picMkLst>
        </pc:picChg>
        <pc:picChg chg="add del mod">
          <ac:chgData name="Brian Balok" userId="685ccb80-cfa1-454b-99b7-0120cbe7ee01" providerId="ADAL" clId="{0BDBC656-435E-4519-8626-58A596213169}" dt="2023-12-01T19:22:23.416" v="76" actId="478"/>
          <ac:picMkLst>
            <pc:docMk/>
            <pc:sldMk cId="2170622733" sldId="265"/>
            <ac:picMk id="6" creationId="{CCA93ACB-C988-A843-9C8E-5EED59C2969D}"/>
          </ac:picMkLst>
        </pc:picChg>
        <pc:picChg chg="add del">
          <ac:chgData name="Brian Balok" userId="685ccb80-cfa1-454b-99b7-0120cbe7ee01" providerId="ADAL" clId="{0BDBC656-435E-4519-8626-58A596213169}" dt="2023-12-01T19:22:50.440" v="80" actId="478"/>
          <ac:picMkLst>
            <pc:docMk/>
            <pc:sldMk cId="2170622733" sldId="265"/>
            <ac:picMk id="10" creationId="{11F851BF-9894-A931-D1BA-C5ABEC3ADB0D}"/>
          </ac:picMkLst>
        </pc:picChg>
        <pc:picChg chg="add mod">
          <ac:chgData name="Brian Balok" userId="685ccb80-cfa1-454b-99b7-0120cbe7ee01" providerId="ADAL" clId="{0BDBC656-435E-4519-8626-58A596213169}" dt="2023-12-01T19:22:54.981" v="82" actId="1076"/>
          <ac:picMkLst>
            <pc:docMk/>
            <pc:sldMk cId="2170622733" sldId="265"/>
            <ac:picMk id="11" creationId="{AB79B6CF-B75D-7A10-9E68-53DD3E81FEA5}"/>
          </ac:picMkLst>
        </pc:picChg>
      </pc:sldChg>
      <pc:sldChg chg="modSp mod">
        <pc:chgData name="Brian Balok" userId="685ccb80-cfa1-454b-99b7-0120cbe7ee01" providerId="ADAL" clId="{0BDBC656-435E-4519-8626-58A596213169}" dt="2023-12-04T21:44:45.879" v="116" actId="2711"/>
        <pc:sldMkLst>
          <pc:docMk/>
          <pc:sldMk cId="2042136999" sldId="266"/>
        </pc:sldMkLst>
        <pc:spChg chg="mod">
          <ac:chgData name="Brian Balok" userId="685ccb80-cfa1-454b-99b7-0120cbe7ee01" providerId="ADAL" clId="{0BDBC656-435E-4519-8626-58A596213169}" dt="2023-12-04T21:44:45.879" v="116" actId="2711"/>
          <ac:spMkLst>
            <pc:docMk/>
            <pc:sldMk cId="2042136999" sldId="266"/>
            <ac:spMk id="2" creationId="{17329EBB-6352-6A50-58B4-F87CCECD5B1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1BF55A-28E9-7F49-B3B2-2C3DDBCE85B4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3A6D6-A4B5-3946-9B84-D1B7E7EBC0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16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airplane&#10;&#10;Description automatically generated">
            <a:extLst>
              <a:ext uri="{FF2B5EF4-FFF2-40B4-BE49-F238E27FC236}">
                <a16:creationId xmlns:a16="http://schemas.microsoft.com/office/drawing/2014/main" id="{1CB4696F-00E8-F81A-DE44-8E43CBEB5C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4"/>
            <a:ext cx="12192000" cy="685657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3717FFB0-63F9-CA65-0E02-6E0C1B5E3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28940"/>
            <a:ext cx="9144000" cy="52790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4F55C-25B2-4EDD-5783-27FDA524F6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502" y="2224556"/>
            <a:ext cx="6292995" cy="16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6962-AD7F-5592-C8DD-2BC787596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033D8-D20C-6C4A-9F41-D447F11D0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887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A0D01-EE85-562E-007E-34D3F612A2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7A8851-AAE8-E1B7-C178-20D25AD8EC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13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1F23D-B3A2-F359-9AF5-606725356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53ABE5-6872-5F4D-203C-13771D75A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37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7E2FD-6A7A-4D7A-9699-0E198844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92890-A0FC-1952-9E31-C621B1985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463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6EC90-2087-D139-C75F-60BE67906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0DA29-933C-2798-0272-8FDD035BD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D8E65-EC89-C3D9-C009-013F01A9E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837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BB8C3-EDF1-86B3-6CA3-04736085B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9F4D4D-9FAF-C17F-D39C-1708005DB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4708-5B54-6CA5-4832-35A780E2E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D3B4D-BC29-E817-4263-AE48B4522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6334D1-A74E-4F4C-CBE9-2D2E00EC52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9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41CA-F99A-73A0-B438-F7C03731F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727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134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DF053-8D51-13C2-EB8B-77D1CE0B0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F1FBC-0F99-6773-1C70-D13DA0F23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9CEA9-7385-D14A-C9A3-48B7E3703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63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EC19-4951-BA66-E8F9-36C39618E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009A88-F128-DAD9-B1CA-37249170C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688FAC-7B1D-543C-5A05-BA3D48039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90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9344F-4AB7-F49F-D362-642D863D5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2001"/>
            <a:ext cx="10515600" cy="803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DD5D2-CD15-2704-8DB5-D73315B20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96698"/>
            <a:ext cx="10515600" cy="488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6B6C78-7DB6-576E-E56C-951F1435E4CD}"/>
              </a:ext>
            </a:extLst>
          </p:cNvPr>
          <p:cNvCxnSpPr>
            <a:cxnSpLocks/>
          </p:cNvCxnSpPr>
          <p:nvPr userDrawn="1"/>
        </p:nvCxnSpPr>
        <p:spPr>
          <a:xfrm flipV="1">
            <a:off x="1391167" y="6567415"/>
            <a:ext cx="9264918" cy="1899"/>
          </a:xfrm>
          <a:prstGeom prst="line">
            <a:avLst/>
          </a:prstGeom>
          <a:ln w="19050">
            <a:solidFill>
              <a:srgbClr val="30BF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5FA85D5-8E62-2CA7-FC86-FDB2F928BA7D}"/>
              </a:ext>
            </a:extLst>
          </p:cNvPr>
          <p:cNvSpPr txBox="1"/>
          <p:nvPr userDrawn="1"/>
        </p:nvSpPr>
        <p:spPr>
          <a:xfrm>
            <a:off x="10728459" y="6444304"/>
            <a:ext cx="13570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Poppins" panose="00000500000000000000" pitchFamily="2" charset="0"/>
                <a:cs typeface="Poppins" panose="00000500000000000000" pitchFamily="2" charset="0"/>
              </a:rPr>
              <a:t>GHSP Confidential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31785E-B98C-0D77-AF4B-F74F204F93E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6424090"/>
            <a:ext cx="1040674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3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5314A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4C148D8-B436-E636-4A0C-2ACD13C266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Supplier Training Tool/Gage Form Submissions</a:t>
            </a:r>
          </a:p>
        </p:txBody>
      </p:sp>
    </p:spTree>
    <p:extLst>
      <p:ext uri="{BB962C8B-B14F-4D97-AF65-F5344CB8AC3E}">
        <p14:creationId xmlns:p14="http://schemas.microsoft.com/office/powerpoint/2010/main" val="2497303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5723-D12E-7C2F-4DC2-E3C188D9B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067"/>
            <a:ext cx="10515600" cy="80379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End Result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79B6CF-B75D-7A10-9E68-53DD3E81F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495" y="914401"/>
            <a:ext cx="3600826" cy="52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2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29EBB-6352-6A50-58B4-F87CCECD5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590" y="3027100"/>
            <a:ext cx="10515600" cy="803799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04213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BE920-3200-3365-08AA-232666203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C345A5F6-88BC-2D5A-EF7D-81478F51E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7430"/>
            <a:ext cx="8229600" cy="11430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understand the how and why to tag customer/GHSP owned tooling.</a:t>
            </a:r>
          </a:p>
        </p:txBody>
      </p:sp>
    </p:spTree>
    <p:extLst>
      <p:ext uri="{BB962C8B-B14F-4D97-AF65-F5344CB8AC3E}">
        <p14:creationId xmlns:p14="http://schemas.microsoft.com/office/powerpoint/2010/main" val="1478148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A77CD-4971-1175-214B-2063AB01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Put a copy of the tool/gage submission form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466334-5684-FC29-DC9E-61E839C8E5BC}"/>
              </a:ext>
            </a:extLst>
          </p:cNvPr>
          <p:cNvSpPr txBox="1"/>
          <p:nvPr/>
        </p:nvSpPr>
        <p:spPr>
          <a:xfrm>
            <a:off x="7893889" y="110952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Items in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recent changes to the Form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F382B6E-AE75-F605-A767-6585B30C60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714" y="1054688"/>
            <a:ext cx="6569014" cy="529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6A38A01-3BB9-A766-A7FA-0E2C9E0C99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35965" y="1091896"/>
            <a:ext cx="1324156" cy="60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9FEBEB7-431D-ABE8-56D1-9B4121EAE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84" y="1091896"/>
            <a:ext cx="1228918" cy="32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7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61CA584-90F0-81B3-7495-C25E5278E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512" y="1095530"/>
            <a:ext cx="8050975" cy="4666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65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3C34440-8865-7188-5E2C-EF95422F3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44" y="866775"/>
            <a:ext cx="10576711" cy="3384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66BA19-F86D-E026-0B4E-15261183E01B}"/>
              </a:ext>
            </a:extLst>
          </p:cNvPr>
          <p:cNvSpPr txBox="1"/>
          <p:nvPr/>
        </p:nvSpPr>
        <p:spPr>
          <a:xfrm>
            <a:off x="2217233" y="4530607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Make sure to submit form in Excel.  No 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Be sure to include ALL tools that were issued a PO by GHSP (Customer and GHSP owned tooling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DE061DA-D81C-60E5-1ADF-A05C97CA0521}"/>
              </a:ext>
            </a:extLst>
          </p:cNvPr>
          <p:cNvSpPr/>
          <p:nvPr/>
        </p:nvSpPr>
        <p:spPr>
          <a:xfrm>
            <a:off x="10639313" y="1038187"/>
            <a:ext cx="685800" cy="2899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ight Arrow 1">
            <a:extLst>
              <a:ext uri="{FF2B5EF4-FFF2-40B4-BE49-F238E27FC236}">
                <a16:creationId xmlns:a16="http://schemas.microsoft.com/office/drawing/2014/main" id="{7E289BCF-7550-DBD5-340D-8A824ADC244F}"/>
              </a:ext>
            </a:extLst>
          </p:cNvPr>
          <p:cNvSpPr/>
          <p:nvPr/>
        </p:nvSpPr>
        <p:spPr>
          <a:xfrm rot="16893457">
            <a:off x="771412" y="4327259"/>
            <a:ext cx="1143000" cy="40669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3">
            <a:extLst>
              <a:ext uri="{FF2B5EF4-FFF2-40B4-BE49-F238E27FC236}">
                <a16:creationId xmlns:a16="http://schemas.microsoft.com/office/drawing/2014/main" id="{79BFFCAB-41DD-908F-271B-7DC4F338C0BE}"/>
              </a:ext>
            </a:extLst>
          </p:cNvPr>
          <p:cNvSpPr/>
          <p:nvPr/>
        </p:nvSpPr>
        <p:spPr>
          <a:xfrm rot="7445748">
            <a:off x="5828950" y="552845"/>
            <a:ext cx="933701" cy="24044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771FEE-33DF-4378-EB4A-5F5098FDF6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3156" y="908564"/>
            <a:ext cx="2238263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7B11FAE-67C0-02CA-F8F5-BAA40A426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93" y="1034857"/>
            <a:ext cx="1877346" cy="4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1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B834992-C210-3700-4C59-D1ED6CE1428B}"/>
              </a:ext>
            </a:extLst>
          </p:cNvPr>
          <p:cNvSpPr txBox="1"/>
          <p:nvPr/>
        </p:nvSpPr>
        <p:spPr>
          <a:xfrm>
            <a:off x="6715127" y="1918295"/>
            <a:ext cx="47185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Show Entire Tool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Front View Doesn’t Show Customer ID#, Supply Additional Full View Photo With ID# Visible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Tool Data as Shown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34D92C-0C99-A9EC-CB5B-DB62D6E67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92" y="907975"/>
            <a:ext cx="4414774" cy="519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58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22BFCAE-B19C-B729-D9F8-85F4071B05BF}"/>
              </a:ext>
            </a:extLst>
          </p:cNvPr>
          <p:cNvSpPr txBox="1"/>
          <p:nvPr/>
        </p:nvSpPr>
        <p:spPr>
          <a:xfrm>
            <a:off x="6753225" y="1571625"/>
            <a:ext cx="4114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Open: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Show Both Halves Facing Straight 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Show Entire Tool; ID# Must Be Identifiable in Photo.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Like Tools (If Applicable):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 Multiple Identical Tools Include Family Photo of All Tools Together With ID# Visible (Racks, Cutting Fixtures, etc.)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 Tool Data as Shown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400041C-28A2-8912-E9D8-43006441D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22" y="930950"/>
            <a:ext cx="4475110" cy="5305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679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5DFD19-ED70-871E-E5EE-CFAADF59700C}"/>
              </a:ext>
            </a:extLst>
          </p:cNvPr>
          <p:cNvSpPr txBox="1"/>
          <p:nvPr/>
        </p:nvSpPr>
        <p:spPr>
          <a:xfrm>
            <a:off x="6491200" y="1943100"/>
            <a:ext cx="3733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Asset # Must Be Clearly Legible.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Not Crop Tightly.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Must Show Correlating Features Between Full View And Close Up View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Add Tool Data As Shown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EACBB6E-85AC-D28C-B1E5-1836EE1D4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294" y="662809"/>
            <a:ext cx="4155185" cy="48096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680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834271-E7BC-DC29-6E60-084728076255}"/>
              </a:ext>
            </a:extLst>
          </p:cNvPr>
          <p:cNvSpPr txBox="1"/>
          <p:nvPr/>
        </p:nvSpPr>
        <p:spPr>
          <a:xfrm>
            <a:off x="6724650" y="2590800"/>
            <a:ext cx="3352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Insert Photo Of The Completed Part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Tool Data As Shown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735C54-FB8E-A87D-30D4-DDD4B196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177" y="740763"/>
            <a:ext cx="4305551" cy="495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60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GHSP">
      <a:dk1>
        <a:srgbClr val="000000"/>
      </a:dk1>
      <a:lt1>
        <a:srgbClr val="FFFFFF"/>
      </a:lt1>
      <a:dk2>
        <a:srgbClr val="053049"/>
      </a:dk2>
      <a:lt2>
        <a:srgbClr val="BEBEBE"/>
      </a:lt2>
      <a:accent1>
        <a:srgbClr val="14BDF0"/>
      </a:accent1>
      <a:accent2>
        <a:srgbClr val="2F90C0"/>
      </a:accent2>
      <a:accent3>
        <a:srgbClr val="74C042"/>
      </a:accent3>
      <a:accent4>
        <a:srgbClr val="EC1C24"/>
      </a:accent4>
      <a:accent5>
        <a:srgbClr val="F38B1E"/>
      </a:accent5>
      <a:accent6>
        <a:srgbClr val="FFC000"/>
      </a:accent6>
      <a:hlink>
        <a:srgbClr val="14BEF0"/>
      </a:hlink>
      <a:folHlink>
        <a:srgbClr val="2F90C0"/>
      </a:folHlink>
    </a:clrScheme>
    <a:fontScheme name="GHSP">
      <a:majorFont>
        <a:latin typeface="Bahnschrift"/>
        <a:ea typeface=""/>
        <a:cs typeface=""/>
      </a:majorFont>
      <a:minorFont>
        <a:latin typeface="Bahnschri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HSP Blank Presentation Template_V1" id="{161BD463-713C-437F-8A46-82652A6F28B0}" vid="{487C3E4D-B060-47E9-9B5E-F69DDCA5B8F3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8488c2-e1ae-4cbe-a623-c49d68c505c4">
      <UserInfo>
        <DisplayName>Colby Martin</DisplayName>
        <AccountId>141</AccountId>
        <AccountType/>
      </UserInfo>
      <UserInfo>
        <DisplayName>Andy Hubbard</DisplayName>
        <AccountId>282</AccountId>
        <AccountType/>
      </UserInfo>
    </SharedWithUsers>
    <lcf76f155ced4ddcb4097134ff3c332f xmlns="69b78a8a-548d-4734-af99-18012c001a53">
      <Terms xmlns="http://schemas.microsoft.com/office/infopath/2007/PartnerControls"/>
    </lcf76f155ced4ddcb4097134ff3c332f>
    <TaxCatchAll xmlns="b78488c2-e1ae-4cbe-a623-c49d68c505c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C6F742A3E59F419178E7C244C58DC8" ma:contentTypeVersion="16" ma:contentTypeDescription="Create a new document." ma:contentTypeScope="" ma:versionID="58bc2e08f3a70cc325b56384f73e1f2e">
  <xsd:schema xmlns:xsd="http://www.w3.org/2001/XMLSchema" xmlns:xs="http://www.w3.org/2001/XMLSchema" xmlns:p="http://schemas.microsoft.com/office/2006/metadata/properties" xmlns:ns2="69b78a8a-548d-4734-af99-18012c001a53" xmlns:ns3="b78488c2-e1ae-4cbe-a623-c49d68c505c4" targetNamespace="http://schemas.microsoft.com/office/2006/metadata/properties" ma:root="true" ma:fieldsID="beed4550817e8df6a19a29a051dbb209" ns2:_="" ns3:_="">
    <xsd:import namespace="69b78a8a-548d-4734-af99-18012c001a53"/>
    <xsd:import namespace="b78488c2-e1ae-4cbe-a623-c49d68c505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78a8a-548d-4734-af99-18012c001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0b8f99bc-e9e6-4ffc-80e4-d0e1ffdb65d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488c2-e1ae-4cbe-a623-c49d68c505c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2815a95c-8c3f-4880-a219-af870e51b66f}" ma:internalName="TaxCatchAll" ma:showField="CatchAllData" ma:web="b78488c2-e1ae-4cbe-a623-c49d68c505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461F21-0C81-40AF-9D63-CB27E99C1A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D85BBE-9712-4EE2-8D81-896CA7AB82A9}">
  <ds:schemaRefs>
    <ds:schemaRef ds:uri="http://purl.org/dc/terms/"/>
    <ds:schemaRef ds:uri="b78488c2-e1ae-4cbe-a623-c49d68c505c4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69b78a8a-548d-4734-af99-18012c001a5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EB7B478-E8DF-4DD4-B589-890F32F993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b78a8a-548d-4734-af99-18012c001a53"/>
    <ds:schemaRef ds:uri="b78488c2-e1ae-4cbe-a623-c49d68c505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GHSP Blank Presentation Template_V1</Template>
  <TotalTime>33</TotalTime>
  <Words>198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Poppins</vt:lpstr>
      <vt:lpstr>Office Theme 2013 - 2022</vt:lpstr>
      <vt:lpstr>PowerPoint Presentation</vt:lpstr>
      <vt:lpstr>Purpose</vt:lpstr>
      <vt:lpstr>Put a copy of the tool/gage submission form 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Result</vt:lpstr>
      <vt:lpstr>Questions?</vt:lpstr>
    </vt:vector>
  </TitlesOfParts>
  <Company>JSJ Corporation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Balok</dc:creator>
  <cp:lastModifiedBy>Brian Balok</cp:lastModifiedBy>
  <cp:revision>1</cp:revision>
  <dcterms:created xsi:type="dcterms:W3CDTF">2023-11-29T19:05:08Z</dcterms:created>
  <dcterms:modified xsi:type="dcterms:W3CDTF">2023-12-07T19:44:53Z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0x01010076C6F742A3E59F419178E7C244C58DC8</vt:lpwstr>
  </property>
  <property fmtid="{D5CDD505-2E9C-101B-9397-08002B2CF9AE}" pid="3" name="MediaServiceImageTags">
    <vt:lpwstr/>
  </property>
</Properties>
</file>