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7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314A"/>
    <a:srgbClr val="14BE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644BAB-FF01-4EE3-8155-2C88E26965F6}" v="2" dt="2023-12-07T19:44:03.6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6327"/>
  </p:normalViewPr>
  <p:slideViewPr>
    <p:cSldViewPr snapToGrid="0" snapToObjects="1">
      <p:cViewPr varScale="1">
        <p:scale>
          <a:sx n="175" d="100"/>
          <a:sy n="175" d="100"/>
        </p:scale>
        <p:origin x="228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90" d="100"/>
          <a:sy n="190" d="100"/>
        </p:scale>
        <p:origin x="2296" y="2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an Balok" userId="685ccb80-cfa1-454b-99b7-0120cbe7ee01" providerId="ADAL" clId="{A538531C-547D-467E-9E52-5FCF2BCBA3D9}"/>
    <pc:docChg chg="undo custSel addSld modSld">
      <pc:chgData name="Brian Balok" userId="685ccb80-cfa1-454b-99b7-0120cbe7ee01" providerId="ADAL" clId="{A538531C-547D-467E-9E52-5FCF2BCBA3D9}" dt="2023-11-29T19:03:41.650" v="356" actId="1076"/>
      <pc:docMkLst>
        <pc:docMk/>
      </pc:docMkLst>
      <pc:sldChg chg="addSp delSp modSp mod">
        <pc:chgData name="Brian Balok" userId="685ccb80-cfa1-454b-99b7-0120cbe7ee01" providerId="ADAL" clId="{A538531C-547D-467E-9E52-5FCF2BCBA3D9}" dt="2023-11-29T18:50:25.831" v="17" actId="1076"/>
        <pc:sldMkLst>
          <pc:docMk/>
          <pc:sldMk cId="2941672395" sldId="258"/>
        </pc:sldMkLst>
        <pc:spChg chg="mod">
          <ac:chgData name="Brian Balok" userId="685ccb80-cfa1-454b-99b7-0120cbe7ee01" providerId="ADAL" clId="{A538531C-547D-467E-9E52-5FCF2BCBA3D9}" dt="2023-11-29T18:48:29.474" v="7" actId="2711"/>
          <ac:spMkLst>
            <pc:docMk/>
            <pc:sldMk cId="2941672395" sldId="258"/>
            <ac:spMk id="2" creationId="{57CA77CD-4971-1175-214B-2063AB019CE1}"/>
          </ac:spMkLst>
        </pc:spChg>
        <pc:spChg chg="del">
          <ac:chgData name="Brian Balok" userId="685ccb80-cfa1-454b-99b7-0120cbe7ee01" providerId="ADAL" clId="{A538531C-547D-467E-9E52-5FCF2BCBA3D9}" dt="2023-11-29T18:48:37.943" v="8" actId="478"/>
          <ac:spMkLst>
            <pc:docMk/>
            <pc:sldMk cId="2941672395" sldId="258"/>
            <ac:spMk id="3" creationId="{2A646ADE-9177-B7E2-1143-2363B01BAB3A}"/>
          </ac:spMkLst>
        </pc:spChg>
        <pc:spChg chg="add mod">
          <ac:chgData name="Brian Balok" userId="685ccb80-cfa1-454b-99b7-0120cbe7ee01" providerId="ADAL" clId="{A538531C-547D-467E-9E52-5FCF2BCBA3D9}" dt="2023-11-29T18:49:52.468" v="13" actId="2711"/>
          <ac:spMkLst>
            <pc:docMk/>
            <pc:sldMk cId="2941672395" sldId="258"/>
            <ac:spMk id="4" creationId="{D0C91558-CC32-13D4-90E0-4E193F6C5D07}"/>
          </ac:spMkLst>
        </pc:spChg>
        <pc:spChg chg="add mod">
          <ac:chgData name="Brian Balok" userId="685ccb80-cfa1-454b-99b7-0120cbe7ee01" providerId="ADAL" clId="{A538531C-547D-467E-9E52-5FCF2BCBA3D9}" dt="2023-11-29T18:49:52.468" v="13" actId="2711"/>
          <ac:spMkLst>
            <pc:docMk/>
            <pc:sldMk cId="2941672395" sldId="258"/>
            <ac:spMk id="5" creationId="{EF127BE5-B996-5FF9-52EC-B2DD1B94C2CF}"/>
          </ac:spMkLst>
        </pc:spChg>
        <pc:spChg chg="add mod">
          <ac:chgData name="Brian Balok" userId="685ccb80-cfa1-454b-99b7-0120cbe7ee01" providerId="ADAL" clId="{A538531C-547D-467E-9E52-5FCF2BCBA3D9}" dt="2023-11-29T18:49:52.468" v="13" actId="2711"/>
          <ac:spMkLst>
            <pc:docMk/>
            <pc:sldMk cId="2941672395" sldId="258"/>
            <ac:spMk id="6" creationId="{08FE976E-EFA1-AB21-B5A4-ACBB92351C4E}"/>
          </ac:spMkLst>
        </pc:spChg>
        <pc:spChg chg="add mod">
          <ac:chgData name="Brian Balok" userId="685ccb80-cfa1-454b-99b7-0120cbe7ee01" providerId="ADAL" clId="{A538531C-547D-467E-9E52-5FCF2BCBA3D9}" dt="2023-11-29T18:49:52.468" v="13" actId="2711"/>
          <ac:spMkLst>
            <pc:docMk/>
            <pc:sldMk cId="2941672395" sldId="258"/>
            <ac:spMk id="7" creationId="{DFE43B7A-2CCA-A014-0C4F-093952343FB1}"/>
          </ac:spMkLst>
        </pc:spChg>
        <pc:spChg chg="add mod">
          <ac:chgData name="Brian Balok" userId="685ccb80-cfa1-454b-99b7-0120cbe7ee01" providerId="ADAL" clId="{A538531C-547D-467E-9E52-5FCF2BCBA3D9}" dt="2023-11-29T18:49:52.468" v="13" actId="2711"/>
          <ac:spMkLst>
            <pc:docMk/>
            <pc:sldMk cId="2941672395" sldId="258"/>
            <ac:spMk id="8" creationId="{7BD36C1C-E96F-D53F-1150-0576F2586579}"/>
          </ac:spMkLst>
        </pc:spChg>
        <pc:spChg chg="add mod">
          <ac:chgData name="Brian Balok" userId="685ccb80-cfa1-454b-99b7-0120cbe7ee01" providerId="ADAL" clId="{A538531C-547D-467E-9E52-5FCF2BCBA3D9}" dt="2023-11-29T18:49:52.468" v="13" actId="2711"/>
          <ac:spMkLst>
            <pc:docMk/>
            <pc:sldMk cId="2941672395" sldId="258"/>
            <ac:spMk id="9" creationId="{DA1C914A-7CD1-BA99-0AD2-149B9E2ED7C1}"/>
          </ac:spMkLst>
        </pc:spChg>
        <pc:spChg chg="add mod">
          <ac:chgData name="Brian Balok" userId="685ccb80-cfa1-454b-99b7-0120cbe7ee01" providerId="ADAL" clId="{A538531C-547D-467E-9E52-5FCF2BCBA3D9}" dt="2023-11-29T18:49:52.468" v="13" actId="2711"/>
          <ac:spMkLst>
            <pc:docMk/>
            <pc:sldMk cId="2941672395" sldId="258"/>
            <ac:spMk id="10" creationId="{953DC59A-7EDE-2C4E-6F71-4D5E802A7F90}"/>
          </ac:spMkLst>
        </pc:spChg>
        <pc:spChg chg="add mod">
          <ac:chgData name="Brian Balok" userId="685ccb80-cfa1-454b-99b7-0120cbe7ee01" providerId="ADAL" clId="{A538531C-547D-467E-9E52-5FCF2BCBA3D9}" dt="2023-11-29T18:49:52.468" v="13" actId="2711"/>
          <ac:spMkLst>
            <pc:docMk/>
            <pc:sldMk cId="2941672395" sldId="258"/>
            <ac:spMk id="11" creationId="{5DA274F2-B045-D92E-F92C-13AB703D8BCF}"/>
          </ac:spMkLst>
        </pc:spChg>
        <pc:spChg chg="add mod">
          <ac:chgData name="Brian Balok" userId="685ccb80-cfa1-454b-99b7-0120cbe7ee01" providerId="ADAL" clId="{A538531C-547D-467E-9E52-5FCF2BCBA3D9}" dt="2023-11-29T18:49:52.468" v="13" actId="2711"/>
          <ac:spMkLst>
            <pc:docMk/>
            <pc:sldMk cId="2941672395" sldId="258"/>
            <ac:spMk id="16" creationId="{556B1B81-8DC7-5A30-6F9B-5DFAB7F1402D}"/>
          </ac:spMkLst>
        </pc:spChg>
        <pc:spChg chg="add mod">
          <ac:chgData name="Brian Balok" userId="685ccb80-cfa1-454b-99b7-0120cbe7ee01" providerId="ADAL" clId="{A538531C-547D-467E-9E52-5FCF2BCBA3D9}" dt="2023-11-29T18:49:52.468" v="13" actId="2711"/>
          <ac:spMkLst>
            <pc:docMk/>
            <pc:sldMk cId="2941672395" sldId="258"/>
            <ac:spMk id="17" creationId="{14CFB0B0-98AE-0124-713E-5977CBF56FF8}"/>
          </ac:spMkLst>
        </pc:spChg>
        <pc:spChg chg="add mod">
          <ac:chgData name="Brian Balok" userId="685ccb80-cfa1-454b-99b7-0120cbe7ee01" providerId="ADAL" clId="{A538531C-547D-467E-9E52-5FCF2BCBA3D9}" dt="2023-11-29T18:49:52.468" v="13" actId="2711"/>
          <ac:spMkLst>
            <pc:docMk/>
            <pc:sldMk cId="2941672395" sldId="258"/>
            <ac:spMk id="18" creationId="{A443EBF2-7147-8DBF-1229-FA28F196B71E}"/>
          </ac:spMkLst>
        </pc:spChg>
        <pc:spChg chg="add mod">
          <ac:chgData name="Brian Balok" userId="685ccb80-cfa1-454b-99b7-0120cbe7ee01" providerId="ADAL" clId="{A538531C-547D-467E-9E52-5FCF2BCBA3D9}" dt="2023-11-29T18:49:52.468" v="13" actId="2711"/>
          <ac:spMkLst>
            <pc:docMk/>
            <pc:sldMk cId="2941672395" sldId="258"/>
            <ac:spMk id="19" creationId="{F18A818B-F6DB-29C1-EFC0-F81809D1E888}"/>
          </ac:spMkLst>
        </pc:spChg>
        <pc:spChg chg="add mod">
          <ac:chgData name="Brian Balok" userId="685ccb80-cfa1-454b-99b7-0120cbe7ee01" providerId="ADAL" clId="{A538531C-547D-467E-9E52-5FCF2BCBA3D9}" dt="2023-11-29T18:49:52.468" v="13" actId="2711"/>
          <ac:spMkLst>
            <pc:docMk/>
            <pc:sldMk cId="2941672395" sldId="258"/>
            <ac:spMk id="22" creationId="{02761F89-7F82-032F-78AE-F9C1D4C53C68}"/>
          </ac:spMkLst>
        </pc:spChg>
        <pc:spChg chg="add mod">
          <ac:chgData name="Brian Balok" userId="685ccb80-cfa1-454b-99b7-0120cbe7ee01" providerId="ADAL" clId="{A538531C-547D-467E-9E52-5FCF2BCBA3D9}" dt="2023-11-29T18:49:52.468" v="13" actId="2711"/>
          <ac:spMkLst>
            <pc:docMk/>
            <pc:sldMk cId="2941672395" sldId="258"/>
            <ac:spMk id="23" creationId="{AB395A58-09E9-0744-3370-12335D017B85}"/>
          </ac:spMkLst>
        </pc:spChg>
        <pc:cxnChg chg="add mod">
          <ac:chgData name="Brian Balok" userId="685ccb80-cfa1-454b-99b7-0120cbe7ee01" providerId="ADAL" clId="{A538531C-547D-467E-9E52-5FCF2BCBA3D9}" dt="2023-11-29T18:49:16.322" v="10" actId="1076"/>
          <ac:cxnSpMkLst>
            <pc:docMk/>
            <pc:sldMk cId="2941672395" sldId="258"/>
            <ac:cxnSpMk id="12" creationId="{DB2D1703-7E19-099D-B45A-D0FC3D5D727A}"/>
          </ac:cxnSpMkLst>
        </pc:cxnChg>
        <pc:cxnChg chg="add mod">
          <ac:chgData name="Brian Balok" userId="685ccb80-cfa1-454b-99b7-0120cbe7ee01" providerId="ADAL" clId="{A538531C-547D-467E-9E52-5FCF2BCBA3D9}" dt="2023-11-29T18:49:16.322" v="10" actId="1076"/>
          <ac:cxnSpMkLst>
            <pc:docMk/>
            <pc:sldMk cId="2941672395" sldId="258"/>
            <ac:cxnSpMk id="13" creationId="{A2BB309B-A9D9-1694-04CA-AD6DA24DB9BF}"/>
          </ac:cxnSpMkLst>
        </pc:cxnChg>
        <pc:cxnChg chg="add mod">
          <ac:chgData name="Brian Balok" userId="685ccb80-cfa1-454b-99b7-0120cbe7ee01" providerId="ADAL" clId="{A538531C-547D-467E-9E52-5FCF2BCBA3D9}" dt="2023-11-29T18:49:16.322" v="10" actId="1076"/>
          <ac:cxnSpMkLst>
            <pc:docMk/>
            <pc:sldMk cId="2941672395" sldId="258"/>
            <ac:cxnSpMk id="14" creationId="{83B61771-69C2-5AEE-A149-3DEB6E4076B1}"/>
          </ac:cxnSpMkLst>
        </pc:cxnChg>
        <pc:cxnChg chg="add mod">
          <ac:chgData name="Brian Balok" userId="685ccb80-cfa1-454b-99b7-0120cbe7ee01" providerId="ADAL" clId="{A538531C-547D-467E-9E52-5FCF2BCBA3D9}" dt="2023-11-29T18:49:16.322" v="10" actId="1076"/>
          <ac:cxnSpMkLst>
            <pc:docMk/>
            <pc:sldMk cId="2941672395" sldId="258"/>
            <ac:cxnSpMk id="15" creationId="{6D6BC1E8-F5BE-DE5E-09A6-48C4614D8107}"/>
          </ac:cxnSpMkLst>
        </pc:cxnChg>
        <pc:cxnChg chg="add mod">
          <ac:chgData name="Brian Balok" userId="685ccb80-cfa1-454b-99b7-0120cbe7ee01" providerId="ADAL" clId="{A538531C-547D-467E-9E52-5FCF2BCBA3D9}" dt="2023-11-29T18:49:16.322" v="10" actId="1076"/>
          <ac:cxnSpMkLst>
            <pc:docMk/>
            <pc:sldMk cId="2941672395" sldId="258"/>
            <ac:cxnSpMk id="20" creationId="{09B921F6-9F58-7EF9-3A91-3311AA76F054}"/>
          </ac:cxnSpMkLst>
        </pc:cxnChg>
        <pc:cxnChg chg="add mod">
          <ac:chgData name="Brian Balok" userId="685ccb80-cfa1-454b-99b7-0120cbe7ee01" providerId="ADAL" clId="{A538531C-547D-467E-9E52-5FCF2BCBA3D9}" dt="2023-11-29T18:49:16.322" v="10" actId="1076"/>
          <ac:cxnSpMkLst>
            <pc:docMk/>
            <pc:sldMk cId="2941672395" sldId="258"/>
            <ac:cxnSpMk id="21" creationId="{CB6E1507-69D6-EA2D-D2BC-2039D6B05EA8}"/>
          </ac:cxnSpMkLst>
        </pc:cxnChg>
        <pc:cxnChg chg="add mod">
          <ac:chgData name="Brian Balok" userId="685ccb80-cfa1-454b-99b7-0120cbe7ee01" providerId="ADAL" clId="{A538531C-547D-467E-9E52-5FCF2BCBA3D9}" dt="2023-11-29T18:50:13.394" v="15" actId="1076"/>
          <ac:cxnSpMkLst>
            <pc:docMk/>
            <pc:sldMk cId="2941672395" sldId="258"/>
            <ac:cxnSpMk id="24" creationId="{0908EC31-0443-46DA-3925-662AFBA0A37C}"/>
          </ac:cxnSpMkLst>
        </pc:cxnChg>
        <pc:cxnChg chg="add mod">
          <ac:chgData name="Brian Balok" userId="685ccb80-cfa1-454b-99b7-0120cbe7ee01" providerId="ADAL" clId="{A538531C-547D-467E-9E52-5FCF2BCBA3D9}" dt="2023-11-29T18:50:13.394" v="15" actId="1076"/>
          <ac:cxnSpMkLst>
            <pc:docMk/>
            <pc:sldMk cId="2941672395" sldId="258"/>
            <ac:cxnSpMk id="25" creationId="{7DB90C0F-6E60-EC25-37B0-D3DAC8F8C44E}"/>
          </ac:cxnSpMkLst>
        </pc:cxnChg>
        <pc:cxnChg chg="add mod">
          <ac:chgData name="Brian Balok" userId="685ccb80-cfa1-454b-99b7-0120cbe7ee01" providerId="ADAL" clId="{A538531C-547D-467E-9E52-5FCF2BCBA3D9}" dt="2023-11-29T18:50:25.831" v="17" actId="1076"/>
          <ac:cxnSpMkLst>
            <pc:docMk/>
            <pc:sldMk cId="2941672395" sldId="258"/>
            <ac:cxnSpMk id="26" creationId="{B0C91AA1-94A1-77A7-7F37-49B57966B8A1}"/>
          </ac:cxnSpMkLst>
        </pc:cxnChg>
      </pc:sldChg>
      <pc:sldChg chg="addSp delSp modSp mod">
        <pc:chgData name="Brian Balok" userId="685ccb80-cfa1-454b-99b7-0120cbe7ee01" providerId="ADAL" clId="{A538531C-547D-467E-9E52-5FCF2BCBA3D9}" dt="2023-11-29T18:52:05.706" v="66" actId="5793"/>
        <pc:sldMkLst>
          <pc:docMk/>
          <pc:sldMk cId="2133653967" sldId="259"/>
        </pc:sldMkLst>
        <pc:spChg chg="mod">
          <ac:chgData name="Brian Balok" userId="685ccb80-cfa1-454b-99b7-0120cbe7ee01" providerId="ADAL" clId="{A538531C-547D-467E-9E52-5FCF2BCBA3D9}" dt="2023-11-29T18:50:43.896" v="23" actId="2711"/>
          <ac:spMkLst>
            <pc:docMk/>
            <pc:sldMk cId="2133653967" sldId="259"/>
            <ac:spMk id="2" creationId="{57CA77CD-4971-1175-214B-2063AB019CE1}"/>
          </ac:spMkLst>
        </pc:spChg>
        <pc:spChg chg="del">
          <ac:chgData name="Brian Balok" userId="685ccb80-cfa1-454b-99b7-0120cbe7ee01" providerId="ADAL" clId="{A538531C-547D-467E-9E52-5FCF2BCBA3D9}" dt="2023-11-29T18:50:49.505" v="24" actId="478"/>
          <ac:spMkLst>
            <pc:docMk/>
            <pc:sldMk cId="2133653967" sldId="259"/>
            <ac:spMk id="3" creationId="{2A646ADE-9177-B7E2-1143-2363B01BAB3A}"/>
          </ac:spMkLst>
        </pc:spChg>
        <pc:spChg chg="add mod">
          <ac:chgData name="Brian Balok" userId="685ccb80-cfa1-454b-99b7-0120cbe7ee01" providerId="ADAL" clId="{A538531C-547D-467E-9E52-5FCF2BCBA3D9}" dt="2023-11-29T18:52:05.706" v="66" actId="5793"/>
          <ac:spMkLst>
            <pc:docMk/>
            <pc:sldMk cId="2133653967" sldId="259"/>
            <ac:spMk id="4" creationId="{F0B6C5B8-0FCA-F62D-F87E-F2BA85A23DD2}"/>
          </ac:spMkLst>
        </pc:spChg>
      </pc:sldChg>
      <pc:sldChg chg="addSp delSp modSp new mod">
        <pc:chgData name="Brian Balok" userId="685ccb80-cfa1-454b-99b7-0120cbe7ee01" providerId="ADAL" clId="{A538531C-547D-467E-9E52-5FCF2BCBA3D9}" dt="2023-11-29T18:52:02.580" v="64" actId="5793"/>
        <pc:sldMkLst>
          <pc:docMk/>
          <pc:sldMk cId="523624074" sldId="260"/>
        </pc:sldMkLst>
        <pc:spChg chg="mod">
          <ac:chgData name="Brian Balok" userId="685ccb80-cfa1-454b-99b7-0120cbe7ee01" providerId="ADAL" clId="{A538531C-547D-467E-9E52-5FCF2BCBA3D9}" dt="2023-11-29T18:51:35.518" v="51" actId="2711"/>
          <ac:spMkLst>
            <pc:docMk/>
            <pc:sldMk cId="523624074" sldId="260"/>
            <ac:spMk id="2" creationId="{0493A5DE-E4E9-5116-B505-6CA2730173C9}"/>
          </ac:spMkLst>
        </pc:spChg>
        <pc:spChg chg="del">
          <ac:chgData name="Brian Balok" userId="685ccb80-cfa1-454b-99b7-0120cbe7ee01" providerId="ADAL" clId="{A538531C-547D-467E-9E52-5FCF2BCBA3D9}" dt="2023-11-29T18:51:38.879" v="52" actId="478"/>
          <ac:spMkLst>
            <pc:docMk/>
            <pc:sldMk cId="523624074" sldId="260"/>
            <ac:spMk id="3" creationId="{7A17C4E1-F067-F139-195D-4BACC7FE250F}"/>
          </ac:spMkLst>
        </pc:spChg>
        <pc:spChg chg="add mod">
          <ac:chgData name="Brian Balok" userId="685ccb80-cfa1-454b-99b7-0120cbe7ee01" providerId="ADAL" clId="{A538531C-547D-467E-9E52-5FCF2BCBA3D9}" dt="2023-11-29T18:52:02.580" v="64" actId="5793"/>
          <ac:spMkLst>
            <pc:docMk/>
            <pc:sldMk cId="523624074" sldId="260"/>
            <ac:spMk id="4" creationId="{46981F06-FB26-F824-EC3A-ACCC1CA9C2DE}"/>
          </ac:spMkLst>
        </pc:spChg>
      </pc:sldChg>
      <pc:sldChg chg="addSp delSp modSp new mod">
        <pc:chgData name="Brian Balok" userId="685ccb80-cfa1-454b-99b7-0120cbe7ee01" providerId="ADAL" clId="{A538531C-547D-467E-9E52-5FCF2BCBA3D9}" dt="2023-11-29T18:54:55.562" v="108" actId="34135"/>
        <pc:sldMkLst>
          <pc:docMk/>
          <pc:sldMk cId="1754667453" sldId="261"/>
        </pc:sldMkLst>
        <pc:spChg chg="mod">
          <ac:chgData name="Brian Balok" userId="685ccb80-cfa1-454b-99b7-0120cbe7ee01" providerId="ADAL" clId="{A538531C-547D-467E-9E52-5FCF2BCBA3D9}" dt="2023-11-29T18:52:41.838" v="85" actId="2711"/>
          <ac:spMkLst>
            <pc:docMk/>
            <pc:sldMk cId="1754667453" sldId="261"/>
            <ac:spMk id="2" creationId="{DC9205E8-0ACB-092F-9F66-05214EF4E273}"/>
          </ac:spMkLst>
        </pc:spChg>
        <pc:spChg chg="del">
          <ac:chgData name="Brian Balok" userId="685ccb80-cfa1-454b-99b7-0120cbe7ee01" providerId="ADAL" clId="{A538531C-547D-467E-9E52-5FCF2BCBA3D9}" dt="2023-11-29T18:52:45.091" v="86" actId="478"/>
          <ac:spMkLst>
            <pc:docMk/>
            <pc:sldMk cId="1754667453" sldId="261"/>
            <ac:spMk id="3" creationId="{C9889D34-77F3-EF17-099E-13265A5FABF3}"/>
          </ac:spMkLst>
        </pc:spChg>
        <pc:spChg chg="add del mod">
          <ac:chgData name="Brian Balok" userId="685ccb80-cfa1-454b-99b7-0120cbe7ee01" providerId="ADAL" clId="{A538531C-547D-467E-9E52-5FCF2BCBA3D9}" dt="2023-11-29T18:53:29.868" v="93" actId="767"/>
          <ac:spMkLst>
            <pc:docMk/>
            <pc:sldMk cId="1754667453" sldId="261"/>
            <ac:spMk id="6" creationId="{20703CE2-5458-D2A4-4687-253E3E4B3548}"/>
          </ac:spMkLst>
        </pc:spChg>
        <pc:spChg chg="add del">
          <ac:chgData name="Brian Balok" userId="685ccb80-cfa1-454b-99b7-0120cbe7ee01" providerId="ADAL" clId="{A538531C-547D-467E-9E52-5FCF2BCBA3D9}" dt="2023-11-29T18:53:44.588" v="95" actId="11529"/>
          <ac:spMkLst>
            <pc:docMk/>
            <pc:sldMk cId="1754667453" sldId="261"/>
            <ac:spMk id="7" creationId="{B82CE9C9-C0D9-D682-4CE7-58921ADEA6DC}"/>
          </ac:spMkLst>
        </pc:spChg>
        <pc:spChg chg="add mod">
          <ac:chgData name="Brian Balok" userId="685ccb80-cfa1-454b-99b7-0120cbe7ee01" providerId="ADAL" clId="{A538531C-547D-467E-9E52-5FCF2BCBA3D9}" dt="2023-11-29T18:54:16.988" v="100" actId="34135"/>
          <ac:spMkLst>
            <pc:docMk/>
            <pc:sldMk cId="1754667453" sldId="261"/>
            <ac:spMk id="8" creationId="{68F295C1-74E7-B677-192F-1EEC64075324}"/>
          </ac:spMkLst>
        </pc:spChg>
        <pc:picChg chg="add mod">
          <ac:chgData name="Brian Balok" userId="685ccb80-cfa1-454b-99b7-0120cbe7ee01" providerId="ADAL" clId="{A538531C-547D-467E-9E52-5FCF2BCBA3D9}" dt="2023-11-29T18:54:55.562" v="108" actId="34135"/>
          <ac:picMkLst>
            <pc:docMk/>
            <pc:sldMk cId="1754667453" sldId="261"/>
            <ac:picMk id="4" creationId="{96E0A055-2093-7FF3-7E0A-DFFB66059C77}"/>
          </ac:picMkLst>
        </pc:picChg>
        <pc:picChg chg="add mod">
          <ac:chgData name="Brian Balok" userId="685ccb80-cfa1-454b-99b7-0120cbe7ee01" providerId="ADAL" clId="{A538531C-547D-467E-9E52-5FCF2BCBA3D9}" dt="2023-11-29T18:52:57.908" v="91" actId="1076"/>
          <ac:picMkLst>
            <pc:docMk/>
            <pc:sldMk cId="1754667453" sldId="261"/>
            <ac:picMk id="5" creationId="{6C3629D5-E8F1-C9B3-7DE2-F04F7F94F9F4}"/>
          </ac:picMkLst>
        </pc:picChg>
        <pc:picChg chg="add mod">
          <ac:chgData name="Brian Balok" userId="685ccb80-cfa1-454b-99b7-0120cbe7ee01" providerId="ADAL" clId="{A538531C-547D-467E-9E52-5FCF2BCBA3D9}" dt="2023-11-29T18:54:51.296" v="107" actId="1076"/>
          <ac:picMkLst>
            <pc:docMk/>
            <pc:sldMk cId="1754667453" sldId="261"/>
            <ac:picMk id="10" creationId="{545B529F-8279-46FF-02C6-C5BC39600539}"/>
          </ac:picMkLst>
        </pc:picChg>
      </pc:sldChg>
      <pc:sldChg chg="addSp delSp modSp new mod">
        <pc:chgData name="Brian Balok" userId="685ccb80-cfa1-454b-99b7-0120cbe7ee01" providerId="ADAL" clId="{A538531C-547D-467E-9E52-5FCF2BCBA3D9}" dt="2023-11-29T18:58:23.259" v="184" actId="2711"/>
        <pc:sldMkLst>
          <pc:docMk/>
          <pc:sldMk cId="840898572" sldId="262"/>
        </pc:sldMkLst>
        <pc:spChg chg="mod">
          <ac:chgData name="Brian Balok" userId="685ccb80-cfa1-454b-99b7-0120cbe7ee01" providerId="ADAL" clId="{A538531C-547D-467E-9E52-5FCF2BCBA3D9}" dt="2023-11-29T18:58:23.259" v="184" actId="2711"/>
          <ac:spMkLst>
            <pc:docMk/>
            <pc:sldMk cId="840898572" sldId="262"/>
            <ac:spMk id="2" creationId="{FBFE819C-488C-80EC-914B-12A332A99499}"/>
          </ac:spMkLst>
        </pc:spChg>
        <pc:spChg chg="del">
          <ac:chgData name="Brian Balok" userId="685ccb80-cfa1-454b-99b7-0120cbe7ee01" providerId="ADAL" clId="{A538531C-547D-467E-9E52-5FCF2BCBA3D9}" dt="2023-11-29T18:55:21.960" v="137" actId="478"/>
          <ac:spMkLst>
            <pc:docMk/>
            <pc:sldMk cId="840898572" sldId="262"/>
            <ac:spMk id="3" creationId="{F1F2B538-AD85-DE88-0753-A1F0DEAE95C0}"/>
          </ac:spMkLst>
        </pc:spChg>
        <pc:spChg chg="add mod">
          <ac:chgData name="Brian Balok" userId="685ccb80-cfa1-454b-99b7-0120cbe7ee01" providerId="ADAL" clId="{A538531C-547D-467E-9E52-5FCF2BCBA3D9}" dt="2023-11-29T18:56:53.326" v="147" actId="27636"/>
          <ac:spMkLst>
            <pc:docMk/>
            <pc:sldMk cId="840898572" sldId="262"/>
            <ac:spMk id="6" creationId="{0ECD24E4-8B05-1D52-E3BF-C649EA0ED082}"/>
          </ac:spMkLst>
        </pc:spChg>
        <pc:picChg chg="add del mod">
          <ac:chgData name="Brian Balok" userId="685ccb80-cfa1-454b-99b7-0120cbe7ee01" providerId="ADAL" clId="{A538531C-547D-467E-9E52-5FCF2BCBA3D9}" dt="2023-11-29T18:56:32.505" v="139" actId="478"/>
          <ac:picMkLst>
            <pc:docMk/>
            <pc:sldMk cId="840898572" sldId="262"/>
            <ac:picMk id="4" creationId="{69CEE689-F7B7-4F99-45BB-1E6253118E71}"/>
          </ac:picMkLst>
        </pc:picChg>
        <pc:picChg chg="add del mod">
          <ac:chgData name="Brian Balok" userId="685ccb80-cfa1-454b-99b7-0120cbe7ee01" providerId="ADAL" clId="{A538531C-547D-467E-9E52-5FCF2BCBA3D9}" dt="2023-11-29T18:56:32.505" v="139" actId="478"/>
          <ac:picMkLst>
            <pc:docMk/>
            <pc:sldMk cId="840898572" sldId="262"/>
            <ac:picMk id="5" creationId="{ACE7E147-E406-DA86-3813-E81607E7C9DE}"/>
          </ac:picMkLst>
        </pc:picChg>
        <pc:picChg chg="add mod">
          <ac:chgData name="Brian Balok" userId="685ccb80-cfa1-454b-99b7-0120cbe7ee01" providerId="ADAL" clId="{A538531C-547D-467E-9E52-5FCF2BCBA3D9}" dt="2023-11-29T18:57:05.954" v="151" actId="1076"/>
          <ac:picMkLst>
            <pc:docMk/>
            <pc:sldMk cId="840898572" sldId="262"/>
            <ac:picMk id="7" creationId="{68B973CB-82EF-CE1F-4AA5-95DC96949F35}"/>
          </ac:picMkLst>
        </pc:picChg>
      </pc:sldChg>
      <pc:sldChg chg="addSp delSp modSp new mod">
        <pc:chgData name="Brian Balok" userId="685ccb80-cfa1-454b-99b7-0120cbe7ee01" providerId="ADAL" clId="{A538531C-547D-467E-9E52-5FCF2BCBA3D9}" dt="2023-11-29T18:58:29.683" v="185" actId="2711"/>
        <pc:sldMkLst>
          <pc:docMk/>
          <pc:sldMk cId="1822884422" sldId="263"/>
        </pc:sldMkLst>
        <pc:spChg chg="mod">
          <ac:chgData name="Brian Balok" userId="685ccb80-cfa1-454b-99b7-0120cbe7ee01" providerId="ADAL" clId="{A538531C-547D-467E-9E52-5FCF2BCBA3D9}" dt="2023-11-29T18:58:29.683" v="185" actId="2711"/>
          <ac:spMkLst>
            <pc:docMk/>
            <pc:sldMk cId="1822884422" sldId="263"/>
            <ac:spMk id="2" creationId="{CB7CEDD7-09DA-A17A-181C-D07B299A3B4B}"/>
          </ac:spMkLst>
        </pc:spChg>
        <pc:spChg chg="del">
          <ac:chgData name="Brian Balok" userId="685ccb80-cfa1-454b-99b7-0120cbe7ee01" providerId="ADAL" clId="{A538531C-547D-467E-9E52-5FCF2BCBA3D9}" dt="2023-11-29T18:57:20.161" v="160" actId="478"/>
          <ac:spMkLst>
            <pc:docMk/>
            <pc:sldMk cId="1822884422" sldId="263"/>
            <ac:spMk id="3" creationId="{80B7A872-FC42-606A-E4BE-EF81743403E1}"/>
          </ac:spMkLst>
        </pc:spChg>
        <pc:spChg chg="add mod">
          <ac:chgData name="Brian Balok" userId="685ccb80-cfa1-454b-99b7-0120cbe7ee01" providerId="ADAL" clId="{A538531C-547D-467E-9E52-5FCF2BCBA3D9}" dt="2023-11-29T18:57:37.934" v="166" actId="1076"/>
          <ac:spMkLst>
            <pc:docMk/>
            <pc:sldMk cId="1822884422" sldId="263"/>
            <ac:spMk id="7" creationId="{C53B0CA8-F325-4D05-D779-BEBC70343016}"/>
          </ac:spMkLst>
        </pc:spChg>
        <pc:spChg chg="add mod">
          <ac:chgData name="Brian Balok" userId="685ccb80-cfa1-454b-99b7-0120cbe7ee01" providerId="ADAL" clId="{A538531C-547D-467E-9E52-5FCF2BCBA3D9}" dt="2023-11-29T18:57:37.934" v="166" actId="1076"/>
          <ac:spMkLst>
            <pc:docMk/>
            <pc:sldMk cId="1822884422" sldId="263"/>
            <ac:spMk id="8" creationId="{02567187-CEA1-E13E-CA77-8B27A37E9FBE}"/>
          </ac:spMkLst>
        </pc:spChg>
        <pc:spChg chg="add mod">
          <ac:chgData name="Brian Balok" userId="685ccb80-cfa1-454b-99b7-0120cbe7ee01" providerId="ADAL" clId="{A538531C-547D-467E-9E52-5FCF2BCBA3D9}" dt="2023-11-29T18:57:46.899" v="169" actId="2711"/>
          <ac:spMkLst>
            <pc:docMk/>
            <pc:sldMk cId="1822884422" sldId="263"/>
            <ac:spMk id="9" creationId="{7932CCA8-6B18-BBD1-4BAA-BD25110B4CD3}"/>
          </ac:spMkLst>
        </pc:spChg>
        <pc:picChg chg="add mod">
          <ac:chgData name="Brian Balok" userId="685ccb80-cfa1-454b-99b7-0120cbe7ee01" providerId="ADAL" clId="{A538531C-547D-467E-9E52-5FCF2BCBA3D9}" dt="2023-11-29T18:57:37.934" v="166" actId="1076"/>
          <ac:picMkLst>
            <pc:docMk/>
            <pc:sldMk cId="1822884422" sldId="263"/>
            <ac:picMk id="4" creationId="{C51D1AFE-1D71-DCA0-ED4A-ED96B7A7940D}"/>
          </ac:picMkLst>
        </pc:picChg>
        <pc:picChg chg="add mod">
          <ac:chgData name="Brian Balok" userId="685ccb80-cfa1-454b-99b7-0120cbe7ee01" providerId="ADAL" clId="{A538531C-547D-467E-9E52-5FCF2BCBA3D9}" dt="2023-11-29T18:57:37.934" v="166" actId="1076"/>
          <ac:picMkLst>
            <pc:docMk/>
            <pc:sldMk cId="1822884422" sldId="263"/>
            <ac:picMk id="5" creationId="{D0C7EF94-D3B0-CCA5-BC28-DF497ECFFABA}"/>
          </ac:picMkLst>
        </pc:picChg>
        <pc:picChg chg="add mod">
          <ac:chgData name="Brian Balok" userId="685ccb80-cfa1-454b-99b7-0120cbe7ee01" providerId="ADAL" clId="{A538531C-547D-467E-9E52-5FCF2BCBA3D9}" dt="2023-11-29T18:57:37.934" v="166" actId="1076"/>
          <ac:picMkLst>
            <pc:docMk/>
            <pc:sldMk cId="1822884422" sldId="263"/>
            <ac:picMk id="6" creationId="{348C5DEF-8952-6F06-9C74-0C8F003F2C86}"/>
          </ac:picMkLst>
        </pc:picChg>
      </pc:sldChg>
      <pc:sldChg chg="addSp delSp modSp new mod">
        <pc:chgData name="Brian Balok" userId="685ccb80-cfa1-454b-99b7-0120cbe7ee01" providerId="ADAL" clId="{A538531C-547D-467E-9E52-5FCF2BCBA3D9}" dt="2023-11-29T18:59:31.496" v="198" actId="1076"/>
        <pc:sldMkLst>
          <pc:docMk/>
          <pc:sldMk cId="568601656" sldId="264"/>
        </pc:sldMkLst>
        <pc:spChg chg="mod">
          <ac:chgData name="Brian Balok" userId="685ccb80-cfa1-454b-99b7-0120cbe7ee01" providerId="ADAL" clId="{A538531C-547D-467E-9E52-5FCF2BCBA3D9}" dt="2023-11-29T18:58:18.404" v="183" actId="2711"/>
          <ac:spMkLst>
            <pc:docMk/>
            <pc:sldMk cId="568601656" sldId="264"/>
            <ac:spMk id="2" creationId="{7B826BA5-B51F-5EE6-293A-FCA602AD85CB}"/>
          </ac:spMkLst>
        </pc:spChg>
        <pc:spChg chg="del">
          <ac:chgData name="Brian Balok" userId="685ccb80-cfa1-454b-99b7-0120cbe7ee01" providerId="ADAL" clId="{A538531C-547D-467E-9E52-5FCF2BCBA3D9}" dt="2023-11-29T18:58:14.120" v="182" actId="478"/>
          <ac:spMkLst>
            <pc:docMk/>
            <pc:sldMk cId="568601656" sldId="264"/>
            <ac:spMk id="3" creationId="{A4EE09D4-40E4-79FE-59C8-1002FDEA213C}"/>
          </ac:spMkLst>
        </pc:spChg>
        <pc:spChg chg="add mod">
          <ac:chgData name="Brian Balok" userId="685ccb80-cfa1-454b-99b7-0120cbe7ee01" providerId="ADAL" clId="{A538531C-547D-467E-9E52-5FCF2BCBA3D9}" dt="2023-11-29T18:59:24.035" v="196" actId="1076"/>
          <ac:spMkLst>
            <pc:docMk/>
            <pc:sldMk cId="568601656" sldId="264"/>
            <ac:spMk id="4" creationId="{702E0A61-6DC8-686A-C962-DBC61C63422C}"/>
          </ac:spMkLst>
        </pc:spChg>
        <pc:picChg chg="add mod">
          <ac:chgData name="Brian Balok" userId="685ccb80-cfa1-454b-99b7-0120cbe7ee01" providerId="ADAL" clId="{A538531C-547D-467E-9E52-5FCF2BCBA3D9}" dt="2023-11-29T18:59:31.496" v="198" actId="1076"/>
          <ac:picMkLst>
            <pc:docMk/>
            <pc:sldMk cId="568601656" sldId="264"/>
            <ac:picMk id="5" creationId="{A9C36555-E08B-CFFB-10B6-0890D5D6AF84}"/>
          </ac:picMkLst>
        </pc:picChg>
      </pc:sldChg>
      <pc:sldChg chg="addSp delSp modSp new mod">
        <pc:chgData name="Brian Balok" userId="685ccb80-cfa1-454b-99b7-0120cbe7ee01" providerId="ADAL" clId="{A538531C-547D-467E-9E52-5FCF2BCBA3D9}" dt="2023-11-29T19:01:51.665" v="297" actId="2711"/>
        <pc:sldMkLst>
          <pc:docMk/>
          <pc:sldMk cId="3696707990" sldId="265"/>
        </pc:sldMkLst>
        <pc:spChg chg="mod">
          <ac:chgData name="Brian Balok" userId="685ccb80-cfa1-454b-99b7-0120cbe7ee01" providerId="ADAL" clId="{A538531C-547D-467E-9E52-5FCF2BCBA3D9}" dt="2023-11-29T19:01:51.665" v="297" actId="2711"/>
          <ac:spMkLst>
            <pc:docMk/>
            <pc:sldMk cId="3696707990" sldId="265"/>
            <ac:spMk id="2" creationId="{73BD0B76-16ED-6B74-E326-08A2391E4BDE}"/>
          </ac:spMkLst>
        </pc:spChg>
        <pc:spChg chg="del">
          <ac:chgData name="Brian Balok" userId="685ccb80-cfa1-454b-99b7-0120cbe7ee01" providerId="ADAL" clId="{A538531C-547D-467E-9E52-5FCF2BCBA3D9}" dt="2023-11-29T18:59:50.271" v="228" actId="478"/>
          <ac:spMkLst>
            <pc:docMk/>
            <pc:sldMk cId="3696707990" sldId="265"/>
            <ac:spMk id="3" creationId="{4EDF8BD2-FEC1-09EC-124D-AAF18B9AD975}"/>
          </ac:spMkLst>
        </pc:spChg>
        <pc:spChg chg="add mod">
          <ac:chgData name="Brian Balok" userId="685ccb80-cfa1-454b-99b7-0120cbe7ee01" providerId="ADAL" clId="{A538531C-547D-467E-9E52-5FCF2BCBA3D9}" dt="2023-11-29T19:00:19.547" v="244" actId="5793"/>
          <ac:spMkLst>
            <pc:docMk/>
            <pc:sldMk cId="3696707990" sldId="265"/>
            <ac:spMk id="4" creationId="{E278161E-3026-079C-3513-BD0E64E406EF}"/>
          </ac:spMkLst>
        </pc:spChg>
      </pc:sldChg>
      <pc:sldChg chg="addSp delSp modSp new mod">
        <pc:chgData name="Brian Balok" userId="685ccb80-cfa1-454b-99b7-0120cbe7ee01" providerId="ADAL" clId="{A538531C-547D-467E-9E52-5FCF2BCBA3D9}" dt="2023-11-29T19:01:45.535" v="296" actId="2711"/>
        <pc:sldMkLst>
          <pc:docMk/>
          <pc:sldMk cId="3810323299" sldId="266"/>
        </pc:sldMkLst>
        <pc:spChg chg="mod">
          <ac:chgData name="Brian Balok" userId="685ccb80-cfa1-454b-99b7-0120cbe7ee01" providerId="ADAL" clId="{A538531C-547D-467E-9E52-5FCF2BCBA3D9}" dt="2023-11-29T19:01:45.535" v="296" actId="2711"/>
          <ac:spMkLst>
            <pc:docMk/>
            <pc:sldMk cId="3810323299" sldId="266"/>
            <ac:spMk id="2" creationId="{D299DD21-3958-F04D-AD12-85E71F15F9F5}"/>
          </ac:spMkLst>
        </pc:spChg>
        <pc:spChg chg="del">
          <ac:chgData name="Brian Balok" userId="685ccb80-cfa1-454b-99b7-0120cbe7ee01" providerId="ADAL" clId="{A538531C-547D-467E-9E52-5FCF2BCBA3D9}" dt="2023-11-29T19:00:55.396" v="275" actId="478"/>
          <ac:spMkLst>
            <pc:docMk/>
            <pc:sldMk cId="3810323299" sldId="266"/>
            <ac:spMk id="3" creationId="{1A43436E-9CAE-046C-92E2-E2B01A679CEB}"/>
          </ac:spMkLst>
        </pc:spChg>
        <pc:spChg chg="add mod">
          <ac:chgData name="Brian Balok" userId="685ccb80-cfa1-454b-99b7-0120cbe7ee01" providerId="ADAL" clId="{A538531C-547D-467E-9E52-5FCF2BCBA3D9}" dt="2023-11-29T19:01:27.095" v="294" actId="14100"/>
          <ac:spMkLst>
            <pc:docMk/>
            <pc:sldMk cId="3810323299" sldId="266"/>
            <ac:spMk id="4" creationId="{AD0C2BE0-F8DC-8BB7-D271-4C1DCDF6A250}"/>
          </ac:spMkLst>
        </pc:spChg>
      </pc:sldChg>
      <pc:sldChg chg="addSp delSp modSp new mod">
        <pc:chgData name="Brian Balok" userId="685ccb80-cfa1-454b-99b7-0120cbe7ee01" providerId="ADAL" clId="{A538531C-547D-467E-9E52-5FCF2BCBA3D9}" dt="2023-11-29T19:03:41.650" v="356" actId="1076"/>
        <pc:sldMkLst>
          <pc:docMk/>
          <pc:sldMk cId="3699509627" sldId="267"/>
        </pc:sldMkLst>
        <pc:spChg chg="mod">
          <ac:chgData name="Brian Balok" userId="685ccb80-cfa1-454b-99b7-0120cbe7ee01" providerId="ADAL" clId="{A538531C-547D-467E-9E52-5FCF2BCBA3D9}" dt="2023-11-29T19:02:09.318" v="309" actId="2711"/>
          <ac:spMkLst>
            <pc:docMk/>
            <pc:sldMk cId="3699509627" sldId="267"/>
            <ac:spMk id="2" creationId="{1AD18240-FADD-E90A-1F1D-729D4D5CD771}"/>
          </ac:spMkLst>
        </pc:spChg>
        <pc:spChg chg="del">
          <ac:chgData name="Brian Balok" userId="685ccb80-cfa1-454b-99b7-0120cbe7ee01" providerId="ADAL" clId="{A538531C-547D-467E-9E52-5FCF2BCBA3D9}" dt="2023-11-29T19:02:12.479" v="310" actId="478"/>
          <ac:spMkLst>
            <pc:docMk/>
            <pc:sldMk cId="3699509627" sldId="267"/>
            <ac:spMk id="3" creationId="{7DAEEE87-5B06-6E95-4FE8-2DB552D12965}"/>
          </ac:spMkLst>
        </pc:spChg>
        <pc:spChg chg="add mod">
          <ac:chgData name="Brian Balok" userId="685ccb80-cfa1-454b-99b7-0120cbe7ee01" providerId="ADAL" clId="{A538531C-547D-467E-9E52-5FCF2BCBA3D9}" dt="2023-11-29T19:03:41.650" v="356" actId="1076"/>
          <ac:spMkLst>
            <pc:docMk/>
            <pc:sldMk cId="3699509627" sldId="267"/>
            <ac:spMk id="4" creationId="{E7A29893-9576-BE5C-C463-F077D3CB2403}"/>
          </ac:spMkLst>
        </pc:spChg>
        <pc:spChg chg="add mod">
          <ac:chgData name="Brian Balok" userId="685ccb80-cfa1-454b-99b7-0120cbe7ee01" providerId="ADAL" clId="{A538531C-547D-467E-9E52-5FCF2BCBA3D9}" dt="2023-11-29T19:03:04.812" v="348" actId="1076"/>
          <ac:spMkLst>
            <pc:docMk/>
            <pc:sldMk cId="3699509627" sldId="267"/>
            <ac:spMk id="5" creationId="{E820B087-FF76-215D-7DBF-091E3CB16C9D}"/>
          </ac:spMkLst>
        </pc:spChg>
        <pc:spChg chg="add mod">
          <ac:chgData name="Brian Balok" userId="685ccb80-cfa1-454b-99b7-0120cbe7ee01" providerId="ADAL" clId="{A538531C-547D-467E-9E52-5FCF2BCBA3D9}" dt="2023-11-29T19:03:36.686" v="355" actId="1076"/>
          <ac:spMkLst>
            <pc:docMk/>
            <pc:sldMk cId="3699509627" sldId="267"/>
            <ac:spMk id="6" creationId="{9F7F4004-5AFC-CAC6-650F-C2F6379CC8FE}"/>
          </ac:spMkLst>
        </pc:spChg>
        <pc:spChg chg="add mod">
          <ac:chgData name="Brian Balok" userId="685ccb80-cfa1-454b-99b7-0120cbe7ee01" providerId="ADAL" clId="{A538531C-547D-467E-9E52-5FCF2BCBA3D9}" dt="2023-11-29T19:03:04.812" v="348" actId="1076"/>
          <ac:spMkLst>
            <pc:docMk/>
            <pc:sldMk cId="3699509627" sldId="267"/>
            <ac:spMk id="7" creationId="{35F48337-B999-2A6A-6532-F1EA5DB4FCB8}"/>
          </ac:spMkLst>
        </pc:spChg>
        <pc:spChg chg="add mod">
          <ac:chgData name="Brian Balok" userId="685ccb80-cfa1-454b-99b7-0120cbe7ee01" providerId="ADAL" clId="{A538531C-547D-467E-9E52-5FCF2BCBA3D9}" dt="2023-11-29T19:03:23.278" v="352" actId="1076"/>
          <ac:spMkLst>
            <pc:docMk/>
            <pc:sldMk cId="3699509627" sldId="267"/>
            <ac:spMk id="8" creationId="{D91D3619-955A-02C6-371B-D2473EB2F157}"/>
          </ac:spMkLst>
        </pc:spChg>
      </pc:sldChg>
    </pc:docChg>
  </pc:docChgLst>
  <pc:docChgLst>
    <pc:chgData name="Brian Balok" userId="685ccb80-cfa1-454b-99b7-0120cbe7ee01" providerId="ADAL" clId="{C2644BAB-FF01-4EE3-8155-2C88E26965F6}"/>
    <pc:docChg chg="modSld">
      <pc:chgData name="Brian Balok" userId="685ccb80-cfa1-454b-99b7-0120cbe7ee01" providerId="ADAL" clId="{C2644BAB-FF01-4EE3-8155-2C88E26965F6}" dt="2023-12-07T19:44:03.683" v="5" actId="2711"/>
      <pc:docMkLst>
        <pc:docMk/>
      </pc:docMkLst>
      <pc:sldChg chg="modSp mod">
        <pc:chgData name="Brian Balok" userId="685ccb80-cfa1-454b-99b7-0120cbe7ee01" providerId="ADAL" clId="{C2644BAB-FF01-4EE3-8155-2C88E26965F6}" dt="2023-12-04T21:43:04.262" v="0" actId="2711"/>
        <pc:sldMkLst>
          <pc:docMk/>
          <pc:sldMk cId="2497303091" sldId="256"/>
        </pc:sldMkLst>
        <pc:spChg chg="mod">
          <ac:chgData name="Brian Balok" userId="685ccb80-cfa1-454b-99b7-0120cbe7ee01" providerId="ADAL" clId="{C2644BAB-FF01-4EE3-8155-2C88E26965F6}" dt="2023-12-04T21:43:04.262" v="0" actId="2711"/>
          <ac:spMkLst>
            <pc:docMk/>
            <pc:sldMk cId="2497303091" sldId="256"/>
            <ac:spMk id="3" creationId="{94C148D8-B436-E636-4A0C-2ACD13C26664}"/>
          </ac:spMkLst>
        </pc:spChg>
      </pc:sldChg>
      <pc:sldChg chg="modSp mod">
        <pc:chgData name="Brian Balok" userId="685ccb80-cfa1-454b-99b7-0120cbe7ee01" providerId="ADAL" clId="{C2644BAB-FF01-4EE3-8155-2C88E26965F6}" dt="2023-12-07T19:43:43.621" v="3" actId="2711"/>
        <pc:sldMkLst>
          <pc:docMk/>
          <pc:sldMk cId="523624074" sldId="260"/>
        </pc:sldMkLst>
        <pc:spChg chg="mod">
          <ac:chgData name="Brian Balok" userId="685ccb80-cfa1-454b-99b7-0120cbe7ee01" providerId="ADAL" clId="{C2644BAB-FF01-4EE3-8155-2C88E26965F6}" dt="2023-12-07T19:43:43.621" v="3" actId="2711"/>
          <ac:spMkLst>
            <pc:docMk/>
            <pc:sldMk cId="523624074" sldId="260"/>
            <ac:spMk id="2" creationId="{0493A5DE-E4E9-5116-B505-6CA2730173C9}"/>
          </ac:spMkLst>
        </pc:spChg>
        <pc:spChg chg="mod">
          <ac:chgData name="Brian Balok" userId="685ccb80-cfa1-454b-99b7-0120cbe7ee01" providerId="ADAL" clId="{C2644BAB-FF01-4EE3-8155-2C88E26965F6}" dt="2023-12-07T19:43:43.621" v="3" actId="2711"/>
          <ac:spMkLst>
            <pc:docMk/>
            <pc:sldMk cId="523624074" sldId="260"/>
            <ac:spMk id="4" creationId="{46981F06-FB26-F824-EC3A-ACCC1CA9C2DE}"/>
          </ac:spMkLst>
        </pc:spChg>
      </pc:sldChg>
      <pc:sldChg chg="modSp">
        <pc:chgData name="Brian Balok" userId="685ccb80-cfa1-454b-99b7-0120cbe7ee01" providerId="ADAL" clId="{C2644BAB-FF01-4EE3-8155-2C88E26965F6}" dt="2023-12-07T19:43:52.769" v="4" actId="2711"/>
        <pc:sldMkLst>
          <pc:docMk/>
          <pc:sldMk cId="1754667453" sldId="261"/>
        </pc:sldMkLst>
        <pc:spChg chg="mod">
          <ac:chgData name="Brian Balok" userId="685ccb80-cfa1-454b-99b7-0120cbe7ee01" providerId="ADAL" clId="{C2644BAB-FF01-4EE3-8155-2C88E26965F6}" dt="2023-12-07T19:43:52.769" v="4" actId="2711"/>
          <ac:spMkLst>
            <pc:docMk/>
            <pc:sldMk cId="1754667453" sldId="261"/>
            <ac:spMk id="2" creationId="{DC9205E8-0ACB-092F-9F66-05214EF4E273}"/>
          </ac:spMkLst>
        </pc:spChg>
        <pc:spChg chg="mod">
          <ac:chgData name="Brian Balok" userId="685ccb80-cfa1-454b-99b7-0120cbe7ee01" providerId="ADAL" clId="{C2644BAB-FF01-4EE3-8155-2C88E26965F6}" dt="2023-12-07T19:43:52.769" v="4" actId="2711"/>
          <ac:spMkLst>
            <pc:docMk/>
            <pc:sldMk cId="1754667453" sldId="261"/>
            <ac:spMk id="8" creationId="{68F295C1-74E7-B677-192F-1EEC64075324}"/>
          </ac:spMkLst>
        </pc:spChg>
        <pc:picChg chg="mod">
          <ac:chgData name="Brian Balok" userId="685ccb80-cfa1-454b-99b7-0120cbe7ee01" providerId="ADAL" clId="{C2644BAB-FF01-4EE3-8155-2C88E26965F6}" dt="2023-12-07T19:43:52.769" v="4" actId="2711"/>
          <ac:picMkLst>
            <pc:docMk/>
            <pc:sldMk cId="1754667453" sldId="261"/>
            <ac:picMk id="4" creationId="{96E0A055-2093-7FF3-7E0A-DFFB66059C77}"/>
          </ac:picMkLst>
        </pc:picChg>
        <pc:picChg chg="mod">
          <ac:chgData name="Brian Balok" userId="685ccb80-cfa1-454b-99b7-0120cbe7ee01" providerId="ADAL" clId="{C2644BAB-FF01-4EE3-8155-2C88E26965F6}" dt="2023-12-07T19:43:52.769" v="4" actId="2711"/>
          <ac:picMkLst>
            <pc:docMk/>
            <pc:sldMk cId="1754667453" sldId="261"/>
            <ac:picMk id="5" creationId="{6C3629D5-E8F1-C9B3-7DE2-F04F7F94F9F4}"/>
          </ac:picMkLst>
        </pc:picChg>
        <pc:picChg chg="mod">
          <ac:chgData name="Brian Balok" userId="685ccb80-cfa1-454b-99b7-0120cbe7ee01" providerId="ADAL" clId="{C2644BAB-FF01-4EE3-8155-2C88E26965F6}" dt="2023-12-07T19:43:52.769" v="4" actId="2711"/>
          <ac:picMkLst>
            <pc:docMk/>
            <pc:sldMk cId="1754667453" sldId="261"/>
            <ac:picMk id="10" creationId="{545B529F-8279-46FF-02C6-C5BC39600539}"/>
          </ac:picMkLst>
        </pc:picChg>
      </pc:sldChg>
      <pc:sldChg chg="modSp">
        <pc:chgData name="Brian Balok" userId="685ccb80-cfa1-454b-99b7-0120cbe7ee01" providerId="ADAL" clId="{C2644BAB-FF01-4EE3-8155-2C88E26965F6}" dt="2023-12-07T19:44:03.683" v="5" actId="2711"/>
        <pc:sldMkLst>
          <pc:docMk/>
          <pc:sldMk cId="1822884422" sldId="263"/>
        </pc:sldMkLst>
        <pc:spChg chg="mod">
          <ac:chgData name="Brian Balok" userId="685ccb80-cfa1-454b-99b7-0120cbe7ee01" providerId="ADAL" clId="{C2644BAB-FF01-4EE3-8155-2C88E26965F6}" dt="2023-12-07T19:44:03.683" v="5" actId="2711"/>
          <ac:spMkLst>
            <pc:docMk/>
            <pc:sldMk cId="1822884422" sldId="263"/>
            <ac:spMk id="2" creationId="{CB7CEDD7-09DA-A17A-181C-D07B299A3B4B}"/>
          </ac:spMkLst>
        </pc:spChg>
        <pc:spChg chg="mod">
          <ac:chgData name="Brian Balok" userId="685ccb80-cfa1-454b-99b7-0120cbe7ee01" providerId="ADAL" clId="{C2644BAB-FF01-4EE3-8155-2C88E26965F6}" dt="2023-12-07T19:44:03.683" v="5" actId="2711"/>
          <ac:spMkLst>
            <pc:docMk/>
            <pc:sldMk cId="1822884422" sldId="263"/>
            <ac:spMk id="7" creationId="{C53B0CA8-F325-4D05-D779-BEBC70343016}"/>
          </ac:spMkLst>
        </pc:spChg>
        <pc:spChg chg="mod">
          <ac:chgData name="Brian Balok" userId="685ccb80-cfa1-454b-99b7-0120cbe7ee01" providerId="ADAL" clId="{C2644BAB-FF01-4EE3-8155-2C88E26965F6}" dt="2023-12-07T19:44:03.683" v="5" actId="2711"/>
          <ac:spMkLst>
            <pc:docMk/>
            <pc:sldMk cId="1822884422" sldId="263"/>
            <ac:spMk id="8" creationId="{02567187-CEA1-E13E-CA77-8B27A37E9FBE}"/>
          </ac:spMkLst>
        </pc:spChg>
        <pc:spChg chg="mod">
          <ac:chgData name="Brian Balok" userId="685ccb80-cfa1-454b-99b7-0120cbe7ee01" providerId="ADAL" clId="{C2644BAB-FF01-4EE3-8155-2C88E26965F6}" dt="2023-12-07T19:44:03.683" v="5" actId="2711"/>
          <ac:spMkLst>
            <pc:docMk/>
            <pc:sldMk cId="1822884422" sldId="263"/>
            <ac:spMk id="9" creationId="{7932CCA8-6B18-BBD1-4BAA-BD25110B4CD3}"/>
          </ac:spMkLst>
        </pc:spChg>
        <pc:picChg chg="mod">
          <ac:chgData name="Brian Balok" userId="685ccb80-cfa1-454b-99b7-0120cbe7ee01" providerId="ADAL" clId="{C2644BAB-FF01-4EE3-8155-2C88E26965F6}" dt="2023-12-07T19:44:03.683" v="5" actId="2711"/>
          <ac:picMkLst>
            <pc:docMk/>
            <pc:sldMk cId="1822884422" sldId="263"/>
            <ac:picMk id="4" creationId="{C51D1AFE-1D71-DCA0-ED4A-ED96B7A7940D}"/>
          </ac:picMkLst>
        </pc:picChg>
        <pc:picChg chg="mod">
          <ac:chgData name="Brian Balok" userId="685ccb80-cfa1-454b-99b7-0120cbe7ee01" providerId="ADAL" clId="{C2644BAB-FF01-4EE3-8155-2C88E26965F6}" dt="2023-12-07T19:44:03.683" v="5" actId="2711"/>
          <ac:picMkLst>
            <pc:docMk/>
            <pc:sldMk cId="1822884422" sldId="263"/>
            <ac:picMk id="5" creationId="{D0C7EF94-D3B0-CCA5-BC28-DF497ECFFABA}"/>
          </ac:picMkLst>
        </pc:picChg>
        <pc:picChg chg="mod">
          <ac:chgData name="Brian Balok" userId="685ccb80-cfa1-454b-99b7-0120cbe7ee01" providerId="ADAL" clId="{C2644BAB-FF01-4EE3-8155-2C88E26965F6}" dt="2023-12-07T19:44:03.683" v="5" actId="2711"/>
          <ac:picMkLst>
            <pc:docMk/>
            <pc:sldMk cId="1822884422" sldId="263"/>
            <ac:picMk id="6" creationId="{348C5DEF-8952-6F06-9C74-0C8F003F2C86}"/>
          </ac:picMkLst>
        </pc:picChg>
      </pc:sldChg>
      <pc:sldChg chg="modSp mod">
        <pc:chgData name="Brian Balok" userId="685ccb80-cfa1-454b-99b7-0120cbe7ee01" providerId="ADAL" clId="{C2644BAB-FF01-4EE3-8155-2C88E26965F6}" dt="2023-12-04T21:43:28.981" v="2" actId="2711"/>
        <pc:sldMkLst>
          <pc:docMk/>
          <pc:sldMk cId="3810323299" sldId="266"/>
        </pc:sldMkLst>
        <pc:spChg chg="mod">
          <ac:chgData name="Brian Balok" userId="685ccb80-cfa1-454b-99b7-0120cbe7ee01" providerId="ADAL" clId="{C2644BAB-FF01-4EE3-8155-2C88E26965F6}" dt="2023-12-04T21:43:28.981" v="2" actId="2711"/>
          <ac:spMkLst>
            <pc:docMk/>
            <pc:sldMk cId="3810323299" sldId="266"/>
            <ac:spMk id="2" creationId="{D299DD21-3958-F04D-AD12-85E71F15F9F5}"/>
          </ac:spMkLst>
        </pc:spChg>
        <pc:spChg chg="mod">
          <ac:chgData name="Brian Balok" userId="685ccb80-cfa1-454b-99b7-0120cbe7ee01" providerId="ADAL" clId="{C2644BAB-FF01-4EE3-8155-2C88E26965F6}" dt="2023-12-04T21:43:28.981" v="2" actId="2711"/>
          <ac:spMkLst>
            <pc:docMk/>
            <pc:sldMk cId="3810323299" sldId="266"/>
            <ac:spMk id="4" creationId="{AD0C2BE0-F8DC-8BB7-D271-4C1DCDF6A250}"/>
          </ac:spMkLst>
        </pc:spChg>
      </pc:sldChg>
      <pc:sldChg chg="modSp mod">
        <pc:chgData name="Brian Balok" userId="685ccb80-cfa1-454b-99b7-0120cbe7ee01" providerId="ADAL" clId="{C2644BAB-FF01-4EE3-8155-2C88E26965F6}" dt="2023-12-04T21:43:22.328" v="1" actId="2711"/>
        <pc:sldMkLst>
          <pc:docMk/>
          <pc:sldMk cId="3699509627" sldId="267"/>
        </pc:sldMkLst>
        <pc:spChg chg="mod">
          <ac:chgData name="Brian Balok" userId="685ccb80-cfa1-454b-99b7-0120cbe7ee01" providerId="ADAL" clId="{C2644BAB-FF01-4EE3-8155-2C88E26965F6}" dt="2023-12-04T21:43:22.328" v="1" actId="2711"/>
          <ac:spMkLst>
            <pc:docMk/>
            <pc:sldMk cId="3699509627" sldId="267"/>
            <ac:spMk id="2" creationId="{1AD18240-FADD-E90A-1F1D-729D4D5CD771}"/>
          </ac:spMkLst>
        </pc:spChg>
        <pc:spChg chg="mod">
          <ac:chgData name="Brian Balok" userId="685ccb80-cfa1-454b-99b7-0120cbe7ee01" providerId="ADAL" clId="{C2644BAB-FF01-4EE3-8155-2C88E26965F6}" dt="2023-12-04T21:43:22.328" v="1" actId="2711"/>
          <ac:spMkLst>
            <pc:docMk/>
            <pc:sldMk cId="3699509627" sldId="267"/>
            <ac:spMk id="4" creationId="{E7A29893-9576-BE5C-C463-F077D3CB2403}"/>
          </ac:spMkLst>
        </pc:spChg>
        <pc:spChg chg="mod">
          <ac:chgData name="Brian Balok" userId="685ccb80-cfa1-454b-99b7-0120cbe7ee01" providerId="ADAL" clId="{C2644BAB-FF01-4EE3-8155-2C88E26965F6}" dt="2023-12-04T21:43:22.328" v="1" actId="2711"/>
          <ac:spMkLst>
            <pc:docMk/>
            <pc:sldMk cId="3699509627" sldId="267"/>
            <ac:spMk id="5" creationId="{E820B087-FF76-215D-7DBF-091E3CB16C9D}"/>
          </ac:spMkLst>
        </pc:spChg>
        <pc:spChg chg="mod">
          <ac:chgData name="Brian Balok" userId="685ccb80-cfa1-454b-99b7-0120cbe7ee01" providerId="ADAL" clId="{C2644BAB-FF01-4EE3-8155-2C88E26965F6}" dt="2023-12-04T21:43:22.328" v="1" actId="2711"/>
          <ac:spMkLst>
            <pc:docMk/>
            <pc:sldMk cId="3699509627" sldId="267"/>
            <ac:spMk id="6" creationId="{9F7F4004-5AFC-CAC6-650F-C2F6379CC8FE}"/>
          </ac:spMkLst>
        </pc:spChg>
        <pc:spChg chg="mod">
          <ac:chgData name="Brian Balok" userId="685ccb80-cfa1-454b-99b7-0120cbe7ee01" providerId="ADAL" clId="{C2644BAB-FF01-4EE3-8155-2C88E26965F6}" dt="2023-12-04T21:43:22.328" v="1" actId="2711"/>
          <ac:spMkLst>
            <pc:docMk/>
            <pc:sldMk cId="3699509627" sldId="267"/>
            <ac:spMk id="7" creationId="{35F48337-B999-2A6A-6532-F1EA5DB4FCB8}"/>
          </ac:spMkLst>
        </pc:spChg>
        <pc:spChg chg="mod">
          <ac:chgData name="Brian Balok" userId="685ccb80-cfa1-454b-99b7-0120cbe7ee01" providerId="ADAL" clId="{C2644BAB-FF01-4EE3-8155-2C88E26965F6}" dt="2023-12-04T21:43:22.328" v="1" actId="2711"/>
          <ac:spMkLst>
            <pc:docMk/>
            <pc:sldMk cId="3699509627" sldId="267"/>
            <ac:spMk id="8" creationId="{D91D3619-955A-02C6-371B-D2473EB2F15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1BF55A-28E9-7F49-B3B2-2C3DDBCE85B4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E3A6D6-A4B5-3946-9B84-D1B7E7EBC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316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airplane&#10;&#10;Description automatically generated">
            <a:extLst>
              <a:ext uri="{FF2B5EF4-FFF2-40B4-BE49-F238E27FC236}">
                <a16:creationId xmlns:a16="http://schemas.microsoft.com/office/drawing/2014/main" id="{1CB4696F-00E8-F81A-DE44-8E43CBEB5C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714"/>
            <a:ext cx="12192000" cy="6856572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3717FFB0-63F9-CA65-0E02-6E0C1B5E3F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28940"/>
            <a:ext cx="9144000" cy="527901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7E4F55C-25B2-4EDD-5783-27FDA524F6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9502" y="2224556"/>
            <a:ext cx="6292995" cy="1658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3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96962-AD7F-5592-C8DD-2BC787596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7033D8-D20C-6C4A-9F41-D447F11D03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38872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8A0D01-EE85-562E-007E-34D3F612A2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7A8851-AAE8-E1B7-C178-20D25AD8EC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135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1F23D-B3A2-F359-9AF5-606725356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3ABE5-6872-5F4D-203C-13771D75A6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375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7E2FD-6A7A-4D7A-9699-0E198844D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492890-A0FC-1952-9E31-C621B1985F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4633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6EC90-2087-D139-C75F-60BE67906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0DA29-933C-2798-0272-8FDD035BDF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6D8E65-EC89-C3D9-C009-013F01A9E5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88373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BB8C3-EDF1-86B3-6CA3-04736085B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9F4D4D-9FAF-C17F-D39C-1708005DB0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4708-5B54-6CA5-4832-35A780E2EA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5D3B4D-BC29-E817-4263-AE48B45227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6334D1-A74E-4F4C-CBE9-2D2E00EC52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6398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841CA-F99A-73A0-B438-F7C03731F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57279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1340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DF053-8D51-13C2-EB8B-77D1CE0B0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F1FBC-0F99-6773-1C70-D13DA0F23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E9CEA9-7385-D14A-C9A3-48B7E3703B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2630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CEC19-4951-BA66-E8F9-36C39618E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009A88-F128-DAD9-B1CA-37249170CE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688FAC-7B1D-543C-5A05-BA3D480393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8904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19344F-4AB7-F49F-D362-642D863D5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2001"/>
            <a:ext cx="10515600" cy="803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DDD5D2-CD15-2704-8DB5-D73315B209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296698"/>
            <a:ext cx="10515600" cy="48802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36B6C78-7DB6-576E-E56C-951F1435E4CD}"/>
              </a:ext>
            </a:extLst>
          </p:cNvPr>
          <p:cNvCxnSpPr>
            <a:cxnSpLocks/>
          </p:cNvCxnSpPr>
          <p:nvPr userDrawn="1"/>
        </p:nvCxnSpPr>
        <p:spPr>
          <a:xfrm flipV="1">
            <a:off x="1391167" y="6567415"/>
            <a:ext cx="9264918" cy="1899"/>
          </a:xfrm>
          <a:prstGeom prst="line">
            <a:avLst/>
          </a:prstGeom>
          <a:ln w="19050">
            <a:solidFill>
              <a:srgbClr val="30BF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A5FA85D5-8E62-2CA7-FC86-FDB2F928BA7D}"/>
              </a:ext>
            </a:extLst>
          </p:cNvPr>
          <p:cNvSpPr txBox="1"/>
          <p:nvPr userDrawn="1"/>
        </p:nvSpPr>
        <p:spPr>
          <a:xfrm>
            <a:off x="10728459" y="6444304"/>
            <a:ext cx="13570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Poppins" panose="00000500000000000000" pitchFamily="2" charset="0"/>
                <a:cs typeface="Poppins" panose="00000500000000000000" pitchFamily="2" charset="0"/>
              </a:rPr>
              <a:t>GHSP Confidential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A31785E-B98C-0D77-AF4B-F74F204F93E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820" y="6424090"/>
            <a:ext cx="1040674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93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05314A"/>
          </a:solidFill>
          <a:latin typeface="Poppins" panose="00000500000000000000" pitchFamily="2" charset="0"/>
          <a:ea typeface="+mj-ea"/>
          <a:cs typeface="Poppins" panose="000005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Poppins" panose="00000500000000000000" pitchFamily="2" charset="0"/>
          <a:ea typeface="+mn-ea"/>
          <a:cs typeface="Poppins" panose="00000500000000000000" pitchFamily="2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Poppins" panose="00000500000000000000" pitchFamily="2" charset="0"/>
          <a:ea typeface="+mn-ea"/>
          <a:cs typeface="Poppins" panose="00000500000000000000" pitchFamily="2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Poppins" panose="00000500000000000000" pitchFamily="2" charset="0"/>
          <a:ea typeface="+mn-ea"/>
          <a:cs typeface="Poppins" panose="00000500000000000000" pitchFamily="2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Poppins" panose="00000500000000000000" pitchFamily="2" charset="0"/>
          <a:ea typeface="+mn-ea"/>
          <a:cs typeface="Poppins" panose="00000500000000000000" pitchFamily="2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Poppins" panose="00000500000000000000" pitchFamily="2" charset="0"/>
          <a:ea typeface="+mn-ea"/>
          <a:cs typeface="Poppins" panose="00000500000000000000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31g0YE61PLQ?feature=player_detailpa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4C148D8-B436-E636-4A0C-2ACD13C266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Supplier Management Review</a:t>
            </a:r>
          </a:p>
        </p:txBody>
      </p:sp>
    </p:spTree>
    <p:extLst>
      <p:ext uri="{BB962C8B-B14F-4D97-AF65-F5344CB8AC3E}">
        <p14:creationId xmlns:p14="http://schemas.microsoft.com/office/powerpoint/2010/main" val="24973030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D0B76-16ED-6B74-E326-08A2391E4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Triggers for SMR 2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278161E-3026-079C-3513-BD0E64E406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578" y="1055800"/>
            <a:ext cx="10856495" cy="5438936"/>
          </a:xfrm>
        </p:spPr>
        <p:txBody>
          <a:bodyPr>
            <a:normAutofit/>
          </a:bodyPr>
          <a:lstStyle/>
          <a:p>
            <a:pPr marL="4572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Chronic, documented, unresolved SMR 1 problems spanning more than 2 quarters or deemed high risk requiring immediate action.</a:t>
            </a:r>
          </a:p>
          <a:p>
            <a:pPr indent="0">
              <a:buNone/>
            </a:pP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Unreasonable response from the supplier or indications that no progress has been made to resolve SMR 1 issues.</a:t>
            </a:r>
          </a:p>
          <a:p>
            <a:pPr indent="0">
              <a:buNone/>
            </a:pP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Continued customer dissatisfaction on a supplier’s product quality, shortages or logistical issues, including a mandate to change to a known capable supplier.</a:t>
            </a:r>
          </a:p>
          <a:p>
            <a:pPr indent="0">
              <a:buNone/>
            </a:pP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Supplier’s inability or unwillingness to work with GHSP to make fundamental quality system improvements.</a:t>
            </a:r>
          </a:p>
          <a:p>
            <a:pPr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3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Unresolved product safety characteristics, as defined on the print, do not meet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Ppk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Cpk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requirements as expressed in AIAG PPAP requirements and/or engineering documents.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/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707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9DD21-3958-F04D-AD12-85E71F15F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SMR 2 – Attendees / Agenda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D0C2BE0-F8DC-8BB7-D271-4C1DCDF6A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8410" y="1155032"/>
            <a:ext cx="10030327" cy="46040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Attendees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Owners and upper management from the supplier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GHSP upper management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Similar to SMR 1 but customized for upper management discussions</a:t>
            </a:r>
          </a:p>
        </p:txBody>
      </p:sp>
    </p:spTree>
    <p:extLst>
      <p:ext uri="{BB962C8B-B14F-4D97-AF65-F5344CB8AC3E}">
        <p14:creationId xmlns:p14="http://schemas.microsoft.com/office/powerpoint/2010/main" val="38103232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18240-FADD-E90A-1F1D-729D4D5CD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SMR Summary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E7A29893-9576-BE5C-C463-F077D3CB2403}"/>
              </a:ext>
            </a:extLst>
          </p:cNvPr>
          <p:cNvSpPr txBox="1">
            <a:spLocks/>
          </p:cNvSpPr>
          <p:nvPr/>
        </p:nvSpPr>
        <p:spPr>
          <a:xfrm>
            <a:off x="1981200" y="1055800"/>
            <a:ext cx="4040188" cy="639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Good News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E820B087-FF76-215D-7DBF-091E3CB16C9D}"/>
              </a:ext>
            </a:extLst>
          </p:cNvPr>
          <p:cNvSpPr txBox="1">
            <a:spLocks/>
          </p:cNvSpPr>
          <p:nvPr/>
        </p:nvSpPr>
        <p:spPr>
          <a:xfrm>
            <a:off x="1050757" y="1734540"/>
            <a:ext cx="5042563" cy="39512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GHSP is willing to work with suppliers to improve the performance and the relationship.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Supplier controls (for the most part) the corrective action plan with support from GHSP.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9F7F4004-5AFC-CAC6-650F-C2F6379CC8FE}"/>
              </a:ext>
            </a:extLst>
          </p:cNvPr>
          <p:cNvSpPr txBox="1">
            <a:spLocks/>
          </p:cNvSpPr>
          <p:nvPr/>
        </p:nvSpPr>
        <p:spPr>
          <a:xfrm>
            <a:off x="7612396" y="1055800"/>
            <a:ext cx="4041775" cy="6397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Bad News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35F48337-B999-2A6A-6532-F1EA5DB4FCB8}"/>
              </a:ext>
            </a:extLst>
          </p:cNvPr>
          <p:cNvSpPr txBox="1">
            <a:spLocks/>
          </p:cNvSpPr>
          <p:nvPr/>
        </p:nvSpPr>
        <p:spPr>
          <a:xfrm>
            <a:off x="6240957" y="1699615"/>
            <a:ext cx="5044544" cy="39512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New business holds are often implemented in SMR 1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Failure to exit the SMR process can lead to resourcing and the end of the business relationship.</a:t>
            </a:r>
          </a:p>
        </p:txBody>
      </p:sp>
      <p:sp>
        <p:nvSpPr>
          <p:cNvPr id="8" name="Explosion 1 6">
            <a:extLst>
              <a:ext uri="{FF2B5EF4-FFF2-40B4-BE49-F238E27FC236}">
                <a16:creationId xmlns:a16="http://schemas.microsoft.com/office/drawing/2014/main" id="{D91D3619-955A-02C6-371B-D2473EB2F157}"/>
              </a:ext>
            </a:extLst>
          </p:cNvPr>
          <p:cNvSpPr/>
          <p:nvPr/>
        </p:nvSpPr>
        <p:spPr>
          <a:xfrm>
            <a:off x="6962272" y="4876800"/>
            <a:ext cx="3450355" cy="1644910"/>
          </a:xfrm>
          <a:prstGeom prst="irregularSeal1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Not GHSP’s goal.  Expensive for both parties</a:t>
            </a:r>
          </a:p>
        </p:txBody>
      </p:sp>
    </p:spTree>
    <p:extLst>
      <p:ext uri="{BB962C8B-B14F-4D97-AF65-F5344CB8AC3E}">
        <p14:creationId xmlns:p14="http://schemas.microsoft.com/office/powerpoint/2010/main" val="3699509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BE920-3200-3365-08AA-232666203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497C21E-CD6E-180A-9A15-E128B3AE3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9811"/>
            <a:ext cx="10515600" cy="4996084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multi-level Supplier Management Review (SMR) with suppliers who have experienced significant performance events, or chronic performance issues.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Intended to be a collaborative effort between GHSP and the supplier to improve specific areas that are impacting the business relationship.</a:t>
            </a:r>
          </a:p>
        </p:txBody>
      </p:sp>
    </p:spTree>
    <p:extLst>
      <p:ext uri="{BB962C8B-B14F-4D97-AF65-F5344CB8AC3E}">
        <p14:creationId xmlns:p14="http://schemas.microsoft.com/office/powerpoint/2010/main" val="1478148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A77CD-4971-1175-214B-2063AB019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C91558-CC32-13D4-90E0-4E193F6C5D07}"/>
              </a:ext>
            </a:extLst>
          </p:cNvPr>
          <p:cNvSpPr txBox="1"/>
          <p:nvPr/>
        </p:nvSpPr>
        <p:spPr>
          <a:xfrm>
            <a:off x="5029198" y="1079256"/>
            <a:ext cx="20574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Chronic poor performance identified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127BE5-B996-5FF9-52EC-B2DD1B94C2CF}"/>
              </a:ext>
            </a:extLst>
          </p:cNvPr>
          <p:cNvSpPr txBox="1"/>
          <p:nvPr/>
        </p:nvSpPr>
        <p:spPr>
          <a:xfrm>
            <a:off x="5036125" y="2320285"/>
            <a:ext cx="2057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SMR 1 Conducted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FE976E-EFA1-AB21-B5A4-ACBB92351C4E}"/>
              </a:ext>
            </a:extLst>
          </p:cNvPr>
          <p:cNvSpPr txBox="1"/>
          <p:nvPr/>
        </p:nvSpPr>
        <p:spPr>
          <a:xfrm>
            <a:off x="5029197" y="4051056"/>
            <a:ext cx="2057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SMR 2 Conducted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E43B7A-2CCA-A014-0C4F-093952343FB1}"/>
              </a:ext>
            </a:extLst>
          </p:cNvPr>
          <p:cNvSpPr txBox="1"/>
          <p:nvPr/>
        </p:nvSpPr>
        <p:spPr>
          <a:xfrm>
            <a:off x="5029197" y="5811223"/>
            <a:ext cx="2057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Next steps</a:t>
            </a:r>
          </a:p>
        </p:txBody>
      </p:sp>
      <p:sp>
        <p:nvSpPr>
          <p:cNvPr id="8" name="Diamond 7">
            <a:extLst>
              <a:ext uri="{FF2B5EF4-FFF2-40B4-BE49-F238E27FC236}">
                <a16:creationId xmlns:a16="http://schemas.microsoft.com/office/drawing/2014/main" id="{7BD36C1C-E96F-D53F-1150-0576F2586579}"/>
              </a:ext>
            </a:extLst>
          </p:cNvPr>
          <p:cNvSpPr/>
          <p:nvPr/>
        </p:nvSpPr>
        <p:spPr>
          <a:xfrm>
            <a:off x="5029198" y="4668223"/>
            <a:ext cx="2057399" cy="838200"/>
          </a:xfrm>
          <a:prstGeom prst="diamond">
            <a:avLst/>
          </a:prstGeom>
          <a:ln w="12700">
            <a:solidFill>
              <a:srgbClr val="05314A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Goal reached?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1C914A-7CD1-BA99-0AD2-149B9E2ED7C1}"/>
              </a:ext>
            </a:extLst>
          </p:cNvPr>
          <p:cNvSpPr txBox="1"/>
          <p:nvPr/>
        </p:nvSpPr>
        <p:spPr>
          <a:xfrm>
            <a:off x="7772398" y="2971726"/>
            <a:ext cx="20574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SMR complete. Celebrate!!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3DC59A-7EDE-2C4E-6F71-4D5E802A7F90}"/>
              </a:ext>
            </a:extLst>
          </p:cNvPr>
          <p:cNvSpPr txBox="1"/>
          <p:nvPr/>
        </p:nvSpPr>
        <p:spPr>
          <a:xfrm>
            <a:off x="7796642" y="4764157"/>
            <a:ext cx="20574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SMR complete. Celebrate!!</a:t>
            </a:r>
          </a:p>
        </p:txBody>
      </p:sp>
      <p:sp>
        <p:nvSpPr>
          <p:cNvPr id="11" name="Diamond 10">
            <a:extLst>
              <a:ext uri="{FF2B5EF4-FFF2-40B4-BE49-F238E27FC236}">
                <a16:creationId xmlns:a16="http://schemas.microsoft.com/office/drawing/2014/main" id="{5DA274F2-B045-D92E-F92C-13AB703D8BCF}"/>
              </a:ext>
            </a:extLst>
          </p:cNvPr>
          <p:cNvSpPr/>
          <p:nvPr/>
        </p:nvSpPr>
        <p:spPr>
          <a:xfrm>
            <a:off x="5029197" y="2875790"/>
            <a:ext cx="2057399" cy="838200"/>
          </a:xfrm>
          <a:prstGeom prst="diamond">
            <a:avLst/>
          </a:prstGeom>
          <a:ln w="12700">
            <a:solidFill>
              <a:srgbClr val="05314A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Goal reached?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B2D1703-7E19-099D-B45A-D0FC3D5D727A}"/>
              </a:ext>
            </a:extLst>
          </p:cNvPr>
          <p:cNvCxnSpPr>
            <a:stCxn id="11" idx="2"/>
            <a:endCxn id="6" idx="0"/>
          </p:cNvCxnSpPr>
          <p:nvPr/>
        </p:nvCxnSpPr>
        <p:spPr>
          <a:xfrm>
            <a:off x="6057897" y="3713990"/>
            <a:ext cx="0" cy="337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2BB309B-A9D9-1694-04CA-AD6DA24DB9BF}"/>
              </a:ext>
            </a:extLst>
          </p:cNvPr>
          <p:cNvCxnSpPr>
            <a:stCxn id="8" idx="2"/>
            <a:endCxn id="7" idx="0"/>
          </p:cNvCxnSpPr>
          <p:nvPr/>
        </p:nvCxnSpPr>
        <p:spPr>
          <a:xfrm flipH="1">
            <a:off x="6057897" y="5506423"/>
            <a:ext cx="1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3B61771-69C2-5AEE-A149-3DEB6E4076B1}"/>
              </a:ext>
            </a:extLst>
          </p:cNvPr>
          <p:cNvCxnSpPr>
            <a:stCxn id="11" idx="3"/>
            <a:endCxn id="9" idx="1"/>
          </p:cNvCxnSpPr>
          <p:nvPr/>
        </p:nvCxnSpPr>
        <p:spPr>
          <a:xfrm>
            <a:off x="7086596" y="3294890"/>
            <a:ext cx="685802" cy="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D6BC1E8-F5BE-DE5E-09A6-48C4614D8107}"/>
              </a:ext>
            </a:extLst>
          </p:cNvPr>
          <p:cNvCxnSpPr>
            <a:stCxn id="8" idx="3"/>
            <a:endCxn id="10" idx="1"/>
          </p:cNvCxnSpPr>
          <p:nvPr/>
        </p:nvCxnSpPr>
        <p:spPr>
          <a:xfrm>
            <a:off x="7086597" y="5087323"/>
            <a:ext cx="71004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556B1B81-8DC7-5A30-6F9B-5DFAB7F1402D}"/>
              </a:ext>
            </a:extLst>
          </p:cNvPr>
          <p:cNvSpPr txBox="1"/>
          <p:nvPr/>
        </p:nvSpPr>
        <p:spPr>
          <a:xfrm>
            <a:off x="7124697" y="2956335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4CFB0B0-98AE-0124-713E-5977CBF56FF8}"/>
              </a:ext>
            </a:extLst>
          </p:cNvPr>
          <p:cNvSpPr txBox="1"/>
          <p:nvPr/>
        </p:nvSpPr>
        <p:spPr>
          <a:xfrm>
            <a:off x="7124697" y="4748768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443EBF2-7147-8DBF-1229-FA28F196B71E}"/>
              </a:ext>
            </a:extLst>
          </p:cNvPr>
          <p:cNvSpPr txBox="1"/>
          <p:nvPr/>
        </p:nvSpPr>
        <p:spPr>
          <a:xfrm>
            <a:off x="6172198" y="3728634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No - Major issues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18A818B-F6DB-29C1-EFC0-F81809D1E888}"/>
              </a:ext>
            </a:extLst>
          </p:cNvPr>
          <p:cNvSpPr txBox="1"/>
          <p:nvPr/>
        </p:nvSpPr>
        <p:spPr>
          <a:xfrm>
            <a:off x="6134097" y="5506423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No - Major issues</a:t>
            </a:r>
          </a:p>
        </p:txBody>
      </p:sp>
      <p:cxnSp>
        <p:nvCxnSpPr>
          <p:cNvPr id="20" name="Elbow Connector 54">
            <a:extLst>
              <a:ext uri="{FF2B5EF4-FFF2-40B4-BE49-F238E27FC236}">
                <a16:creationId xmlns:a16="http://schemas.microsoft.com/office/drawing/2014/main" id="{09B921F6-9F58-7EF9-3A91-3311AA76F054}"/>
              </a:ext>
            </a:extLst>
          </p:cNvPr>
          <p:cNvCxnSpPr>
            <a:stCxn id="11" idx="1"/>
            <a:endCxn id="5" idx="1"/>
          </p:cNvCxnSpPr>
          <p:nvPr/>
        </p:nvCxnSpPr>
        <p:spPr>
          <a:xfrm rot="10800000" flipH="1">
            <a:off x="5029197" y="2504952"/>
            <a:ext cx="6928" cy="789939"/>
          </a:xfrm>
          <a:prstGeom prst="bentConnector3">
            <a:avLst>
              <a:gd name="adj1" fmla="val -3299654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Elbow Connector 56">
            <a:extLst>
              <a:ext uri="{FF2B5EF4-FFF2-40B4-BE49-F238E27FC236}">
                <a16:creationId xmlns:a16="http://schemas.microsoft.com/office/drawing/2014/main" id="{CB6E1507-69D6-EA2D-D2BC-2039D6B05EA8}"/>
              </a:ext>
            </a:extLst>
          </p:cNvPr>
          <p:cNvCxnSpPr>
            <a:cxnSpLocks/>
            <a:endCxn id="6" idx="1"/>
          </p:cNvCxnSpPr>
          <p:nvPr/>
        </p:nvCxnSpPr>
        <p:spPr>
          <a:xfrm rot="10800000">
            <a:off x="5029198" y="4235722"/>
            <a:ext cx="1" cy="844034"/>
          </a:xfrm>
          <a:prstGeom prst="bentConnector3">
            <a:avLst>
              <a:gd name="adj1" fmla="val 2286010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02761F89-7F82-032F-78AE-F9C1D4C53C68}"/>
              </a:ext>
            </a:extLst>
          </p:cNvPr>
          <p:cNvSpPr txBox="1"/>
          <p:nvPr/>
        </p:nvSpPr>
        <p:spPr>
          <a:xfrm>
            <a:off x="3047998" y="4503850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No - minor issues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B395A58-09E9-0744-3370-12335D017B85}"/>
              </a:ext>
            </a:extLst>
          </p:cNvPr>
          <p:cNvSpPr txBox="1"/>
          <p:nvPr/>
        </p:nvSpPr>
        <p:spPr>
          <a:xfrm>
            <a:off x="3047998" y="2802446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No - minor issues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908EC31-0443-46DA-3925-662AFBA0A37C}"/>
              </a:ext>
            </a:extLst>
          </p:cNvPr>
          <p:cNvCxnSpPr/>
          <p:nvPr/>
        </p:nvCxnSpPr>
        <p:spPr>
          <a:xfrm>
            <a:off x="6089073" y="2007265"/>
            <a:ext cx="6927" cy="3176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DB90C0F-6E60-EC25-37B0-D3DAC8F8C44E}"/>
              </a:ext>
            </a:extLst>
          </p:cNvPr>
          <p:cNvCxnSpPr/>
          <p:nvPr/>
        </p:nvCxnSpPr>
        <p:spPr>
          <a:xfrm flipH="1">
            <a:off x="6089072" y="2694296"/>
            <a:ext cx="6928" cy="1861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B0C91AA1-94A1-77A7-7F37-49B57966B8A1}"/>
              </a:ext>
            </a:extLst>
          </p:cNvPr>
          <p:cNvCxnSpPr/>
          <p:nvPr/>
        </p:nvCxnSpPr>
        <p:spPr>
          <a:xfrm>
            <a:off x="6057895" y="4420388"/>
            <a:ext cx="1" cy="2478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1672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A77CD-4971-1175-214B-2063AB019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SMR 1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0B6C5B8-0FCA-F62D-F87E-F2BA85A23D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578" y="1055800"/>
            <a:ext cx="10371221" cy="5088326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Problem solving meeting to discuss the issue and corrective action plan to resolve the issues.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Iterative process</a:t>
            </a:r>
          </a:p>
        </p:txBody>
      </p:sp>
    </p:spTree>
    <p:extLst>
      <p:ext uri="{BB962C8B-B14F-4D97-AF65-F5344CB8AC3E}">
        <p14:creationId xmlns:p14="http://schemas.microsoft.com/office/powerpoint/2010/main" val="2133653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3A5DE-E4E9-5116-B505-6CA273017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Triggers for SMR 1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6981F06-FB26-F824-EC3A-ACCC1CA9C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474" y="1059811"/>
            <a:ext cx="10411326" cy="4964000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Systemic / repeat quality or delivery issues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Poor customer service responses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Lack of support during project development phases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Failure to adhere to GHSP expectations</a:t>
            </a:r>
          </a:p>
        </p:txBody>
      </p:sp>
    </p:spTree>
    <p:extLst>
      <p:ext uri="{BB962C8B-B14F-4D97-AF65-F5344CB8AC3E}">
        <p14:creationId xmlns:p14="http://schemas.microsoft.com/office/powerpoint/2010/main" val="523624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205E8-0ACB-092F-9F66-05214EF4E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Example of Notice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96E0A055-2093-7FF3-7E0A-DFFB66059C7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369" y="1055799"/>
            <a:ext cx="4495800" cy="3807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6C3629D5-E8F1-C9B3-7DE2-F04F7F94F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4081" y="3576746"/>
            <a:ext cx="5639719" cy="2573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68F295C1-74E7-B677-192F-1EEC6407532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307431" y="1055800"/>
            <a:ext cx="1243263" cy="4491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545B529F-8279-46FF-02C6-C5BC396005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36203" y="1117588"/>
            <a:ext cx="1249666" cy="325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667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E819C-488C-80EC-914B-12A332A99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SMR 1 – Attendees / Agenda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0ECD24E4-8B05-1D52-E3BF-C649EA0ED0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063821"/>
            <a:ext cx="4038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Attendees</a:t>
            </a:r>
          </a:p>
          <a:p>
            <a:pPr marL="457200" indent="-457200">
              <a:buFontTx/>
              <a:buChar char="-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Appropriate supplier functional managers and support team.</a:t>
            </a:r>
          </a:p>
          <a:p>
            <a:pPr marL="457200" indent="-457200">
              <a:buFontTx/>
              <a:buChar char="-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GHSP buyer, SDE, purchasing manager, SDE manager</a:t>
            </a:r>
          </a:p>
          <a:p>
            <a:pPr marL="0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Supplier presentation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Problem statement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Definition of the problem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Evaluation of possible root causes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Action plan that includes actions and due dates</a:t>
            </a:r>
          </a:p>
          <a:p>
            <a:pPr marL="857250" lvl="1" indent="-457200">
              <a:buFontTx/>
              <a:buChar char="-"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Content Placeholder 11">
            <a:extLst>
              <a:ext uri="{FF2B5EF4-FFF2-40B4-BE49-F238E27FC236}">
                <a16:creationId xmlns:a16="http://schemas.microsoft.com/office/drawing/2014/main" id="{68B973CB-82EF-CE1F-4AA5-95DC96949F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9221" y="1559873"/>
            <a:ext cx="5382795" cy="4037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898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CEDD7-09DA-A17A-181C-D07B299A3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C51D1AFE-1D71-DCA0-ED4A-ED96B7A794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6875" y="1228916"/>
            <a:ext cx="3561982" cy="2085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D0C7EF94-D3B0-CCA5-BC28-DF497ECFFA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274" y="2402306"/>
            <a:ext cx="3746522" cy="229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348C5DEF-8952-6F06-9C74-0C8F003F2C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4492" y="3547687"/>
            <a:ext cx="3674608" cy="233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Bent-Up Arrow 2">
            <a:extLst>
              <a:ext uri="{FF2B5EF4-FFF2-40B4-BE49-F238E27FC236}">
                <a16:creationId xmlns:a16="http://schemas.microsoft.com/office/drawing/2014/main" id="{C53B0CA8-F325-4D05-D779-BEBC70343016}"/>
              </a:ext>
            </a:extLst>
          </p:cNvPr>
          <p:cNvSpPr/>
          <p:nvPr/>
        </p:nvSpPr>
        <p:spPr>
          <a:xfrm rot="5400000">
            <a:off x="3495174" y="3428650"/>
            <a:ext cx="914400" cy="685800"/>
          </a:xfrm>
          <a:prstGeom prst="bentUpArrow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Bent-Up Arrow 8">
            <a:extLst>
              <a:ext uri="{FF2B5EF4-FFF2-40B4-BE49-F238E27FC236}">
                <a16:creationId xmlns:a16="http://schemas.microsoft.com/office/drawing/2014/main" id="{02567187-CEA1-E13E-CA77-8B27A37E9FBE}"/>
              </a:ext>
            </a:extLst>
          </p:cNvPr>
          <p:cNvSpPr/>
          <p:nvPr/>
        </p:nvSpPr>
        <p:spPr>
          <a:xfrm rot="5400000">
            <a:off x="5404392" y="4807368"/>
            <a:ext cx="914400" cy="685800"/>
          </a:xfrm>
          <a:prstGeom prst="bentUpArrow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932CCA8-6B18-BBD1-4BAA-BD25110B4CD3}"/>
              </a:ext>
            </a:extLst>
          </p:cNvPr>
          <p:cNvSpPr txBox="1"/>
          <p:nvPr/>
        </p:nvSpPr>
        <p:spPr>
          <a:xfrm>
            <a:off x="1856875" y="4831410"/>
            <a:ext cx="27559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Break the problem down into manageable chunks.</a:t>
            </a:r>
          </a:p>
        </p:txBody>
      </p:sp>
    </p:spTree>
    <p:extLst>
      <p:ext uri="{BB962C8B-B14F-4D97-AF65-F5344CB8AC3E}">
        <p14:creationId xmlns:p14="http://schemas.microsoft.com/office/powerpoint/2010/main" val="1822884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26BA5-B51F-5EE6-293A-FCA602AD8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SMR 2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02E0A61-6DC8-686A-C962-DBC61C6342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526" y="1360572"/>
            <a:ext cx="4327358" cy="291465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Escalation of SMR 1 or response to a major issue effecting GHSP.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Upper management review of the issue</a:t>
            </a:r>
          </a:p>
        </p:txBody>
      </p:sp>
      <p:pic>
        <p:nvPicPr>
          <p:cNvPr id="5" name="31g0YE61PLQ?feature=player_detailpage">
            <a:extLst>
              <a:ext uri="{FF2B5EF4-FFF2-40B4-BE49-F238E27FC236}">
                <a16:creationId xmlns:a16="http://schemas.microsoft.com/office/drawing/2014/main" id="{A9C36555-E08B-CFFB-10B6-0890D5D6AF8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658854" y="997619"/>
            <a:ext cx="5826850" cy="3277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601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 2013 - 2022">
  <a:themeElements>
    <a:clrScheme name="GHSP">
      <a:dk1>
        <a:srgbClr val="000000"/>
      </a:dk1>
      <a:lt1>
        <a:srgbClr val="FFFFFF"/>
      </a:lt1>
      <a:dk2>
        <a:srgbClr val="053049"/>
      </a:dk2>
      <a:lt2>
        <a:srgbClr val="BEBEBE"/>
      </a:lt2>
      <a:accent1>
        <a:srgbClr val="14BDF0"/>
      </a:accent1>
      <a:accent2>
        <a:srgbClr val="2F90C0"/>
      </a:accent2>
      <a:accent3>
        <a:srgbClr val="74C042"/>
      </a:accent3>
      <a:accent4>
        <a:srgbClr val="EC1C24"/>
      </a:accent4>
      <a:accent5>
        <a:srgbClr val="F38B1E"/>
      </a:accent5>
      <a:accent6>
        <a:srgbClr val="FFC000"/>
      </a:accent6>
      <a:hlink>
        <a:srgbClr val="14BEF0"/>
      </a:hlink>
      <a:folHlink>
        <a:srgbClr val="2F90C0"/>
      </a:folHlink>
    </a:clrScheme>
    <a:fontScheme name="GHSP">
      <a:majorFont>
        <a:latin typeface="Bahnschrift"/>
        <a:ea typeface=""/>
        <a:cs typeface=""/>
      </a:majorFont>
      <a:minorFont>
        <a:latin typeface="Bahnschrif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HSP Blank Presentation Template_V1" id="{161BD463-713C-437F-8A46-82652A6F28B0}" vid="{487C3E4D-B060-47E9-9B5E-F69DDCA5B8F3}"/>
    </a:ext>
  </a:extLst>
</a:theme>
</file>

<file path=ppt/theme/theme2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C6F742A3E59F419178E7C244C58DC8" ma:contentTypeVersion="16" ma:contentTypeDescription="Create a new document." ma:contentTypeScope="" ma:versionID="58bc2e08f3a70cc325b56384f73e1f2e">
  <xsd:schema xmlns:xsd="http://www.w3.org/2001/XMLSchema" xmlns:xs="http://www.w3.org/2001/XMLSchema" xmlns:p="http://schemas.microsoft.com/office/2006/metadata/properties" xmlns:ns2="69b78a8a-548d-4734-af99-18012c001a53" xmlns:ns3="b78488c2-e1ae-4cbe-a623-c49d68c505c4" targetNamespace="http://schemas.microsoft.com/office/2006/metadata/properties" ma:root="true" ma:fieldsID="beed4550817e8df6a19a29a051dbb209" ns2:_="" ns3:_="">
    <xsd:import namespace="69b78a8a-548d-4734-af99-18012c001a53"/>
    <xsd:import namespace="b78488c2-e1ae-4cbe-a623-c49d68c505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b78a8a-548d-4734-af99-18012c001a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0b8f99bc-e9e6-4ffc-80e4-d0e1ffdb65d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8488c2-e1ae-4cbe-a623-c49d68c505c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2815a95c-8c3f-4880-a219-af870e51b66f}" ma:internalName="TaxCatchAll" ma:showField="CatchAllData" ma:web="b78488c2-e1ae-4cbe-a623-c49d68c505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b78488c2-e1ae-4cbe-a623-c49d68c505c4">
      <UserInfo>
        <DisplayName>Colby Martin</DisplayName>
        <AccountId>141</AccountId>
        <AccountType/>
      </UserInfo>
      <UserInfo>
        <DisplayName>Andy Hubbard</DisplayName>
        <AccountId>282</AccountId>
        <AccountType/>
      </UserInfo>
    </SharedWithUsers>
    <lcf76f155ced4ddcb4097134ff3c332f xmlns="69b78a8a-548d-4734-af99-18012c001a53">
      <Terms xmlns="http://schemas.microsoft.com/office/infopath/2007/PartnerControls"/>
    </lcf76f155ced4ddcb4097134ff3c332f>
    <TaxCatchAll xmlns="b78488c2-e1ae-4cbe-a623-c49d68c505c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EB7B478-E8DF-4DD4-B589-890F32F993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b78a8a-548d-4734-af99-18012c001a53"/>
    <ds:schemaRef ds:uri="b78488c2-e1ae-4cbe-a623-c49d68c505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2D85BBE-9712-4EE2-8D81-896CA7AB82A9}">
  <ds:schemaRefs>
    <ds:schemaRef ds:uri="http://purl.org/dc/terms/"/>
    <ds:schemaRef ds:uri="b78488c2-e1ae-4cbe-a623-c49d68c505c4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http://purl.org/dc/dcmitype/"/>
    <ds:schemaRef ds:uri="http://schemas.microsoft.com/office/2006/documentManagement/types"/>
    <ds:schemaRef ds:uri="69b78a8a-548d-4734-af99-18012c001a53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F461F21-0C81-40AF-9D63-CB27E99C1AE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GHSP Blank Presentation Template_V1</Template>
  <TotalTime>16</TotalTime>
  <Words>438</Words>
  <Application>Microsoft Office PowerPoint</Application>
  <PresentationFormat>Widescreen</PresentationFormat>
  <Paragraphs>77</Paragraphs>
  <Slides>12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Poppins</vt:lpstr>
      <vt:lpstr>Office Theme 2013 - 2022</vt:lpstr>
      <vt:lpstr>PowerPoint Presentation</vt:lpstr>
      <vt:lpstr>Purpose</vt:lpstr>
      <vt:lpstr>Process</vt:lpstr>
      <vt:lpstr>SMR 1</vt:lpstr>
      <vt:lpstr>Triggers for SMR 1</vt:lpstr>
      <vt:lpstr>Example of Notice</vt:lpstr>
      <vt:lpstr>SMR 1 – Attendees / Agenda</vt:lpstr>
      <vt:lpstr>Example</vt:lpstr>
      <vt:lpstr>SMR 2</vt:lpstr>
      <vt:lpstr>Triggers for SMR 2</vt:lpstr>
      <vt:lpstr>SMR 2 – Attendees / Agenda</vt:lpstr>
      <vt:lpstr>SMR Summary</vt:lpstr>
    </vt:vector>
  </TitlesOfParts>
  <Company>JSJ Corporation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Balok</dc:creator>
  <cp:lastModifiedBy>Brian Balok</cp:lastModifiedBy>
  <cp:revision>1</cp:revision>
  <dcterms:created xsi:type="dcterms:W3CDTF">2023-11-29T18:46:54Z</dcterms:created>
  <dcterms:modified xsi:type="dcterms:W3CDTF">2023-12-07T19:44:03Z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0x01010076C6F742A3E59F419178E7C244C58DC8</vt:lpwstr>
  </property>
  <property fmtid="{D5CDD505-2E9C-101B-9397-08002B2CF9AE}" pid="3" name="MediaServiceImageTags">
    <vt:lpwstr/>
  </property>
</Properties>
</file>