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BEF0"/>
    <a:srgbClr val="053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81D00F-321E-4BBA-B902-39BE077DB587}" v="1" dt="2023-12-07T19:43:09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6327"/>
  </p:normalViewPr>
  <p:slideViewPr>
    <p:cSldViewPr snapToGrid="0" snapToObjects="1">
      <p:cViewPr varScale="1">
        <p:scale>
          <a:sx n="179" d="100"/>
          <a:sy n="179" d="100"/>
        </p:scale>
        <p:origin x="21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90" d="100"/>
          <a:sy n="190" d="100"/>
        </p:scale>
        <p:origin x="229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alok" userId="685ccb80-cfa1-454b-99b7-0120cbe7ee01" providerId="ADAL" clId="{D181D00F-321E-4BBA-B902-39BE077DB587}"/>
    <pc:docChg chg="modSld">
      <pc:chgData name="Brian Balok" userId="685ccb80-cfa1-454b-99b7-0120cbe7ee01" providerId="ADAL" clId="{D181D00F-321E-4BBA-B902-39BE077DB587}" dt="2023-12-07T19:43:09.231" v="2" actId="2711"/>
      <pc:docMkLst>
        <pc:docMk/>
      </pc:docMkLst>
      <pc:sldChg chg="modSp mod">
        <pc:chgData name="Brian Balok" userId="685ccb80-cfa1-454b-99b7-0120cbe7ee01" providerId="ADAL" clId="{D181D00F-321E-4BBA-B902-39BE077DB587}" dt="2023-12-04T21:41:50.566" v="0" actId="2711"/>
        <pc:sldMkLst>
          <pc:docMk/>
          <pc:sldMk cId="2497303091" sldId="256"/>
        </pc:sldMkLst>
        <pc:spChg chg="mod">
          <ac:chgData name="Brian Balok" userId="685ccb80-cfa1-454b-99b7-0120cbe7ee01" providerId="ADAL" clId="{D181D00F-321E-4BBA-B902-39BE077DB587}" dt="2023-12-04T21:41:50.566" v="0" actId="2711"/>
          <ac:spMkLst>
            <pc:docMk/>
            <pc:sldMk cId="2497303091" sldId="256"/>
            <ac:spMk id="3" creationId="{94C148D8-B436-E636-4A0C-2ACD13C26664}"/>
          </ac:spMkLst>
        </pc:spChg>
      </pc:sldChg>
      <pc:sldChg chg="modSp">
        <pc:chgData name="Brian Balok" userId="685ccb80-cfa1-454b-99b7-0120cbe7ee01" providerId="ADAL" clId="{D181D00F-321E-4BBA-B902-39BE077DB587}" dt="2023-12-07T19:43:09.231" v="2" actId="2711"/>
        <pc:sldMkLst>
          <pc:docMk/>
          <pc:sldMk cId="4091236755" sldId="264"/>
        </pc:sldMkLst>
        <pc:spChg chg="mod">
          <ac:chgData name="Brian Balok" userId="685ccb80-cfa1-454b-99b7-0120cbe7ee01" providerId="ADAL" clId="{D181D00F-321E-4BBA-B902-39BE077DB587}" dt="2023-12-07T19:43:09.231" v="2" actId="2711"/>
          <ac:spMkLst>
            <pc:docMk/>
            <pc:sldMk cId="4091236755" sldId="264"/>
            <ac:spMk id="2" creationId="{F0BE0398-856B-04BE-DC77-E0CDA0425EF3}"/>
          </ac:spMkLst>
        </pc:spChg>
        <pc:spChg chg="mod">
          <ac:chgData name="Brian Balok" userId="685ccb80-cfa1-454b-99b7-0120cbe7ee01" providerId="ADAL" clId="{D181D00F-321E-4BBA-B902-39BE077DB587}" dt="2023-12-07T19:43:09.231" v="2" actId="2711"/>
          <ac:spMkLst>
            <pc:docMk/>
            <pc:sldMk cId="4091236755" sldId="264"/>
            <ac:spMk id="5" creationId="{B1E48C15-C1B2-D550-642D-97518842189A}"/>
          </ac:spMkLst>
        </pc:spChg>
        <pc:spChg chg="mod">
          <ac:chgData name="Brian Balok" userId="685ccb80-cfa1-454b-99b7-0120cbe7ee01" providerId="ADAL" clId="{D181D00F-321E-4BBA-B902-39BE077DB587}" dt="2023-12-07T19:43:09.231" v="2" actId="2711"/>
          <ac:spMkLst>
            <pc:docMk/>
            <pc:sldMk cId="4091236755" sldId="264"/>
            <ac:spMk id="6" creationId="{AC7D97F9-33FD-0E13-3844-7ABAEC13C305}"/>
          </ac:spMkLst>
        </pc:spChg>
        <pc:picChg chg="mod">
          <ac:chgData name="Brian Balok" userId="685ccb80-cfa1-454b-99b7-0120cbe7ee01" providerId="ADAL" clId="{D181D00F-321E-4BBA-B902-39BE077DB587}" dt="2023-12-07T19:43:09.231" v="2" actId="2711"/>
          <ac:picMkLst>
            <pc:docMk/>
            <pc:sldMk cId="4091236755" sldId="264"/>
            <ac:picMk id="4" creationId="{A7BCCBD4-D39C-EAD8-ABAD-FB9F830EDFC3}"/>
          </ac:picMkLst>
        </pc:picChg>
      </pc:sldChg>
      <pc:sldChg chg="modSp mod">
        <pc:chgData name="Brian Balok" userId="685ccb80-cfa1-454b-99b7-0120cbe7ee01" providerId="ADAL" clId="{D181D00F-321E-4BBA-B902-39BE077DB587}" dt="2023-12-04T21:42:22.845" v="1" actId="2711"/>
        <pc:sldMkLst>
          <pc:docMk/>
          <pc:sldMk cId="1512267598" sldId="265"/>
        </pc:sldMkLst>
        <pc:spChg chg="mod">
          <ac:chgData name="Brian Balok" userId="685ccb80-cfa1-454b-99b7-0120cbe7ee01" providerId="ADAL" clId="{D181D00F-321E-4BBA-B902-39BE077DB587}" dt="2023-12-04T21:42:22.845" v="1" actId="2711"/>
          <ac:spMkLst>
            <pc:docMk/>
            <pc:sldMk cId="1512267598" sldId="265"/>
            <ac:spMk id="2" creationId="{1F634143-A636-42AF-B7D4-96F74AB1DF98}"/>
          </ac:spMkLst>
        </pc:spChg>
      </pc:sldChg>
    </pc:docChg>
  </pc:docChgLst>
  <pc:docChgLst>
    <pc:chgData name="Brian Balok" userId="685ccb80-cfa1-454b-99b7-0120cbe7ee01" providerId="ADAL" clId="{CA46CE16-0957-42CA-B1A6-E0682FC97692}"/>
    <pc:docChg chg="undo custSel addSld modSld">
      <pc:chgData name="Brian Balok" userId="685ccb80-cfa1-454b-99b7-0120cbe7ee01" providerId="ADAL" clId="{CA46CE16-0957-42CA-B1A6-E0682FC97692}" dt="2023-11-29T18:31:02.590" v="239" actId="1076"/>
      <pc:docMkLst>
        <pc:docMk/>
      </pc:docMkLst>
      <pc:sldChg chg="modSp mod">
        <pc:chgData name="Brian Balok" userId="685ccb80-cfa1-454b-99b7-0120cbe7ee01" providerId="ADAL" clId="{CA46CE16-0957-42CA-B1A6-E0682FC97692}" dt="2023-11-29T18:24:14.580" v="0" actId="2711"/>
        <pc:sldMkLst>
          <pc:docMk/>
          <pc:sldMk cId="2133653967" sldId="259"/>
        </pc:sldMkLst>
        <pc:spChg chg="mod">
          <ac:chgData name="Brian Balok" userId="685ccb80-cfa1-454b-99b7-0120cbe7ee01" providerId="ADAL" clId="{CA46CE16-0957-42CA-B1A6-E0682FC97692}" dt="2023-11-29T18:24:14.580" v="0" actId="2711"/>
          <ac:spMkLst>
            <pc:docMk/>
            <pc:sldMk cId="2133653967" sldId="259"/>
            <ac:spMk id="2" creationId="{57CA77CD-4971-1175-214B-2063AB019CE1}"/>
          </ac:spMkLst>
        </pc:spChg>
      </pc:sldChg>
      <pc:sldChg chg="addSp delSp modSp new mod">
        <pc:chgData name="Brian Balok" userId="685ccb80-cfa1-454b-99b7-0120cbe7ee01" providerId="ADAL" clId="{CA46CE16-0957-42CA-B1A6-E0682FC97692}" dt="2023-11-29T18:25:02.015" v="30" actId="1076"/>
        <pc:sldMkLst>
          <pc:docMk/>
          <pc:sldMk cId="948304088" sldId="260"/>
        </pc:sldMkLst>
        <pc:spChg chg="mod">
          <ac:chgData name="Brian Balok" userId="685ccb80-cfa1-454b-99b7-0120cbe7ee01" providerId="ADAL" clId="{CA46CE16-0957-42CA-B1A6-E0682FC97692}" dt="2023-11-29T18:24:30.239" v="23" actId="2711"/>
          <ac:spMkLst>
            <pc:docMk/>
            <pc:sldMk cId="948304088" sldId="260"/>
            <ac:spMk id="2" creationId="{4DED204F-61E2-CE9E-57E3-04B9D88F47F6}"/>
          </ac:spMkLst>
        </pc:spChg>
        <pc:spChg chg="del">
          <ac:chgData name="Brian Balok" userId="685ccb80-cfa1-454b-99b7-0120cbe7ee01" providerId="ADAL" clId="{CA46CE16-0957-42CA-B1A6-E0682FC97692}" dt="2023-11-29T18:24:36.302" v="24" actId="478"/>
          <ac:spMkLst>
            <pc:docMk/>
            <pc:sldMk cId="948304088" sldId="260"/>
            <ac:spMk id="3" creationId="{0A312A63-A2B5-9134-561A-9115B36B3F26}"/>
          </ac:spMkLst>
        </pc:spChg>
        <pc:spChg chg="add mod">
          <ac:chgData name="Brian Balok" userId="685ccb80-cfa1-454b-99b7-0120cbe7ee01" providerId="ADAL" clId="{CA46CE16-0957-42CA-B1A6-E0682FC97692}" dt="2023-11-29T18:25:02.015" v="30" actId="1076"/>
          <ac:spMkLst>
            <pc:docMk/>
            <pc:sldMk cId="948304088" sldId="260"/>
            <ac:spMk id="4" creationId="{B1921E8C-7693-0907-A639-9465B54D4E4C}"/>
          </ac:spMkLst>
        </pc:spChg>
      </pc:sldChg>
      <pc:sldChg chg="addSp delSp modSp new mod">
        <pc:chgData name="Brian Balok" userId="685ccb80-cfa1-454b-99b7-0120cbe7ee01" providerId="ADAL" clId="{CA46CE16-0957-42CA-B1A6-E0682FC97692}" dt="2023-11-29T18:26:15.701" v="69" actId="2711"/>
        <pc:sldMkLst>
          <pc:docMk/>
          <pc:sldMk cId="3337844906" sldId="261"/>
        </pc:sldMkLst>
        <pc:spChg chg="mod">
          <ac:chgData name="Brian Balok" userId="685ccb80-cfa1-454b-99b7-0120cbe7ee01" providerId="ADAL" clId="{CA46CE16-0957-42CA-B1A6-E0682FC97692}" dt="2023-11-29T18:26:15.701" v="69" actId="2711"/>
          <ac:spMkLst>
            <pc:docMk/>
            <pc:sldMk cId="3337844906" sldId="261"/>
            <ac:spMk id="2" creationId="{9ECF9C4C-8E11-DF9C-3037-CDF2181B55F2}"/>
          </ac:spMkLst>
        </pc:spChg>
        <pc:spChg chg="del">
          <ac:chgData name="Brian Balok" userId="685ccb80-cfa1-454b-99b7-0120cbe7ee01" providerId="ADAL" clId="{CA46CE16-0957-42CA-B1A6-E0682FC97692}" dt="2023-11-29T18:25:30.650" v="57" actId="478"/>
          <ac:spMkLst>
            <pc:docMk/>
            <pc:sldMk cId="3337844906" sldId="261"/>
            <ac:spMk id="3" creationId="{75382CED-2AE1-52D1-DC3F-4805E422A6D4}"/>
          </ac:spMkLst>
        </pc:spChg>
        <pc:spChg chg="add mod">
          <ac:chgData name="Brian Balok" userId="685ccb80-cfa1-454b-99b7-0120cbe7ee01" providerId="ADAL" clId="{CA46CE16-0957-42CA-B1A6-E0682FC97692}" dt="2023-11-29T18:26:07.720" v="68" actId="1076"/>
          <ac:spMkLst>
            <pc:docMk/>
            <pc:sldMk cId="3337844906" sldId="261"/>
            <ac:spMk id="4" creationId="{0B4339E9-54BE-E78B-07F5-3EFF10E43DBB}"/>
          </ac:spMkLst>
        </pc:spChg>
        <pc:picChg chg="add mod">
          <ac:chgData name="Brian Balok" userId="685ccb80-cfa1-454b-99b7-0120cbe7ee01" providerId="ADAL" clId="{CA46CE16-0957-42CA-B1A6-E0682FC97692}" dt="2023-11-29T18:25:52.152" v="65" actId="1076"/>
          <ac:picMkLst>
            <pc:docMk/>
            <pc:sldMk cId="3337844906" sldId="261"/>
            <ac:picMk id="5" creationId="{DB232CBE-FFA2-6C61-8650-745BA211BE26}"/>
          </ac:picMkLst>
        </pc:picChg>
      </pc:sldChg>
      <pc:sldChg chg="addSp delSp modSp new mod">
        <pc:chgData name="Brian Balok" userId="685ccb80-cfa1-454b-99b7-0120cbe7ee01" providerId="ADAL" clId="{CA46CE16-0957-42CA-B1A6-E0682FC97692}" dt="2023-11-29T18:27:10.816" v="111" actId="1076"/>
        <pc:sldMkLst>
          <pc:docMk/>
          <pc:sldMk cId="3197916400" sldId="262"/>
        </pc:sldMkLst>
        <pc:spChg chg="add del mod">
          <ac:chgData name="Brian Balok" userId="685ccb80-cfa1-454b-99b7-0120cbe7ee01" providerId="ADAL" clId="{CA46CE16-0957-42CA-B1A6-E0682FC97692}" dt="2023-11-29T18:26:42.918" v="102" actId="478"/>
          <ac:spMkLst>
            <pc:docMk/>
            <pc:sldMk cId="3197916400" sldId="262"/>
            <ac:spMk id="2" creationId="{71111E56-A063-422F-44DD-12081415F99D}"/>
          </ac:spMkLst>
        </pc:spChg>
        <pc:spChg chg="add del">
          <ac:chgData name="Brian Balok" userId="685ccb80-cfa1-454b-99b7-0120cbe7ee01" providerId="ADAL" clId="{CA46CE16-0957-42CA-B1A6-E0682FC97692}" dt="2023-11-29T18:26:45.733" v="103" actId="478"/>
          <ac:spMkLst>
            <pc:docMk/>
            <pc:sldMk cId="3197916400" sldId="262"/>
            <ac:spMk id="3" creationId="{C5D6099E-4023-7227-6BC4-FB6A0CF09DBC}"/>
          </ac:spMkLst>
        </pc:spChg>
        <pc:spChg chg="add del mod">
          <ac:chgData name="Brian Balok" userId="685ccb80-cfa1-454b-99b7-0120cbe7ee01" providerId="ADAL" clId="{CA46CE16-0957-42CA-B1A6-E0682FC97692}" dt="2023-11-29T18:26:42.918" v="102" actId="478"/>
          <ac:spMkLst>
            <pc:docMk/>
            <pc:sldMk cId="3197916400" sldId="262"/>
            <ac:spMk id="5" creationId="{16F31E21-4161-20BC-2A98-8EAAE499C45D}"/>
          </ac:spMkLst>
        </pc:spChg>
        <pc:spChg chg="add mod">
          <ac:chgData name="Brian Balok" userId="685ccb80-cfa1-454b-99b7-0120cbe7ee01" providerId="ADAL" clId="{CA46CE16-0957-42CA-B1A6-E0682FC97692}" dt="2023-11-29T18:27:10.816" v="111" actId="1076"/>
          <ac:spMkLst>
            <pc:docMk/>
            <pc:sldMk cId="3197916400" sldId="262"/>
            <ac:spMk id="6" creationId="{2A1E34FE-1A31-0A22-7D0D-CD68851D7C27}"/>
          </ac:spMkLst>
        </pc:spChg>
        <pc:picChg chg="add mod">
          <ac:chgData name="Brian Balok" userId="685ccb80-cfa1-454b-99b7-0120cbe7ee01" providerId="ADAL" clId="{CA46CE16-0957-42CA-B1A6-E0682FC97692}" dt="2023-11-29T18:27:04.359" v="110" actId="1076"/>
          <ac:picMkLst>
            <pc:docMk/>
            <pc:sldMk cId="3197916400" sldId="262"/>
            <ac:picMk id="7" creationId="{5416448E-6E1F-905D-2601-0C3CE1BC156D}"/>
          </ac:picMkLst>
        </pc:picChg>
      </pc:sldChg>
      <pc:sldChg chg="addSp delSp modSp new mod">
        <pc:chgData name="Brian Balok" userId="685ccb80-cfa1-454b-99b7-0120cbe7ee01" providerId="ADAL" clId="{CA46CE16-0957-42CA-B1A6-E0682FC97692}" dt="2023-11-29T18:28:22.978" v="150" actId="1076"/>
        <pc:sldMkLst>
          <pc:docMk/>
          <pc:sldMk cId="1685310686" sldId="263"/>
        </pc:sldMkLst>
        <pc:spChg chg="mod">
          <ac:chgData name="Brian Balok" userId="685ccb80-cfa1-454b-99b7-0120cbe7ee01" providerId="ADAL" clId="{CA46CE16-0957-42CA-B1A6-E0682FC97692}" dt="2023-11-29T18:27:35.778" v="138" actId="2711"/>
          <ac:spMkLst>
            <pc:docMk/>
            <pc:sldMk cId="1685310686" sldId="263"/>
            <ac:spMk id="2" creationId="{23F2C939-1A45-C2FD-FCEC-4F67E8DF77F8}"/>
          </ac:spMkLst>
        </pc:spChg>
        <pc:spChg chg="del">
          <ac:chgData name="Brian Balok" userId="685ccb80-cfa1-454b-99b7-0120cbe7ee01" providerId="ADAL" clId="{CA46CE16-0957-42CA-B1A6-E0682FC97692}" dt="2023-11-29T18:27:42.347" v="139" actId="478"/>
          <ac:spMkLst>
            <pc:docMk/>
            <pc:sldMk cId="1685310686" sldId="263"/>
            <ac:spMk id="3" creationId="{F4D4E689-2903-8BD1-5322-D92058025D2B}"/>
          </ac:spMkLst>
        </pc:spChg>
        <pc:spChg chg="add mod">
          <ac:chgData name="Brian Balok" userId="685ccb80-cfa1-454b-99b7-0120cbe7ee01" providerId="ADAL" clId="{CA46CE16-0957-42CA-B1A6-E0682FC97692}" dt="2023-11-29T18:28:22.978" v="150" actId="1076"/>
          <ac:spMkLst>
            <pc:docMk/>
            <pc:sldMk cId="1685310686" sldId="263"/>
            <ac:spMk id="4" creationId="{2515F444-B782-6BBD-C090-55B9FAC67783}"/>
          </ac:spMkLst>
        </pc:spChg>
      </pc:sldChg>
      <pc:sldChg chg="addSp delSp modSp new mod">
        <pc:chgData name="Brian Balok" userId="685ccb80-cfa1-454b-99b7-0120cbe7ee01" providerId="ADAL" clId="{CA46CE16-0957-42CA-B1A6-E0682FC97692}" dt="2023-11-29T18:30:07.552" v="199" actId="2711"/>
        <pc:sldMkLst>
          <pc:docMk/>
          <pc:sldMk cId="4091236755" sldId="264"/>
        </pc:sldMkLst>
        <pc:spChg chg="mod">
          <ac:chgData name="Brian Balok" userId="685ccb80-cfa1-454b-99b7-0120cbe7ee01" providerId="ADAL" clId="{CA46CE16-0957-42CA-B1A6-E0682FC97692}" dt="2023-11-29T18:28:50.617" v="183" actId="2711"/>
          <ac:spMkLst>
            <pc:docMk/>
            <pc:sldMk cId="4091236755" sldId="264"/>
            <ac:spMk id="2" creationId="{F0BE0398-856B-04BE-DC77-E0CDA0425EF3}"/>
          </ac:spMkLst>
        </pc:spChg>
        <pc:spChg chg="del">
          <ac:chgData name="Brian Balok" userId="685ccb80-cfa1-454b-99b7-0120cbe7ee01" providerId="ADAL" clId="{CA46CE16-0957-42CA-B1A6-E0682FC97692}" dt="2023-11-29T18:28:56.463" v="184" actId="478"/>
          <ac:spMkLst>
            <pc:docMk/>
            <pc:sldMk cId="4091236755" sldId="264"/>
            <ac:spMk id="3" creationId="{6B6A7C70-68C4-80D7-8174-AF38C7079157}"/>
          </ac:spMkLst>
        </pc:spChg>
        <pc:spChg chg="add mod">
          <ac:chgData name="Brian Balok" userId="685ccb80-cfa1-454b-99b7-0120cbe7ee01" providerId="ADAL" clId="{CA46CE16-0957-42CA-B1A6-E0682FC97692}" dt="2023-11-29T18:30:07.552" v="199" actId="2711"/>
          <ac:spMkLst>
            <pc:docMk/>
            <pc:sldMk cId="4091236755" sldId="264"/>
            <ac:spMk id="5" creationId="{B1E48C15-C1B2-D550-642D-97518842189A}"/>
          </ac:spMkLst>
        </pc:spChg>
        <pc:spChg chg="add mod">
          <ac:chgData name="Brian Balok" userId="685ccb80-cfa1-454b-99b7-0120cbe7ee01" providerId="ADAL" clId="{CA46CE16-0957-42CA-B1A6-E0682FC97692}" dt="2023-11-29T18:29:55.306" v="197" actId="14100"/>
          <ac:spMkLst>
            <pc:docMk/>
            <pc:sldMk cId="4091236755" sldId="264"/>
            <ac:spMk id="6" creationId="{AC7D97F9-33FD-0E13-3844-7ABAEC13C305}"/>
          </ac:spMkLst>
        </pc:spChg>
        <pc:picChg chg="add mod">
          <ac:chgData name="Brian Balok" userId="685ccb80-cfa1-454b-99b7-0120cbe7ee01" providerId="ADAL" clId="{CA46CE16-0957-42CA-B1A6-E0682FC97692}" dt="2023-11-29T18:29:39.675" v="195" actId="1076"/>
          <ac:picMkLst>
            <pc:docMk/>
            <pc:sldMk cId="4091236755" sldId="264"/>
            <ac:picMk id="4" creationId="{A7BCCBD4-D39C-EAD8-ABAD-FB9F830EDFC3}"/>
          </ac:picMkLst>
        </pc:picChg>
      </pc:sldChg>
      <pc:sldChg chg="addSp delSp modSp new mod">
        <pc:chgData name="Brian Balok" userId="685ccb80-cfa1-454b-99b7-0120cbe7ee01" providerId="ADAL" clId="{CA46CE16-0957-42CA-B1A6-E0682FC97692}" dt="2023-11-29T18:31:02.590" v="239" actId="1076"/>
        <pc:sldMkLst>
          <pc:docMk/>
          <pc:sldMk cId="1512267598" sldId="265"/>
        </pc:sldMkLst>
        <pc:spChg chg="mod">
          <ac:chgData name="Brian Balok" userId="685ccb80-cfa1-454b-99b7-0120cbe7ee01" providerId="ADAL" clId="{CA46CE16-0957-42CA-B1A6-E0682FC97692}" dt="2023-11-29T18:30:35.585" v="231" actId="20577"/>
          <ac:spMkLst>
            <pc:docMk/>
            <pc:sldMk cId="1512267598" sldId="265"/>
            <ac:spMk id="2" creationId="{1F634143-A636-42AF-B7D4-96F74AB1DF98}"/>
          </ac:spMkLst>
        </pc:spChg>
        <pc:spChg chg="del">
          <ac:chgData name="Brian Balok" userId="685ccb80-cfa1-454b-99b7-0120cbe7ee01" providerId="ADAL" clId="{CA46CE16-0957-42CA-B1A6-E0682FC97692}" dt="2023-11-29T18:30:39.982" v="232" actId="478"/>
          <ac:spMkLst>
            <pc:docMk/>
            <pc:sldMk cId="1512267598" sldId="265"/>
            <ac:spMk id="3" creationId="{63376308-4897-49DA-0D7A-10A06E31883F}"/>
          </ac:spMkLst>
        </pc:spChg>
        <pc:spChg chg="add mod">
          <ac:chgData name="Brian Balok" userId="685ccb80-cfa1-454b-99b7-0120cbe7ee01" providerId="ADAL" clId="{CA46CE16-0957-42CA-B1A6-E0682FC97692}" dt="2023-11-29T18:31:02.590" v="239" actId="1076"/>
          <ac:spMkLst>
            <pc:docMk/>
            <pc:sldMk cId="1512267598" sldId="265"/>
            <ac:spMk id="4" creationId="{4C3A0995-CA9D-4F0C-67B6-1B559BA3C36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BF55A-28E9-7F49-B3B2-2C3DDBCE85B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3A6D6-A4B5-3946-9B84-D1B7E7EBC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1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airplane&#10;&#10;Description automatically generated">
            <a:extLst>
              <a:ext uri="{FF2B5EF4-FFF2-40B4-BE49-F238E27FC236}">
                <a16:creationId xmlns:a16="http://schemas.microsoft.com/office/drawing/2014/main" id="{1CB4696F-00E8-F81A-DE44-8E43CBEB5C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14"/>
            <a:ext cx="12192000" cy="685657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3717FFB0-63F9-CA65-0E02-6E0C1B5E3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8940"/>
            <a:ext cx="9144000" cy="52790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E4F55C-25B2-4EDD-5783-27FDA524F6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502" y="2224556"/>
            <a:ext cx="6292995" cy="165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6962-AD7F-5592-C8DD-2BC78759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033D8-D20C-6C4A-9F41-D447F11D0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887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A0D01-EE85-562E-007E-34D3F612A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7A8851-AAE8-E1B7-C178-20D25AD8E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13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F23D-B3A2-F359-9AF5-606725356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3ABE5-6872-5F4D-203C-13771D75A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E2FD-6A7A-4D7A-9699-0E19884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92890-A0FC-1952-9E31-C621B1985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463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6EC90-2087-D139-C75F-60BE67906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0DA29-933C-2798-0272-8FDD035BD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6D8E65-EC89-C3D9-C009-013F01A9E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837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B8C3-EDF1-86B3-6CA3-04736085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F4D4D-9FAF-C17F-D39C-1708005DB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4708-5B54-6CA5-4832-35A780E2E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D3B4D-BC29-E817-4263-AE48B4522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6334D1-A74E-4F4C-CBE9-2D2E00EC5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39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841CA-F99A-73A0-B438-F7C03731F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727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34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DF053-8D51-13C2-EB8B-77D1CE0B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F1FBC-0F99-6773-1C70-D13DA0F23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9CEA9-7385-D14A-C9A3-48B7E3703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263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CEC19-4951-BA66-E8F9-36C39618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009A88-F128-DAD9-B1CA-37249170C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88FAC-7B1D-543C-5A05-BA3D48039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890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19344F-4AB7-F49F-D362-642D863D5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001"/>
            <a:ext cx="10515600" cy="803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DD5D2-CD15-2704-8DB5-D73315B20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96698"/>
            <a:ext cx="10515600" cy="4880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6B6C78-7DB6-576E-E56C-951F1435E4CD}"/>
              </a:ext>
            </a:extLst>
          </p:cNvPr>
          <p:cNvCxnSpPr>
            <a:cxnSpLocks/>
          </p:cNvCxnSpPr>
          <p:nvPr userDrawn="1"/>
        </p:nvCxnSpPr>
        <p:spPr>
          <a:xfrm flipV="1">
            <a:off x="1391167" y="6567415"/>
            <a:ext cx="9264918" cy="1899"/>
          </a:xfrm>
          <a:prstGeom prst="line">
            <a:avLst/>
          </a:prstGeom>
          <a:ln w="19050">
            <a:solidFill>
              <a:srgbClr val="30BF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5FA85D5-8E62-2CA7-FC86-FDB2F928BA7D}"/>
              </a:ext>
            </a:extLst>
          </p:cNvPr>
          <p:cNvSpPr txBox="1"/>
          <p:nvPr userDrawn="1"/>
        </p:nvSpPr>
        <p:spPr>
          <a:xfrm>
            <a:off x="10728459" y="6444304"/>
            <a:ext cx="13570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Poppins" panose="00000500000000000000" pitchFamily="2" charset="0"/>
                <a:cs typeface="Poppins" panose="00000500000000000000" pitchFamily="2" charset="0"/>
              </a:rPr>
              <a:t>GHSP Confidential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31785E-B98C-0D77-AF4B-F74F204F93E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6424090"/>
            <a:ext cx="1040674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3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5314A"/>
          </a:solidFill>
          <a:latin typeface="Poppins" panose="00000500000000000000" pitchFamily="2" charset="0"/>
          <a:ea typeface="+mj-ea"/>
          <a:cs typeface="Poppins" panose="000005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4C148D8-B436-E636-4A0C-2ACD13C266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Supplier Training – RFQ Process</a:t>
            </a:r>
          </a:p>
        </p:txBody>
      </p:sp>
    </p:spTree>
    <p:extLst>
      <p:ext uri="{BB962C8B-B14F-4D97-AF65-F5344CB8AC3E}">
        <p14:creationId xmlns:p14="http://schemas.microsoft.com/office/powerpoint/2010/main" val="249730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34143-A636-42AF-B7D4-96F74AB1D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Pre-sourcing Technical Review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3A0995-CA9D-4F0C-67B6-1B559BA3C36D}"/>
              </a:ext>
            </a:extLst>
          </p:cNvPr>
          <p:cNvSpPr txBox="1">
            <a:spLocks/>
          </p:cNvSpPr>
          <p:nvPr/>
        </p:nvSpPr>
        <p:spPr bwMode="auto">
          <a:xfrm>
            <a:off x="838200" y="1184635"/>
            <a:ext cx="10615367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Most Common Issues: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kern="0" dirty="0">
                <a:latin typeface="Arial" panose="020B0604020202020204" pitchFamily="34" charset="0"/>
                <a:cs typeface="Arial" panose="020B0604020202020204" pitchFamily="34" charset="0"/>
              </a:rPr>
              <a:t>Missing deliverables (see Tech. Review form for full list)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Preliminary Process Flow, PFMEA, and Control Plan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Gage/Check Fixture proposal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26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29" descr="Screen Clipping">
            <a:extLst>
              <a:ext uri="{FF2B5EF4-FFF2-40B4-BE49-F238E27FC236}">
                <a16:creationId xmlns:a16="http://schemas.microsoft.com/office/drawing/2014/main" id="{17A37079-4BFB-4FCA-F0D4-248FA8E686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3" b="2405"/>
          <a:stretch/>
        </p:blipFill>
        <p:spPr>
          <a:xfrm>
            <a:off x="4781747" y="237787"/>
            <a:ext cx="3900340" cy="6229114"/>
          </a:xfrm>
        </p:spPr>
      </p:pic>
    </p:spTree>
    <p:extLst>
      <p:ext uri="{BB962C8B-B14F-4D97-AF65-F5344CB8AC3E}">
        <p14:creationId xmlns:p14="http://schemas.microsoft.com/office/powerpoint/2010/main" val="147814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A77CD-4971-1175-214B-2063AB01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Request for Quote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32A2562-0D2A-5296-1CA8-310809DED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45402"/>
            <a:ext cx="4724400" cy="449580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RFQ package from your buyer may include: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RFQ form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Print &amp; CAD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Team feasibility form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SSOW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Cost breakdown form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521F3E8B-CE2F-EB0E-E8F3-AF816305B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65" y="1070365"/>
            <a:ext cx="4548433" cy="519749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4167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A77CD-4971-1175-214B-2063AB019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Request for Quote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4F4C753-A715-AF3E-5AC9-7CA20B0A8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4470" y="1055800"/>
            <a:ext cx="4724400" cy="449580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complete quote package needs to be submitted by the due date on the RFQ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All forms returned with quote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All ‘Quote requirements’ referenced on quote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All ‘GHSP notes’ addressed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7576635A-6DA8-D372-DD0C-5B8959361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67" y="1055800"/>
            <a:ext cx="4450237" cy="508528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3365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D204F-61E2-CE9E-57E3-04B9D88F4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Request for Quote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1921E8C-7693-0907-A639-9465B54D4E4C}"/>
              </a:ext>
            </a:extLst>
          </p:cNvPr>
          <p:cNvSpPr txBox="1">
            <a:spLocks/>
          </p:cNvSpPr>
          <p:nvPr/>
        </p:nvSpPr>
        <p:spPr bwMode="auto">
          <a:xfrm>
            <a:off x="904188" y="1164211"/>
            <a:ext cx="8534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Most Common Issues: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Timeliness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Incomplete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RFQ requirements not addressed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 cost breakdown (by request only)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 Technical Feasibility form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costs to meet notes/specifications on print not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Missing RFQ# on quote response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30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F9C4C-8E11-DF9C-3037-CDF2181B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Supplier Team Feasibility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4339E9-54BE-E78B-07F5-3EFF10E43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3182" y="1378003"/>
            <a:ext cx="4191000" cy="4495800"/>
          </a:xfrm>
        </p:spPr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Production Design/Drawing release (and applicable revisions), the Buyer will send the Team Feasibility Commitment Form with the RFQ package to all potential suppliers. 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Supplier returns completed form with their quote response</a:t>
            </a:r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DB232CBE-FFA2-6C61-8650-745BA211B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94260"/>
            <a:ext cx="5725365" cy="520174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7844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11E56-A063-422F-44DD-12081415F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Supplier Team Feasibility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A1E34FE-1A31-0A22-7D0D-CD68851D7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0467" y="1542068"/>
            <a:ext cx="4343400" cy="3962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Requires cross-functional input at the supplier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Supplier may be brought in for Tech. Review whether they check Feasible or Not Feasible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pic>
        <p:nvPicPr>
          <p:cNvPr id="7" name="Picture 6" descr="Screen Clipping">
            <a:extLst>
              <a:ext uri="{FF2B5EF4-FFF2-40B4-BE49-F238E27FC236}">
                <a16:creationId xmlns:a16="http://schemas.microsoft.com/office/drawing/2014/main" id="{5416448E-6E1F-905D-2601-0C3CE1BC15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11" y="1235198"/>
            <a:ext cx="6124458" cy="45761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97916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2C939-1A45-C2FD-FCEC-4F67E8DF7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Supplier Team Feasibility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15F444-B782-6BBD-C090-55B9FAC67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358" y="1143777"/>
            <a:ext cx="10144027" cy="322711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Most Common Issue(s):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Supplier requests print changes at PPAP submission and no exceptions were noted on Team Feasibility form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Form filled out incorrectly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 signed by all team members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Checking specs can be met but not providing evidence for each section at PPAP (blanket cert/statement is not acceptable)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310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E0398-856B-04BE-DC77-E0CDA0425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Pre-sourcing Technical Review</a:t>
            </a:r>
          </a:p>
        </p:txBody>
      </p:sp>
      <p:pic>
        <p:nvPicPr>
          <p:cNvPr id="4" name="Picture 3" descr="Screen Clipping">
            <a:extLst>
              <a:ext uri="{FF2B5EF4-FFF2-40B4-BE49-F238E27FC236}">
                <a16:creationId xmlns:a16="http://schemas.microsoft.com/office/drawing/2014/main" id="{A7BCCBD4-D39C-EAD8-ABAD-FB9F830EDF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94462"/>
            <a:ext cx="4339472" cy="530185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1E48C15-C1B2-D550-642D-97518842189A}"/>
              </a:ext>
            </a:extLst>
          </p:cNvPr>
          <p:cNvSpPr txBox="1">
            <a:spLocks/>
          </p:cNvSpPr>
          <p:nvPr/>
        </p:nvSpPr>
        <p:spPr bwMode="auto">
          <a:xfrm>
            <a:off x="6208336" y="1761242"/>
            <a:ext cx="4648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Multiple suppliers are brought in to discuss product application, part design and cost savings ideas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kern="0" dirty="0">
                <a:latin typeface="Arial" panose="020B0604020202020204" pitchFamily="34" charset="0"/>
                <a:cs typeface="Arial" panose="020B0604020202020204" pitchFamily="34" charset="0"/>
              </a:rPr>
              <a:t>Next steps: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New RFQ/print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Clean team feasibility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Sourcing award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2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C7D97F9-33FD-0E13-3844-7ABAEC13C305}"/>
              </a:ext>
            </a:extLst>
          </p:cNvPr>
          <p:cNvSpPr/>
          <p:nvPr/>
        </p:nvSpPr>
        <p:spPr>
          <a:xfrm>
            <a:off x="838200" y="3742442"/>
            <a:ext cx="4339471" cy="26538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236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GHSP">
      <a:dk1>
        <a:srgbClr val="000000"/>
      </a:dk1>
      <a:lt1>
        <a:srgbClr val="FFFFFF"/>
      </a:lt1>
      <a:dk2>
        <a:srgbClr val="053049"/>
      </a:dk2>
      <a:lt2>
        <a:srgbClr val="BEBEBE"/>
      </a:lt2>
      <a:accent1>
        <a:srgbClr val="14BDF0"/>
      </a:accent1>
      <a:accent2>
        <a:srgbClr val="2F90C0"/>
      </a:accent2>
      <a:accent3>
        <a:srgbClr val="74C042"/>
      </a:accent3>
      <a:accent4>
        <a:srgbClr val="EC1C24"/>
      </a:accent4>
      <a:accent5>
        <a:srgbClr val="F38B1E"/>
      </a:accent5>
      <a:accent6>
        <a:srgbClr val="FFC000"/>
      </a:accent6>
      <a:hlink>
        <a:srgbClr val="14BEF0"/>
      </a:hlink>
      <a:folHlink>
        <a:srgbClr val="2F90C0"/>
      </a:folHlink>
    </a:clrScheme>
    <a:fontScheme name="GHSP">
      <a:majorFont>
        <a:latin typeface="Bahnschrift"/>
        <a:ea typeface=""/>
        <a:cs typeface=""/>
      </a:majorFont>
      <a:minorFont>
        <a:latin typeface="Bahnschrif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HSP Blank Presentation Template_V1" id="{161BD463-713C-437F-8A46-82652A6F28B0}" vid="{487C3E4D-B060-47E9-9B5E-F69DDCA5B8F3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C6F742A3E59F419178E7C244C58DC8" ma:contentTypeVersion="16" ma:contentTypeDescription="Create a new document." ma:contentTypeScope="" ma:versionID="58bc2e08f3a70cc325b56384f73e1f2e">
  <xsd:schema xmlns:xsd="http://www.w3.org/2001/XMLSchema" xmlns:xs="http://www.w3.org/2001/XMLSchema" xmlns:p="http://schemas.microsoft.com/office/2006/metadata/properties" xmlns:ns2="69b78a8a-548d-4734-af99-18012c001a53" xmlns:ns3="b78488c2-e1ae-4cbe-a623-c49d68c505c4" targetNamespace="http://schemas.microsoft.com/office/2006/metadata/properties" ma:root="true" ma:fieldsID="beed4550817e8df6a19a29a051dbb209" ns2:_="" ns3:_="">
    <xsd:import namespace="69b78a8a-548d-4734-af99-18012c001a53"/>
    <xsd:import namespace="b78488c2-e1ae-4cbe-a623-c49d68c505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78a8a-548d-4734-af99-18012c001a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b8f99bc-e9e6-4ffc-80e4-d0e1ffdb65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488c2-e1ae-4cbe-a623-c49d68c505c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815a95c-8c3f-4880-a219-af870e51b66f}" ma:internalName="TaxCatchAll" ma:showField="CatchAllData" ma:web="b78488c2-e1ae-4cbe-a623-c49d68c505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78488c2-e1ae-4cbe-a623-c49d68c505c4">
      <UserInfo>
        <DisplayName>Colby Martin</DisplayName>
        <AccountId>141</AccountId>
        <AccountType/>
      </UserInfo>
      <UserInfo>
        <DisplayName>Andy Hubbard</DisplayName>
        <AccountId>282</AccountId>
        <AccountType/>
      </UserInfo>
    </SharedWithUsers>
    <lcf76f155ced4ddcb4097134ff3c332f xmlns="69b78a8a-548d-4734-af99-18012c001a53">
      <Terms xmlns="http://schemas.microsoft.com/office/infopath/2007/PartnerControls"/>
    </lcf76f155ced4ddcb4097134ff3c332f>
    <TaxCatchAll xmlns="b78488c2-e1ae-4cbe-a623-c49d68c505c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B7B478-E8DF-4DD4-B589-890F32F993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b78a8a-548d-4734-af99-18012c001a53"/>
    <ds:schemaRef ds:uri="b78488c2-e1ae-4cbe-a623-c49d68c505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D85BBE-9712-4EE2-8D81-896CA7AB82A9}">
  <ds:schemaRefs>
    <ds:schemaRef ds:uri="http://purl.org/dc/terms/"/>
    <ds:schemaRef ds:uri="b78488c2-e1ae-4cbe-a623-c49d68c505c4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69b78a8a-548d-4734-af99-18012c001a5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F461F21-0C81-40AF-9D63-CB27E99C1A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GHSP Blank Presentation Template_V1</Template>
  <TotalTime>9</TotalTime>
  <Words>295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Poppins</vt:lpstr>
      <vt:lpstr>Office Theme 2013 - 2022</vt:lpstr>
      <vt:lpstr>PowerPoint Presentation</vt:lpstr>
      <vt:lpstr>PowerPoint Presentation</vt:lpstr>
      <vt:lpstr>Request for Quote</vt:lpstr>
      <vt:lpstr>Request for Quote</vt:lpstr>
      <vt:lpstr>Request for Quote</vt:lpstr>
      <vt:lpstr>Supplier Team Feasibility</vt:lpstr>
      <vt:lpstr>Supplier Team Feasibility</vt:lpstr>
      <vt:lpstr>Supplier Team Feasibility</vt:lpstr>
      <vt:lpstr>Pre-sourcing Technical Review</vt:lpstr>
      <vt:lpstr>Pre-sourcing Technical Review</vt:lpstr>
    </vt:vector>
  </TitlesOfParts>
  <Company>JSJ Corporation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Balok</dc:creator>
  <cp:lastModifiedBy>Brian Balok</cp:lastModifiedBy>
  <cp:revision>1</cp:revision>
  <dcterms:created xsi:type="dcterms:W3CDTF">2023-11-29T18:21:08Z</dcterms:created>
  <dcterms:modified xsi:type="dcterms:W3CDTF">2023-12-07T19:43:19Z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0x01010076C6F742A3E59F419178E7C244C58DC8</vt:lpwstr>
  </property>
  <property fmtid="{D5CDD505-2E9C-101B-9397-08002B2CF9AE}" pid="3" name="MediaServiceImageTags">
    <vt:lpwstr/>
  </property>
</Properties>
</file>