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EF0"/>
    <a:srgbClr val="05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546EE-0D43-41A8-BF3C-181C6EDA2052}" v="189" dt="2023-12-04T13:54:19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327"/>
  </p:normalViewPr>
  <p:slideViewPr>
    <p:cSldViewPr snapToGrid="0" snapToObjects="1">
      <p:cViewPr varScale="1">
        <p:scale>
          <a:sx n="179" d="100"/>
          <a:sy n="179" d="100"/>
        </p:scale>
        <p:origin x="21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0" d="100"/>
          <a:sy n="190" d="100"/>
        </p:scale>
        <p:origin x="2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alok" userId="685ccb80-cfa1-454b-99b7-0120cbe7ee01" providerId="ADAL" clId="{BCEEE971-1CD9-4B09-AF0E-8312BC23FFC7}"/>
    <pc:docChg chg="undo custSel addSld modSld">
      <pc:chgData name="Brian Balok" userId="685ccb80-cfa1-454b-99b7-0120cbe7ee01" providerId="ADAL" clId="{BCEEE971-1CD9-4B09-AF0E-8312BC23FFC7}" dt="2023-11-29T20:47:59.191" v="651" actId="20577"/>
      <pc:docMkLst>
        <pc:docMk/>
      </pc:docMkLst>
      <pc:sldChg chg="modSp mod">
        <pc:chgData name="Brian Balok" userId="685ccb80-cfa1-454b-99b7-0120cbe7ee01" providerId="ADAL" clId="{BCEEE971-1CD9-4B09-AF0E-8312BC23FFC7}" dt="2023-11-29T20:16:04.244" v="66" actId="2711"/>
        <pc:sldMkLst>
          <pc:docMk/>
          <pc:sldMk cId="2941672395" sldId="258"/>
        </pc:sldMkLst>
        <pc:spChg chg="mod">
          <ac:chgData name="Brian Balok" userId="685ccb80-cfa1-454b-99b7-0120cbe7ee01" providerId="ADAL" clId="{BCEEE971-1CD9-4B09-AF0E-8312BC23FFC7}" dt="2023-11-29T20:16:04.244" v="66" actId="2711"/>
          <ac:spMkLst>
            <pc:docMk/>
            <pc:sldMk cId="2941672395" sldId="258"/>
            <ac:spMk id="2" creationId="{57CA77CD-4971-1175-214B-2063AB019CE1}"/>
          </ac:spMkLst>
        </pc:spChg>
      </pc:sldChg>
      <pc:sldChg chg="delSp modSp new mod">
        <pc:chgData name="Brian Balok" userId="685ccb80-cfa1-454b-99b7-0120cbe7ee01" providerId="ADAL" clId="{BCEEE971-1CD9-4B09-AF0E-8312BC23FFC7}" dt="2023-11-29T20:15:54.805" v="65" actId="2711"/>
        <pc:sldMkLst>
          <pc:docMk/>
          <pc:sldMk cId="1446413163" sldId="260"/>
        </pc:sldMkLst>
        <pc:spChg chg="mod">
          <ac:chgData name="Brian Balok" userId="685ccb80-cfa1-454b-99b7-0120cbe7ee01" providerId="ADAL" clId="{BCEEE971-1CD9-4B09-AF0E-8312BC23FFC7}" dt="2023-11-29T20:15:54.805" v="65" actId="2711"/>
          <ac:spMkLst>
            <pc:docMk/>
            <pc:sldMk cId="1446413163" sldId="260"/>
            <ac:spMk id="2" creationId="{995B79C8-36F3-59D7-ACFD-92AF4A676DCD}"/>
          </ac:spMkLst>
        </pc:spChg>
        <pc:spChg chg="del">
          <ac:chgData name="Brian Balok" userId="685ccb80-cfa1-454b-99b7-0120cbe7ee01" providerId="ADAL" clId="{BCEEE971-1CD9-4B09-AF0E-8312BC23FFC7}" dt="2023-11-29T20:14:56.573" v="1" actId="478"/>
          <ac:spMkLst>
            <pc:docMk/>
            <pc:sldMk cId="1446413163" sldId="260"/>
            <ac:spMk id="3" creationId="{21D2C7DE-1D5A-8B8C-CB6E-3E9AA7FEC66A}"/>
          </ac:spMkLst>
        </pc:spChg>
      </pc:sldChg>
      <pc:sldChg chg="addSp delSp modSp new mod">
        <pc:chgData name="Brian Balok" userId="685ccb80-cfa1-454b-99b7-0120cbe7ee01" providerId="ADAL" clId="{BCEEE971-1CD9-4B09-AF0E-8312BC23FFC7}" dt="2023-11-29T20:23:02.916" v="186" actId="12"/>
        <pc:sldMkLst>
          <pc:docMk/>
          <pc:sldMk cId="490944029" sldId="261"/>
        </pc:sldMkLst>
        <pc:spChg chg="mod">
          <ac:chgData name="Brian Balok" userId="685ccb80-cfa1-454b-99b7-0120cbe7ee01" providerId="ADAL" clId="{BCEEE971-1CD9-4B09-AF0E-8312BC23FFC7}" dt="2023-11-29T20:19:02.303" v="141" actId="1076"/>
          <ac:spMkLst>
            <pc:docMk/>
            <pc:sldMk cId="490944029" sldId="261"/>
            <ac:spMk id="2" creationId="{2D3E85E1-A49A-E771-2E52-7077D2C51F26}"/>
          </ac:spMkLst>
        </pc:spChg>
        <pc:spChg chg="del">
          <ac:chgData name="Brian Balok" userId="685ccb80-cfa1-454b-99b7-0120cbe7ee01" providerId="ADAL" clId="{BCEEE971-1CD9-4B09-AF0E-8312BC23FFC7}" dt="2023-11-29T20:15:44.572" v="63" actId="478"/>
          <ac:spMkLst>
            <pc:docMk/>
            <pc:sldMk cId="490944029" sldId="261"/>
            <ac:spMk id="3" creationId="{2D555624-5833-97E4-B74C-87538CF5C16D}"/>
          </ac:spMkLst>
        </pc:spChg>
        <pc:spChg chg="add mod">
          <ac:chgData name="Brian Balok" userId="685ccb80-cfa1-454b-99b7-0120cbe7ee01" providerId="ADAL" clId="{BCEEE971-1CD9-4B09-AF0E-8312BC23FFC7}" dt="2023-11-29T20:19:35.772" v="148" actId="1076"/>
          <ac:spMkLst>
            <pc:docMk/>
            <pc:sldMk cId="490944029" sldId="261"/>
            <ac:spMk id="4" creationId="{40284DDF-318B-24E3-12B8-BCDACD249CD0}"/>
          </ac:spMkLst>
        </pc:spChg>
        <pc:spChg chg="add mod">
          <ac:chgData name="Brian Balok" userId="685ccb80-cfa1-454b-99b7-0120cbe7ee01" providerId="ADAL" clId="{BCEEE971-1CD9-4B09-AF0E-8312BC23FFC7}" dt="2023-11-29T20:22:59.210" v="185" actId="12"/>
          <ac:spMkLst>
            <pc:docMk/>
            <pc:sldMk cId="490944029" sldId="261"/>
            <ac:spMk id="5" creationId="{DB112110-9EBB-7F3D-0A5B-3DA44F24BFD6}"/>
          </ac:spMkLst>
        </pc:spChg>
        <pc:spChg chg="add mod">
          <ac:chgData name="Brian Balok" userId="685ccb80-cfa1-454b-99b7-0120cbe7ee01" providerId="ADAL" clId="{BCEEE971-1CD9-4B09-AF0E-8312BC23FFC7}" dt="2023-11-29T20:19:35.772" v="148" actId="1076"/>
          <ac:spMkLst>
            <pc:docMk/>
            <pc:sldMk cId="490944029" sldId="261"/>
            <ac:spMk id="6" creationId="{6EBD5573-CBC8-2A4B-33AB-CAFF698CB6EB}"/>
          </ac:spMkLst>
        </pc:spChg>
        <pc:spChg chg="add mod">
          <ac:chgData name="Brian Balok" userId="685ccb80-cfa1-454b-99b7-0120cbe7ee01" providerId="ADAL" clId="{BCEEE971-1CD9-4B09-AF0E-8312BC23FFC7}" dt="2023-11-29T20:23:02.916" v="186" actId="12"/>
          <ac:spMkLst>
            <pc:docMk/>
            <pc:sldMk cId="490944029" sldId="261"/>
            <ac:spMk id="7" creationId="{C5E7B805-71E9-0E9D-43E2-B092C4908CDC}"/>
          </ac:spMkLst>
        </pc:spChg>
      </pc:sldChg>
      <pc:sldChg chg="addSp delSp modSp new mod">
        <pc:chgData name="Brian Balok" userId="685ccb80-cfa1-454b-99b7-0120cbe7ee01" providerId="ADAL" clId="{BCEEE971-1CD9-4B09-AF0E-8312BC23FFC7}" dt="2023-11-29T20:19:39.327" v="149" actId="1076"/>
        <pc:sldMkLst>
          <pc:docMk/>
          <pc:sldMk cId="3858304522" sldId="262"/>
        </pc:sldMkLst>
        <pc:spChg chg="mod">
          <ac:chgData name="Brian Balok" userId="685ccb80-cfa1-454b-99b7-0120cbe7ee01" providerId="ADAL" clId="{BCEEE971-1CD9-4B09-AF0E-8312BC23FFC7}" dt="2023-11-29T20:18:23.473" v="127" actId="2711"/>
          <ac:spMkLst>
            <pc:docMk/>
            <pc:sldMk cId="3858304522" sldId="262"/>
            <ac:spMk id="2" creationId="{50455B07-9BDE-7E51-C0A8-205012EC339A}"/>
          </ac:spMkLst>
        </pc:spChg>
        <pc:spChg chg="del">
          <ac:chgData name="Brian Balok" userId="685ccb80-cfa1-454b-99b7-0120cbe7ee01" providerId="ADAL" clId="{BCEEE971-1CD9-4B09-AF0E-8312BC23FFC7}" dt="2023-11-29T20:18:29.899" v="128" actId="478"/>
          <ac:spMkLst>
            <pc:docMk/>
            <pc:sldMk cId="3858304522" sldId="262"/>
            <ac:spMk id="3" creationId="{6CFD1CE5-9E1D-D283-658A-C7008F95BE5B}"/>
          </ac:spMkLst>
        </pc:spChg>
        <pc:spChg chg="add mod">
          <ac:chgData name="Brian Balok" userId="685ccb80-cfa1-454b-99b7-0120cbe7ee01" providerId="ADAL" clId="{BCEEE971-1CD9-4B09-AF0E-8312BC23FFC7}" dt="2023-11-29T20:19:31.406" v="147" actId="1076"/>
          <ac:spMkLst>
            <pc:docMk/>
            <pc:sldMk cId="3858304522" sldId="262"/>
            <ac:spMk id="4" creationId="{A8F23217-C499-DA1F-6E75-C3D4B78C0A98}"/>
          </ac:spMkLst>
        </pc:spChg>
        <pc:spChg chg="add mod">
          <ac:chgData name="Brian Balok" userId="685ccb80-cfa1-454b-99b7-0120cbe7ee01" providerId="ADAL" clId="{BCEEE971-1CD9-4B09-AF0E-8312BC23FFC7}" dt="2023-11-29T20:19:31.406" v="147" actId="1076"/>
          <ac:spMkLst>
            <pc:docMk/>
            <pc:sldMk cId="3858304522" sldId="262"/>
            <ac:spMk id="5" creationId="{9E3F6AB4-1D27-154E-EB6F-5ADA3A46D5E3}"/>
          </ac:spMkLst>
        </pc:spChg>
        <pc:picChg chg="add mod">
          <ac:chgData name="Brian Balok" userId="685ccb80-cfa1-454b-99b7-0120cbe7ee01" providerId="ADAL" clId="{BCEEE971-1CD9-4B09-AF0E-8312BC23FFC7}" dt="2023-11-29T20:19:39.327" v="149" actId="1076"/>
          <ac:picMkLst>
            <pc:docMk/>
            <pc:sldMk cId="3858304522" sldId="262"/>
            <ac:picMk id="6" creationId="{7BB224C9-F484-E211-8701-81B4B1CD860E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23:25.448" v="190" actId="2711"/>
        <pc:sldMkLst>
          <pc:docMk/>
          <pc:sldMk cId="3069807958" sldId="263"/>
        </pc:sldMkLst>
        <pc:spChg chg="mod">
          <ac:chgData name="Brian Balok" userId="685ccb80-cfa1-454b-99b7-0120cbe7ee01" providerId="ADAL" clId="{BCEEE971-1CD9-4B09-AF0E-8312BC23FFC7}" dt="2023-11-29T20:22:15.159" v="175" actId="2711"/>
          <ac:spMkLst>
            <pc:docMk/>
            <pc:sldMk cId="3069807958" sldId="263"/>
            <ac:spMk id="2" creationId="{5ECDA3F7-91C5-4806-F464-5C9E85180616}"/>
          </ac:spMkLst>
        </pc:spChg>
        <pc:spChg chg="del">
          <ac:chgData name="Brian Balok" userId="685ccb80-cfa1-454b-99b7-0120cbe7ee01" providerId="ADAL" clId="{BCEEE971-1CD9-4B09-AF0E-8312BC23FFC7}" dt="2023-11-29T20:22:19.685" v="176" actId="478"/>
          <ac:spMkLst>
            <pc:docMk/>
            <pc:sldMk cId="3069807958" sldId="263"/>
            <ac:spMk id="3" creationId="{979205F6-3495-6385-C8B2-39C823DF1010}"/>
          </ac:spMkLst>
        </pc:spChg>
        <pc:spChg chg="add mod">
          <ac:chgData name="Brian Balok" userId="685ccb80-cfa1-454b-99b7-0120cbe7ee01" providerId="ADAL" clId="{BCEEE971-1CD9-4B09-AF0E-8312BC23FFC7}" dt="2023-11-29T20:23:25.448" v="190" actId="2711"/>
          <ac:spMkLst>
            <pc:docMk/>
            <pc:sldMk cId="3069807958" sldId="263"/>
            <ac:spMk id="4" creationId="{68E58310-67AB-4D8F-859C-0B465913D529}"/>
          </ac:spMkLst>
        </pc:spChg>
        <pc:spChg chg="add mod">
          <ac:chgData name="Brian Balok" userId="685ccb80-cfa1-454b-99b7-0120cbe7ee01" providerId="ADAL" clId="{BCEEE971-1CD9-4B09-AF0E-8312BC23FFC7}" dt="2023-11-29T20:23:25.448" v="190" actId="2711"/>
          <ac:spMkLst>
            <pc:docMk/>
            <pc:sldMk cId="3069807958" sldId="263"/>
            <ac:spMk id="5" creationId="{F8E6D336-CE46-8DB6-6534-A3A6FA44E1AC}"/>
          </ac:spMkLst>
        </pc:spChg>
        <pc:spChg chg="add mod">
          <ac:chgData name="Brian Balok" userId="685ccb80-cfa1-454b-99b7-0120cbe7ee01" providerId="ADAL" clId="{BCEEE971-1CD9-4B09-AF0E-8312BC23FFC7}" dt="2023-11-29T20:23:25.448" v="190" actId="2711"/>
          <ac:spMkLst>
            <pc:docMk/>
            <pc:sldMk cId="3069807958" sldId="263"/>
            <ac:spMk id="6" creationId="{512AA974-47FE-4D7F-B3A0-55832FD5E203}"/>
          </ac:spMkLst>
        </pc:spChg>
        <pc:spChg chg="add mod">
          <ac:chgData name="Brian Balok" userId="685ccb80-cfa1-454b-99b7-0120cbe7ee01" providerId="ADAL" clId="{BCEEE971-1CD9-4B09-AF0E-8312BC23FFC7}" dt="2023-11-29T20:23:25.448" v="190" actId="2711"/>
          <ac:spMkLst>
            <pc:docMk/>
            <pc:sldMk cId="3069807958" sldId="263"/>
            <ac:spMk id="7" creationId="{24760E98-48C0-9E8A-9D26-82BB3C217086}"/>
          </ac:spMkLst>
        </pc:spChg>
      </pc:sldChg>
      <pc:sldChg chg="addSp delSp modSp new mod">
        <pc:chgData name="Brian Balok" userId="685ccb80-cfa1-454b-99b7-0120cbe7ee01" providerId="ADAL" clId="{BCEEE971-1CD9-4B09-AF0E-8312BC23FFC7}" dt="2023-11-29T20:25:40.555" v="220" actId="1076"/>
        <pc:sldMkLst>
          <pc:docMk/>
          <pc:sldMk cId="1224491519" sldId="264"/>
        </pc:sldMkLst>
        <pc:spChg chg="mod">
          <ac:chgData name="Brian Balok" userId="685ccb80-cfa1-454b-99b7-0120cbe7ee01" providerId="ADAL" clId="{BCEEE971-1CD9-4B09-AF0E-8312BC23FFC7}" dt="2023-11-29T20:24:37.247" v="208" actId="2711"/>
          <ac:spMkLst>
            <pc:docMk/>
            <pc:sldMk cId="1224491519" sldId="264"/>
            <ac:spMk id="2" creationId="{364CB915-B321-8567-D973-42D3BEF5EF6B}"/>
          </ac:spMkLst>
        </pc:spChg>
        <pc:spChg chg="del">
          <ac:chgData name="Brian Balok" userId="685ccb80-cfa1-454b-99b7-0120cbe7ee01" providerId="ADAL" clId="{BCEEE971-1CD9-4B09-AF0E-8312BC23FFC7}" dt="2023-11-29T20:24:40.683" v="209" actId="478"/>
          <ac:spMkLst>
            <pc:docMk/>
            <pc:sldMk cId="1224491519" sldId="264"/>
            <ac:spMk id="3" creationId="{73C7EAEA-4626-FC9E-DD05-D3A510F01F55}"/>
          </ac:spMkLst>
        </pc:spChg>
        <pc:spChg chg="add mod">
          <ac:chgData name="Brian Balok" userId="685ccb80-cfa1-454b-99b7-0120cbe7ee01" providerId="ADAL" clId="{BCEEE971-1CD9-4B09-AF0E-8312BC23FFC7}" dt="2023-11-29T20:25:16.858" v="216" actId="2711"/>
          <ac:spMkLst>
            <pc:docMk/>
            <pc:sldMk cId="1224491519" sldId="264"/>
            <ac:spMk id="4" creationId="{596B85E2-2121-DEA6-ED3F-6C8F902963BC}"/>
          </ac:spMkLst>
        </pc:spChg>
        <pc:spChg chg="add mod">
          <ac:chgData name="Brian Balok" userId="685ccb80-cfa1-454b-99b7-0120cbe7ee01" providerId="ADAL" clId="{BCEEE971-1CD9-4B09-AF0E-8312BC23FFC7}" dt="2023-11-29T20:25:26.660" v="219" actId="5793"/>
          <ac:spMkLst>
            <pc:docMk/>
            <pc:sldMk cId="1224491519" sldId="264"/>
            <ac:spMk id="5" creationId="{F944E0C7-ADFA-B114-538D-613EFC911DEE}"/>
          </ac:spMkLst>
        </pc:spChg>
        <pc:picChg chg="add mod">
          <ac:chgData name="Brian Balok" userId="685ccb80-cfa1-454b-99b7-0120cbe7ee01" providerId="ADAL" clId="{BCEEE971-1CD9-4B09-AF0E-8312BC23FFC7}" dt="2023-11-29T20:25:40.555" v="220" actId="1076"/>
          <ac:picMkLst>
            <pc:docMk/>
            <pc:sldMk cId="1224491519" sldId="264"/>
            <ac:picMk id="6" creationId="{2ABBB98C-01C4-6785-3110-AB0A22676AB9}"/>
          </ac:picMkLst>
        </pc:picChg>
        <pc:picChg chg="add mod">
          <ac:chgData name="Brian Balok" userId="685ccb80-cfa1-454b-99b7-0120cbe7ee01" providerId="ADAL" clId="{BCEEE971-1CD9-4B09-AF0E-8312BC23FFC7}" dt="2023-11-29T20:25:40.555" v="220" actId="1076"/>
          <ac:picMkLst>
            <pc:docMk/>
            <pc:sldMk cId="1224491519" sldId="264"/>
            <ac:picMk id="7" creationId="{51F1A4A6-70A1-C973-7A0D-7BCA217E9322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27:05.992" v="256" actId="1076"/>
        <pc:sldMkLst>
          <pc:docMk/>
          <pc:sldMk cId="2628496496" sldId="265"/>
        </pc:sldMkLst>
        <pc:spChg chg="mod">
          <ac:chgData name="Brian Balok" userId="685ccb80-cfa1-454b-99b7-0120cbe7ee01" providerId="ADAL" clId="{BCEEE971-1CD9-4B09-AF0E-8312BC23FFC7}" dt="2023-11-29T20:26:05.755" v="241" actId="2711"/>
          <ac:spMkLst>
            <pc:docMk/>
            <pc:sldMk cId="2628496496" sldId="265"/>
            <ac:spMk id="2" creationId="{BB177A51-5B9D-BCAC-894A-42C7267ECE3D}"/>
          </ac:spMkLst>
        </pc:spChg>
        <pc:spChg chg="del">
          <ac:chgData name="Brian Balok" userId="685ccb80-cfa1-454b-99b7-0120cbe7ee01" providerId="ADAL" clId="{BCEEE971-1CD9-4B09-AF0E-8312BC23FFC7}" dt="2023-11-29T20:26:13.179" v="242" actId="478"/>
          <ac:spMkLst>
            <pc:docMk/>
            <pc:sldMk cId="2628496496" sldId="265"/>
            <ac:spMk id="3" creationId="{3A07AFC5-7613-339D-2580-B76A64A05A57}"/>
          </ac:spMkLst>
        </pc:spChg>
        <pc:spChg chg="add del mod">
          <ac:chgData name="Brian Balok" userId="685ccb80-cfa1-454b-99b7-0120cbe7ee01" providerId="ADAL" clId="{BCEEE971-1CD9-4B09-AF0E-8312BC23FFC7}" dt="2023-11-29T20:26:26.175" v="244" actId="478"/>
          <ac:spMkLst>
            <pc:docMk/>
            <pc:sldMk cId="2628496496" sldId="265"/>
            <ac:spMk id="4" creationId="{E9284797-1B74-284A-9C0E-F5B7F55BF18D}"/>
          </ac:spMkLst>
        </pc:spChg>
        <pc:spChg chg="add mod">
          <ac:chgData name="Brian Balok" userId="685ccb80-cfa1-454b-99b7-0120cbe7ee01" providerId="ADAL" clId="{BCEEE971-1CD9-4B09-AF0E-8312BC23FFC7}" dt="2023-11-29T20:26:57.258" v="255" actId="1076"/>
          <ac:spMkLst>
            <pc:docMk/>
            <pc:sldMk cId="2628496496" sldId="265"/>
            <ac:spMk id="5" creationId="{9EE7F29D-6D75-5CF5-28FD-60175E0EBDC9}"/>
          </ac:spMkLst>
        </pc:spChg>
        <pc:picChg chg="add mod">
          <ac:chgData name="Brian Balok" userId="685ccb80-cfa1-454b-99b7-0120cbe7ee01" providerId="ADAL" clId="{BCEEE971-1CD9-4B09-AF0E-8312BC23FFC7}" dt="2023-11-29T20:27:05.992" v="256" actId="1076"/>
          <ac:picMkLst>
            <pc:docMk/>
            <pc:sldMk cId="2628496496" sldId="265"/>
            <ac:picMk id="6" creationId="{CADD4FFB-CD61-4827-FECF-BA9E480439E9}"/>
          </ac:picMkLst>
        </pc:picChg>
        <pc:picChg chg="add mod">
          <ac:chgData name="Brian Balok" userId="685ccb80-cfa1-454b-99b7-0120cbe7ee01" providerId="ADAL" clId="{BCEEE971-1CD9-4B09-AF0E-8312BC23FFC7}" dt="2023-11-29T20:27:05.992" v="256" actId="1076"/>
          <ac:picMkLst>
            <pc:docMk/>
            <pc:sldMk cId="2628496496" sldId="265"/>
            <ac:picMk id="7" creationId="{92C3D486-6DE8-754C-0673-23E74FB4CB79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28:49.964" v="288" actId="1076"/>
        <pc:sldMkLst>
          <pc:docMk/>
          <pc:sldMk cId="1923740985" sldId="266"/>
        </pc:sldMkLst>
        <pc:spChg chg="mod">
          <ac:chgData name="Brian Balok" userId="685ccb80-cfa1-454b-99b7-0120cbe7ee01" providerId="ADAL" clId="{BCEEE971-1CD9-4B09-AF0E-8312BC23FFC7}" dt="2023-11-29T20:27:48.595" v="279" actId="2711"/>
          <ac:spMkLst>
            <pc:docMk/>
            <pc:sldMk cId="1923740985" sldId="266"/>
            <ac:spMk id="2" creationId="{A740A876-F3DA-AB15-1619-C3A719BB66DD}"/>
          </ac:spMkLst>
        </pc:spChg>
        <pc:spChg chg="del">
          <ac:chgData name="Brian Balok" userId="685ccb80-cfa1-454b-99b7-0120cbe7ee01" providerId="ADAL" clId="{BCEEE971-1CD9-4B09-AF0E-8312BC23FFC7}" dt="2023-11-29T20:27:52.515" v="280" actId="478"/>
          <ac:spMkLst>
            <pc:docMk/>
            <pc:sldMk cId="1923740985" sldId="266"/>
            <ac:spMk id="3" creationId="{DBF4EAF2-A9B9-9C29-D8D4-654C5BEC23E8}"/>
          </ac:spMkLst>
        </pc:spChg>
        <pc:spChg chg="add mod">
          <ac:chgData name="Brian Balok" userId="685ccb80-cfa1-454b-99b7-0120cbe7ee01" providerId="ADAL" clId="{BCEEE971-1CD9-4B09-AF0E-8312BC23FFC7}" dt="2023-11-29T20:28:25.550" v="286" actId="1076"/>
          <ac:spMkLst>
            <pc:docMk/>
            <pc:sldMk cId="1923740985" sldId="266"/>
            <ac:spMk id="7" creationId="{BD73958F-7DAB-5E01-C993-16720FBE105A}"/>
          </ac:spMkLst>
        </pc:spChg>
        <pc:spChg chg="add mod">
          <ac:chgData name="Brian Balok" userId="685ccb80-cfa1-454b-99b7-0120cbe7ee01" providerId="ADAL" clId="{BCEEE971-1CD9-4B09-AF0E-8312BC23FFC7}" dt="2023-11-29T20:28:25.550" v="286" actId="1076"/>
          <ac:spMkLst>
            <pc:docMk/>
            <pc:sldMk cId="1923740985" sldId="266"/>
            <ac:spMk id="8" creationId="{E273A8B4-650F-9B3F-3170-8C3259E8BB75}"/>
          </ac:spMkLst>
        </pc:spChg>
        <pc:spChg chg="add mod">
          <ac:chgData name="Brian Balok" userId="685ccb80-cfa1-454b-99b7-0120cbe7ee01" providerId="ADAL" clId="{BCEEE971-1CD9-4B09-AF0E-8312BC23FFC7}" dt="2023-11-29T20:28:34.070" v="287" actId="1076"/>
          <ac:spMkLst>
            <pc:docMk/>
            <pc:sldMk cId="1923740985" sldId="266"/>
            <ac:spMk id="9" creationId="{B0BB11B7-808E-6D6B-C8D7-0057905AF36E}"/>
          </ac:spMkLst>
        </pc:spChg>
        <pc:picChg chg="add mod">
          <ac:chgData name="Brian Balok" userId="685ccb80-cfa1-454b-99b7-0120cbe7ee01" providerId="ADAL" clId="{BCEEE971-1CD9-4B09-AF0E-8312BC23FFC7}" dt="2023-11-29T20:28:05.308" v="283" actId="1076"/>
          <ac:picMkLst>
            <pc:docMk/>
            <pc:sldMk cId="1923740985" sldId="266"/>
            <ac:picMk id="4" creationId="{0B892B6C-EAFD-34D8-CDDA-BD42E249B1FB}"/>
          </ac:picMkLst>
        </pc:picChg>
        <pc:picChg chg="add mod">
          <ac:chgData name="Brian Balok" userId="685ccb80-cfa1-454b-99b7-0120cbe7ee01" providerId="ADAL" clId="{BCEEE971-1CD9-4B09-AF0E-8312BC23FFC7}" dt="2023-11-29T20:28:49.964" v="288" actId="1076"/>
          <ac:picMkLst>
            <pc:docMk/>
            <pc:sldMk cId="1923740985" sldId="266"/>
            <ac:picMk id="5" creationId="{705178A3-F9CE-83E9-1DE0-EDB36BE74FB9}"/>
          </ac:picMkLst>
        </pc:picChg>
        <pc:picChg chg="add mod">
          <ac:chgData name="Brian Balok" userId="685ccb80-cfa1-454b-99b7-0120cbe7ee01" providerId="ADAL" clId="{BCEEE971-1CD9-4B09-AF0E-8312BC23FFC7}" dt="2023-11-29T20:28:05.308" v="283" actId="1076"/>
          <ac:picMkLst>
            <pc:docMk/>
            <pc:sldMk cId="1923740985" sldId="266"/>
            <ac:picMk id="6" creationId="{39FEB322-4463-E86E-2D66-8833434B8654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30:43.912" v="322" actId="1076"/>
        <pc:sldMkLst>
          <pc:docMk/>
          <pc:sldMk cId="1214549119" sldId="267"/>
        </pc:sldMkLst>
        <pc:spChg chg="mod">
          <ac:chgData name="Brian Balok" userId="685ccb80-cfa1-454b-99b7-0120cbe7ee01" providerId="ADAL" clId="{BCEEE971-1CD9-4B09-AF0E-8312BC23FFC7}" dt="2023-11-29T20:29:11.653" v="308" actId="2711"/>
          <ac:spMkLst>
            <pc:docMk/>
            <pc:sldMk cId="1214549119" sldId="267"/>
            <ac:spMk id="2" creationId="{F8A9DC27-CC08-58B4-2744-131BD84D3310}"/>
          </ac:spMkLst>
        </pc:spChg>
        <pc:spChg chg="del">
          <ac:chgData name="Brian Balok" userId="685ccb80-cfa1-454b-99b7-0120cbe7ee01" providerId="ADAL" clId="{BCEEE971-1CD9-4B09-AF0E-8312BC23FFC7}" dt="2023-11-29T20:29:23.876" v="309" actId="478"/>
          <ac:spMkLst>
            <pc:docMk/>
            <pc:sldMk cId="1214549119" sldId="267"/>
            <ac:spMk id="3" creationId="{23EFAF79-A15E-0739-C6C2-7AD012D41C11}"/>
          </ac:spMkLst>
        </pc:spChg>
        <pc:spChg chg="add mod">
          <ac:chgData name="Brian Balok" userId="685ccb80-cfa1-454b-99b7-0120cbe7ee01" providerId="ADAL" clId="{BCEEE971-1CD9-4B09-AF0E-8312BC23FFC7}" dt="2023-11-29T20:30:43.912" v="322" actId="1076"/>
          <ac:spMkLst>
            <pc:docMk/>
            <pc:sldMk cId="1214549119" sldId="267"/>
            <ac:spMk id="4" creationId="{64EBAA0A-36BE-689E-303B-03033F684181}"/>
          </ac:spMkLst>
        </pc:spChg>
        <pc:spChg chg="add mod">
          <ac:chgData name="Brian Balok" userId="685ccb80-cfa1-454b-99b7-0120cbe7ee01" providerId="ADAL" clId="{BCEEE971-1CD9-4B09-AF0E-8312BC23FFC7}" dt="2023-11-29T20:30:43.912" v="322" actId="1076"/>
          <ac:spMkLst>
            <pc:docMk/>
            <pc:sldMk cId="1214549119" sldId="267"/>
            <ac:spMk id="5" creationId="{E205E97B-48B6-117F-9A60-6291D395246F}"/>
          </ac:spMkLst>
        </pc:spChg>
        <pc:picChg chg="add mod">
          <ac:chgData name="Brian Balok" userId="685ccb80-cfa1-454b-99b7-0120cbe7ee01" providerId="ADAL" clId="{BCEEE971-1CD9-4B09-AF0E-8312BC23FFC7}" dt="2023-11-29T20:30:35.588" v="321" actId="1076"/>
          <ac:picMkLst>
            <pc:docMk/>
            <pc:sldMk cId="1214549119" sldId="267"/>
            <ac:picMk id="6" creationId="{C36CDB12-1825-B55D-9D03-1A426B28FE71}"/>
          </ac:picMkLst>
        </pc:picChg>
        <pc:picChg chg="add mod">
          <ac:chgData name="Brian Balok" userId="685ccb80-cfa1-454b-99b7-0120cbe7ee01" providerId="ADAL" clId="{BCEEE971-1CD9-4B09-AF0E-8312BC23FFC7}" dt="2023-11-29T20:30:35.588" v="321" actId="1076"/>
          <ac:picMkLst>
            <pc:docMk/>
            <pc:sldMk cId="1214549119" sldId="267"/>
            <ac:picMk id="7" creationId="{0F4623F2-D118-259B-A9E4-4853528F2969}"/>
          </ac:picMkLst>
        </pc:picChg>
        <pc:picChg chg="add mod">
          <ac:chgData name="Brian Balok" userId="685ccb80-cfa1-454b-99b7-0120cbe7ee01" providerId="ADAL" clId="{BCEEE971-1CD9-4B09-AF0E-8312BC23FFC7}" dt="2023-11-29T20:30:35.588" v="321" actId="1076"/>
          <ac:picMkLst>
            <pc:docMk/>
            <pc:sldMk cId="1214549119" sldId="267"/>
            <ac:picMk id="8" creationId="{E070C6C6-CFF0-102C-024E-542EEC81548A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34:01.156" v="355" actId="2711"/>
        <pc:sldMkLst>
          <pc:docMk/>
          <pc:sldMk cId="266495238" sldId="268"/>
        </pc:sldMkLst>
        <pc:spChg chg="mod">
          <ac:chgData name="Brian Balok" userId="685ccb80-cfa1-454b-99b7-0120cbe7ee01" providerId="ADAL" clId="{BCEEE971-1CD9-4B09-AF0E-8312BC23FFC7}" dt="2023-11-29T20:34:01.156" v="355" actId="2711"/>
          <ac:spMkLst>
            <pc:docMk/>
            <pc:sldMk cId="266495238" sldId="268"/>
            <ac:spMk id="2" creationId="{6004B828-19FF-AA54-F173-A672624BA3AD}"/>
          </ac:spMkLst>
        </pc:spChg>
        <pc:spChg chg="del">
          <ac:chgData name="Brian Balok" userId="685ccb80-cfa1-454b-99b7-0120cbe7ee01" providerId="ADAL" clId="{BCEEE971-1CD9-4B09-AF0E-8312BC23FFC7}" dt="2023-11-29T20:31:08.840" v="331" actId="478"/>
          <ac:spMkLst>
            <pc:docMk/>
            <pc:sldMk cId="266495238" sldId="268"/>
            <ac:spMk id="3" creationId="{0C4B948D-12A4-1ED7-12A5-3F2032E0F3FB}"/>
          </ac:spMkLst>
        </pc:spChg>
        <pc:spChg chg="add mod">
          <ac:chgData name="Brian Balok" userId="685ccb80-cfa1-454b-99b7-0120cbe7ee01" providerId="ADAL" clId="{BCEEE971-1CD9-4B09-AF0E-8312BC23FFC7}" dt="2023-11-29T20:31:54.078" v="343" actId="14100"/>
          <ac:spMkLst>
            <pc:docMk/>
            <pc:sldMk cId="266495238" sldId="268"/>
            <ac:spMk id="4" creationId="{4BE84378-849F-1BC7-A5AF-A26282DA9482}"/>
          </ac:spMkLst>
        </pc:spChg>
        <pc:spChg chg="add mod">
          <ac:chgData name="Brian Balok" userId="685ccb80-cfa1-454b-99b7-0120cbe7ee01" providerId="ADAL" clId="{BCEEE971-1CD9-4B09-AF0E-8312BC23FFC7}" dt="2023-11-29T20:32:32.155" v="352" actId="1076"/>
          <ac:spMkLst>
            <pc:docMk/>
            <pc:sldMk cId="266495238" sldId="268"/>
            <ac:spMk id="5" creationId="{BAB66C06-F281-3209-0473-C661D0BE5AD8}"/>
          </ac:spMkLst>
        </pc:spChg>
        <pc:spChg chg="add mod">
          <ac:chgData name="Brian Balok" userId="685ccb80-cfa1-454b-99b7-0120cbe7ee01" providerId="ADAL" clId="{BCEEE971-1CD9-4B09-AF0E-8312BC23FFC7}" dt="2023-11-29T20:32:23.261" v="351" actId="1076"/>
          <ac:spMkLst>
            <pc:docMk/>
            <pc:sldMk cId="266495238" sldId="268"/>
            <ac:spMk id="8" creationId="{9EC79586-423A-36FC-8DA9-E76785ACFFBC}"/>
          </ac:spMkLst>
        </pc:spChg>
        <pc:picChg chg="add mod">
          <ac:chgData name="Brian Balok" userId="685ccb80-cfa1-454b-99b7-0120cbe7ee01" providerId="ADAL" clId="{BCEEE971-1CD9-4B09-AF0E-8312BC23FFC7}" dt="2023-11-29T20:32:05.954" v="348" actId="1076"/>
          <ac:picMkLst>
            <pc:docMk/>
            <pc:sldMk cId="266495238" sldId="268"/>
            <ac:picMk id="6" creationId="{16C46A0F-7109-2CEE-0D4B-4621047CC828}"/>
          </ac:picMkLst>
        </pc:picChg>
        <pc:picChg chg="add mod">
          <ac:chgData name="Brian Balok" userId="685ccb80-cfa1-454b-99b7-0120cbe7ee01" providerId="ADAL" clId="{BCEEE971-1CD9-4B09-AF0E-8312BC23FFC7}" dt="2023-11-29T20:32:38.141" v="353" actId="1076"/>
          <ac:picMkLst>
            <pc:docMk/>
            <pc:sldMk cId="266495238" sldId="268"/>
            <ac:picMk id="7" creationId="{48A4F906-72E9-C4E0-ECE7-AF2258D57E3C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35:26.572" v="400" actId="1076"/>
        <pc:sldMkLst>
          <pc:docMk/>
          <pc:sldMk cId="2265630428" sldId="269"/>
        </pc:sldMkLst>
        <pc:spChg chg="mod">
          <ac:chgData name="Brian Balok" userId="685ccb80-cfa1-454b-99b7-0120cbe7ee01" providerId="ADAL" clId="{BCEEE971-1CD9-4B09-AF0E-8312BC23FFC7}" dt="2023-11-29T20:34:20.065" v="382" actId="2711"/>
          <ac:spMkLst>
            <pc:docMk/>
            <pc:sldMk cId="2265630428" sldId="269"/>
            <ac:spMk id="2" creationId="{425C1831-EB7F-B05B-3AC3-05A41BEAD1C3}"/>
          </ac:spMkLst>
        </pc:spChg>
        <pc:spChg chg="del">
          <ac:chgData name="Brian Balok" userId="685ccb80-cfa1-454b-99b7-0120cbe7ee01" providerId="ADAL" clId="{BCEEE971-1CD9-4B09-AF0E-8312BC23FFC7}" dt="2023-11-29T20:34:28.581" v="383" actId="478"/>
          <ac:spMkLst>
            <pc:docMk/>
            <pc:sldMk cId="2265630428" sldId="269"/>
            <ac:spMk id="3" creationId="{09716614-E41F-E27B-92B5-146211549E43}"/>
          </ac:spMkLst>
        </pc:spChg>
        <pc:spChg chg="add mod">
          <ac:chgData name="Brian Balok" userId="685ccb80-cfa1-454b-99b7-0120cbe7ee01" providerId="ADAL" clId="{BCEEE971-1CD9-4B09-AF0E-8312BC23FFC7}" dt="2023-11-29T20:35:11.679" v="397" actId="14100"/>
          <ac:spMkLst>
            <pc:docMk/>
            <pc:sldMk cId="2265630428" sldId="269"/>
            <ac:spMk id="4" creationId="{9A7542A8-5715-14EE-2E85-9086EF9E45B4}"/>
          </ac:spMkLst>
        </pc:spChg>
        <pc:picChg chg="add mod">
          <ac:chgData name="Brian Balok" userId="685ccb80-cfa1-454b-99b7-0120cbe7ee01" providerId="ADAL" clId="{BCEEE971-1CD9-4B09-AF0E-8312BC23FFC7}" dt="2023-11-29T20:35:16.990" v="398" actId="1076"/>
          <ac:picMkLst>
            <pc:docMk/>
            <pc:sldMk cId="2265630428" sldId="269"/>
            <ac:picMk id="5" creationId="{42359ED5-5548-D495-D469-FE11654320C0}"/>
          </ac:picMkLst>
        </pc:picChg>
        <pc:picChg chg="add mod">
          <ac:chgData name="Brian Balok" userId="685ccb80-cfa1-454b-99b7-0120cbe7ee01" providerId="ADAL" clId="{BCEEE971-1CD9-4B09-AF0E-8312BC23FFC7}" dt="2023-11-29T20:35:26.572" v="400" actId="1076"/>
          <ac:picMkLst>
            <pc:docMk/>
            <pc:sldMk cId="2265630428" sldId="269"/>
            <ac:picMk id="6" creationId="{001F6394-4751-0811-CBA1-84C111DEDD8C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37:13.283" v="446" actId="1076"/>
        <pc:sldMkLst>
          <pc:docMk/>
          <pc:sldMk cId="2561241432" sldId="270"/>
        </pc:sldMkLst>
        <pc:spChg chg="mod">
          <ac:chgData name="Brian Balok" userId="685ccb80-cfa1-454b-99b7-0120cbe7ee01" providerId="ADAL" clId="{BCEEE971-1CD9-4B09-AF0E-8312BC23FFC7}" dt="2023-11-29T20:35:54.845" v="428" actId="2711"/>
          <ac:spMkLst>
            <pc:docMk/>
            <pc:sldMk cId="2561241432" sldId="270"/>
            <ac:spMk id="2" creationId="{10341B46-CFF9-F3BE-8B52-A29F5E015C16}"/>
          </ac:spMkLst>
        </pc:spChg>
        <pc:spChg chg="del">
          <ac:chgData name="Brian Balok" userId="685ccb80-cfa1-454b-99b7-0120cbe7ee01" providerId="ADAL" clId="{BCEEE971-1CD9-4B09-AF0E-8312BC23FFC7}" dt="2023-11-29T20:35:59.470" v="429" actId="478"/>
          <ac:spMkLst>
            <pc:docMk/>
            <pc:sldMk cId="2561241432" sldId="270"/>
            <ac:spMk id="3" creationId="{0456F7B8-20AF-911A-84BF-EACCDD3EA408}"/>
          </ac:spMkLst>
        </pc:spChg>
        <pc:spChg chg="add mod">
          <ac:chgData name="Brian Balok" userId="685ccb80-cfa1-454b-99b7-0120cbe7ee01" providerId="ADAL" clId="{BCEEE971-1CD9-4B09-AF0E-8312BC23FFC7}" dt="2023-11-29T20:36:59.753" v="444" actId="1076"/>
          <ac:spMkLst>
            <pc:docMk/>
            <pc:sldMk cId="2561241432" sldId="270"/>
            <ac:spMk id="4" creationId="{0B1165D1-A238-5315-1E02-40991020CD8D}"/>
          </ac:spMkLst>
        </pc:spChg>
        <pc:spChg chg="add mod">
          <ac:chgData name="Brian Balok" userId="685ccb80-cfa1-454b-99b7-0120cbe7ee01" providerId="ADAL" clId="{BCEEE971-1CD9-4B09-AF0E-8312BC23FFC7}" dt="2023-11-29T20:37:08.689" v="445" actId="1076"/>
          <ac:spMkLst>
            <pc:docMk/>
            <pc:sldMk cId="2561241432" sldId="270"/>
            <ac:spMk id="5" creationId="{9B283B81-BCFC-968C-0068-E69DAD48C426}"/>
          </ac:spMkLst>
        </pc:spChg>
        <pc:spChg chg="add mod">
          <ac:chgData name="Brian Balok" userId="685ccb80-cfa1-454b-99b7-0120cbe7ee01" providerId="ADAL" clId="{BCEEE971-1CD9-4B09-AF0E-8312BC23FFC7}" dt="2023-11-29T20:36:46.028" v="440" actId="2711"/>
          <ac:spMkLst>
            <pc:docMk/>
            <pc:sldMk cId="2561241432" sldId="270"/>
            <ac:spMk id="6" creationId="{E1AD5962-8B41-F430-38C9-AD5C8E0ADD59}"/>
          </ac:spMkLst>
        </pc:spChg>
        <pc:spChg chg="add mod">
          <ac:chgData name="Brian Balok" userId="685ccb80-cfa1-454b-99b7-0120cbe7ee01" providerId="ADAL" clId="{BCEEE971-1CD9-4B09-AF0E-8312BC23FFC7}" dt="2023-11-29T20:36:46.028" v="440" actId="2711"/>
          <ac:spMkLst>
            <pc:docMk/>
            <pc:sldMk cId="2561241432" sldId="270"/>
            <ac:spMk id="7" creationId="{197270C2-D55F-B6B9-32C2-3DB1C552826E}"/>
          </ac:spMkLst>
        </pc:spChg>
        <pc:picChg chg="add mod">
          <ac:chgData name="Brian Balok" userId="685ccb80-cfa1-454b-99b7-0120cbe7ee01" providerId="ADAL" clId="{BCEEE971-1CD9-4B09-AF0E-8312BC23FFC7}" dt="2023-11-29T20:37:13.283" v="446" actId="1076"/>
          <ac:picMkLst>
            <pc:docMk/>
            <pc:sldMk cId="2561241432" sldId="270"/>
            <ac:picMk id="8" creationId="{B1EA00C3-C8CE-02D6-8B85-5E26CEB4D349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39:18.089" v="499" actId="1076"/>
        <pc:sldMkLst>
          <pc:docMk/>
          <pc:sldMk cId="1658443510" sldId="271"/>
        </pc:sldMkLst>
        <pc:spChg chg="mod">
          <ac:chgData name="Brian Balok" userId="685ccb80-cfa1-454b-99b7-0120cbe7ee01" providerId="ADAL" clId="{BCEEE971-1CD9-4B09-AF0E-8312BC23FFC7}" dt="2023-11-29T20:37:43.228" v="469" actId="2711"/>
          <ac:spMkLst>
            <pc:docMk/>
            <pc:sldMk cId="1658443510" sldId="271"/>
            <ac:spMk id="2" creationId="{D6B3162C-6035-B529-E57B-B88E1EE6D9D2}"/>
          </ac:spMkLst>
        </pc:spChg>
        <pc:spChg chg="del">
          <ac:chgData name="Brian Balok" userId="685ccb80-cfa1-454b-99b7-0120cbe7ee01" providerId="ADAL" clId="{BCEEE971-1CD9-4B09-AF0E-8312BC23FFC7}" dt="2023-11-29T20:37:47.181" v="470" actId="478"/>
          <ac:spMkLst>
            <pc:docMk/>
            <pc:sldMk cId="1658443510" sldId="271"/>
            <ac:spMk id="3" creationId="{3B0DC82D-AADF-0A48-D799-7F357CBC2DD7}"/>
          </ac:spMkLst>
        </pc:spChg>
        <pc:spChg chg="add mod">
          <ac:chgData name="Brian Balok" userId="685ccb80-cfa1-454b-99b7-0120cbe7ee01" providerId="ADAL" clId="{BCEEE971-1CD9-4B09-AF0E-8312BC23FFC7}" dt="2023-11-29T20:38:11.014" v="477" actId="5793"/>
          <ac:spMkLst>
            <pc:docMk/>
            <pc:sldMk cId="1658443510" sldId="271"/>
            <ac:spMk id="4" creationId="{E6D6B059-D789-D235-5A01-9966BFE9EA70}"/>
          </ac:spMkLst>
        </pc:spChg>
        <pc:spChg chg="add mod">
          <ac:chgData name="Brian Balok" userId="685ccb80-cfa1-454b-99b7-0120cbe7ee01" providerId="ADAL" clId="{BCEEE971-1CD9-4B09-AF0E-8312BC23FFC7}" dt="2023-11-29T20:38:28.206" v="483" actId="1076"/>
          <ac:spMkLst>
            <pc:docMk/>
            <pc:sldMk cId="1658443510" sldId="271"/>
            <ac:spMk id="5" creationId="{75182E55-1D39-F296-9385-2F99CF35CB6F}"/>
          </ac:spMkLst>
        </pc:spChg>
        <pc:spChg chg="add mod">
          <ac:chgData name="Brian Balok" userId="685ccb80-cfa1-454b-99b7-0120cbe7ee01" providerId="ADAL" clId="{BCEEE971-1CD9-4B09-AF0E-8312BC23FFC7}" dt="2023-11-29T20:39:14.504" v="498" actId="1076"/>
          <ac:spMkLst>
            <pc:docMk/>
            <pc:sldMk cId="1658443510" sldId="271"/>
            <ac:spMk id="6" creationId="{6B43D539-0168-3D43-EDC9-34C2970112B0}"/>
          </ac:spMkLst>
        </pc:spChg>
        <pc:spChg chg="add mod">
          <ac:chgData name="Brian Balok" userId="685ccb80-cfa1-454b-99b7-0120cbe7ee01" providerId="ADAL" clId="{BCEEE971-1CD9-4B09-AF0E-8312BC23FFC7}" dt="2023-11-29T20:39:14.504" v="498" actId="1076"/>
          <ac:spMkLst>
            <pc:docMk/>
            <pc:sldMk cId="1658443510" sldId="271"/>
            <ac:spMk id="7" creationId="{9D0F3676-DF1F-E89A-C921-D23A861C31B4}"/>
          </ac:spMkLst>
        </pc:spChg>
        <pc:picChg chg="add mod">
          <ac:chgData name="Brian Balok" userId="685ccb80-cfa1-454b-99b7-0120cbe7ee01" providerId="ADAL" clId="{BCEEE971-1CD9-4B09-AF0E-8312BC23FFC7}" dt="2023-11-29T20:38:31.403" v="484" actId="1076"/>
          <ac:picMkLst>
            <pc:docMk/>
            <pc:sldMk cId="1658443510" sldId="271"/>
            <ac:picMk id="8" creationId="{699CDA26-3B7A-2E7B-6F1E-F2A45724F43A}"/>
          </ac:picMkLst>
        </pc:picChg>
        <pc:picChg chg="add mod">
          <ac:chgData name="Brian Balok" userId="685ccb80-cfa1-454b-99b7-0120cbe7ee01" providerId="ADAL" clId="{BCEEE971-1CD9-4B09-AF0E-8312BC23FFC7}" dt="2023-11-29T20:39:18.089" v="499" actId="1076"/>
          <ac:picMkLst>
            <pc:docMk/>
            <pc:sldMk cId="1658443510" sldId="271"/>
            <ac:picMk id="9" creationId="{C3393ACD-1787-BF07-F19A-6F27530EF0C1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42:35.988" v="527" actId="1076"/>
        <pc:sldMkLst>
          <pc:docMk/>
          <pc:sldMk cId="2321585800" sldId="272"/>
        </pc:sldMkLst>
        <pc:spChg chg="mod">
          <ac:chgData name="Brian Balok" userId="685ccb80-cfa1-454b-99b7-0120cbe7ee01" providerId="ADAL" clId="{BCEEE971-1CD9-4B09-AF0E-8312BC23FFC7}" dt="2023-11-29T20:41:37.432" v="507" actId="2711"/>
          <ac:spMkLst>
            <pc:docMk/>
            <pc:sldMk cId="2321585800" sldId="272"/>
            <ac:spMk id="2" creationId="{82842271-514D-64A5-DB02-3227962F3A66}"/>
          </ac:spMkLst>
        </pc:spChg>
        <pc:spChg chg="del">
          <ac:chgData name="Brian Balok" userId="685ccb80-cfa1-454b-99b7-0120cbe7ee01" providerId="ADAL" clId="{BCEEE971-1CD9-4B09-AF0E-8312BC23FFC7}" dt="2023-11-29T20:41:46.127" v="508" actId="478"/>
          <ac:spMkLst>
            <pc:docMk/>
            <pc:sldMk cId="2321585800" sldId="272"/>
            <ac:spMk id="3" creationId="{B3B89837-5AA9-FFB1-00B0-A07FB0554EF2}"/>
          </ac:spMkLst>
        </pc:spChg>
        <pc:spChg chg="add mod">
          <ac:chgData name="Brian Balok" userId="685ccb80-cfa1-454b-99b7-0120cbe7ee01" providerId="ADAL" clId="{BCEEE971-1CD9-4B09-AF0E-8312BC23FFC7}" dt="2023-11-29T20:42:20.370" v="522" actId="1076"/>
          <ac:spMkLst>
            <pc:docMk/>
            <pc:sldMk cId="2321585800" sldId="272"/>
            <ac:spMk id="4" creationId="{BFED59A6-9D50-DDFB-AF83-805E9BE10C04}"/>
          </ac:spMkLst>
        </pc:spChg>
        <pc:spChg chg="add mod">
          <ac:chgData name="Brian Balok" userId="685ccb80-cfa1-454b-99b7-0120cbe7ee01" providerId="ADAL" clId="{BCEEE971-1CD9-4B09-AF0E-8312BC23FFC7}" dt="2023-11-29T20:41:50.540" v="510" actId="1076"/>
          <ac:spMkLst>
            <pc:docMk/>
            <pc:sldMk cId="2321585800" sldId="272"/>
            <ac:spMk id="5" creationId="{6ED91428-97C2-A17C-1A3C-427E8C125C68}"/>
          </ac:spMkLst>
        </pc:spChg>
        <pc:picChg chg="add mod">
          <ac:chgData name="Brian Balok" userId="685ccb80-cfa1-454b-99b7-0120cbe7ee01" providerId="ADAL" clId="{BCEEE971-1CD9-4B09-AF0E-8312BC23FFC7}" dt="2023-11-29T20:42:29.916" v="525" actId="1076"/>
          <ac:picMkLst>
            <pc:docMk/>
            <pc:sldMk cId="2321585800" sldId="272"/>
            <ac:picMk id="6" creationId="{F996B6AB-769C-2869-6228-976BF24FDD15}"/>
          </ac:picMkLst>
        </pc:picChg>
        <pc:picChg chg="add mod">
          <ac:chgData name="Brian Balok" userId="685ccb80-cfa1-454b-99b7-0120cbe7ee01" providerId="ADAL" clId="{BCEEE971-1CD9-4B09-AF0E-8312BC23FFC7}" dt="2023-11-29T20:42:35.988" v="527" actId="1076"/>
          <ac:picMkLst>
            <pc:docMk/>
            <pc:sldMk cId="2321585800" sldId="272"/>
            <ac:picMk id="7" creationId="{BB8EA402-149D-EF92-7424-26096455F44A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44:35.015" v="581" actId="1076"/>
        <pc:sldMkLst>
          <pc:docMk/>
          <pc:sldMk cId="2018129787" sldId="273"/>
        </pc:sldMkLst>
        <pc:spChg chg="mod">
          <ac:chgData name="Brian Balok" userId="685ccb80-cfa1-454b-99b7-0120cbe7ee01" providerId="ADAL" clId="{BCEEE971-1CD9-4B09-AF0E-8312BC23FFC7}" dt="2023-11-29T20:43:01.752" v="547" actId="2711"/>
          <ac:spMkLst>
            <pc:docMk/>
            <pc:sldMk cId="2018129787" sldId="273"/>
            <ac:spMk id="2" creationId="{E308774E-2824-CB39-A7EF-6299575F7BEF}"/>
          </ac:spMkLst>
        </pc:spChg>
        <pc:spChg chg="del">
          <ac:chgData name="Brian Balok" userId="685ccb80-cfa1-454b-99b7-0120cbe7ee01" providerId="ADAL" clId="{BCEEE971-1CD9-4B09-AF0E-8312BC23FFC7}" dt="2023-11-29T20:43:05.386" v="548" actId="478"/>
          <ac:spMkLst>
            <pc:docMk/>
            <pc:sldMk cId="2018129787" sldId="273"/>
            <ac:spMk id="3" creationId="{CB5541ED-C744-02C7-9C36-FF1BBFD22456}"/>
          </ac:spMkLst>
        </pc:spChg>
        <pc:spChg chg="add mod">
          <ac:chgData name="Brian Balok" userId="685ccb80-cfa1-454b-99b7-0120cbe7ee01" providerId="ADAL" clId="{BCEEE971-1CD9-4B09-AF0E-8312BC23FFC7}" dt="2023-11-29T20:43:42.192" v="565" actId="2711"/>
          <ac:spMkLst>
            <pc:docMk/>
            <pc:sldMk cId="2018129787" sldId="273"/>
            <ac:spMk id="4" creationId="{508CCB89-B4D3-DC72-3E1C-2A1ED84A173B}"/>
          </ac:spMkLst>
        </pc:spChg>
        <pc:spChg chg="add mod">
          <ac:chgData name="Brian Balok" userId="685ccb80-cfa1-454b-99b7-0120cbe7ee01" providerId="ADAL" clId="{BCEEE971-1CD9-4B09-AF0E-8312BC23FFC7}" dt="2023-11-29T20:43:42.192" v="565" actId="2711"/>
          <ac:spMkLst>
            <pc:docMk/>
            <pc:sldMk cId="2018129787" sldId="273"/>
            <ac:spMk id="5" creationId="{E854E6CA-9BB5-6ACA-76B6-D2DE26243A86}"/>
          </ac:spMkLst>
        </pc:spChg>
        <pc:picChg chg="add mod">
          <ac:chgData name="Brian Balok" userId="685ccb80-cfa1-454b-99b7-0120cbe7ee01" providerId="ADAL" clId="{BCEEE971-1CD9-4B09-AF0E-8312BC23FFC7}" dt="2023-11-29T20:44:35.015" v="581" actId="1076"/>
          <ac:picMkLst>
            <pc:docMk/>
            <pc:sldMk cId="2018129787" sldId="273"/>
            <ac:picMk id="6" creationId="{D13DD149-8AA9-4EAB-FFA9-A67C1B257801}"/>
          </ac:picMkLst>
        </pc:picChg>
        <pc:picChg chg="add mod">
          <ac:chgData name="Brian Balok" userId="685ccb80-cfa1-454b-99b7-0120cbe7ee01" providerId="ADAL" clId="{BCEEE971-1CD9-4B09-AF0E-8312BC23FFC7}" dt="2023-11-29T20:44:35.015" v="581" actId="1076"/>
          <ac:picMkLst>
            <pc:docMk/>
            <pc:sldMk cId="2018129787" sldId="273"/>
            <ac:picMk id="7" creationId="{894F85C2-2D59-88F7-0799-FAFF78976AF8}"/>
          </ac:picMkLst>
        </pc:picChg>
        <pc:picChg chg="add mod">
          <ac:chgData name="Brian Balok" userId="685ccb80-cfa1-454b-99b7-0120cbe7ee01" providerId="ADAL" clId="{BCEEE971-1CD9-4B09-AF0E-8312BC23FFC7}" dt="2023-11-29T20:44:35.015" v="581" actId="1076"/>
          <ac:picMkLst>
            <pc:docMk/>
            <pc:sldMk cId="2018129787" sldId="273"/>
            <ac:picMk id="8" creationId="{82DFD5CA-9CE9-5E09-C52A-0B273EB86727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46:15.663" v="608" actId="14100"/>
        <pc:sldMkLst>
          <pc:docMk/>
          <pc:sldMk cId="194795991" sldId="274"/>
        </pc:sldMkLst>
        <pc:spChg chg="mod">
          <ac:chgData name="Brian Balok" userId="685ccb80-cfa1-454b-99b7-0120cbe7ee01" providerId="ADAL" clId="{BCEEE971-1CD9-4B09-AF0E-8312BC23FFC7}" dt="2023-11-29T20:45:31.885" v="595" actId="2711"/>
          <ac:spMkLst>
            <pc:docMk/>
            <pc:sldMk cId="194795991" sldId="274"/>
            <ac:spMk id="2" creationId="{3D17343B-23FF-C64C-F1ED-5C2F06C2153C}"/>
          </ac:spMkLst>
        </pc:spChg>
        <pc:spChg chg="del">
          <ac:chgData name="Brian Balok" userId="685ccb80-cfa1-454b-99b7-0120cbe7ee01" providerId="ADAL" clId="{BCEEE971-1CD9-4B09-AF0E-8312BC23FFC7}" dt="2023-11-29T20:45:35.099" v="596" actId="478"/>
          <ac:spMkLst>
            <pc:docMk/>
            <pc:sldMk cId="194795991" sldId="274"/>
            <ac:spMk id="3" creationId="{F4FBC274-BC84-0ED9-25AA-B0B688BD4017}"/>
          </ac:spMkLst>
        </pc:spChg>
        <pc:spChg chg="add mod">
          <ac:chgData name="Brian Balok" userId="685ccb80-cfa1-454b-99b7-0120cbe7ee01" providerId="ADAL" clId="{BCEEE971-1CD9-4B09-AF0E-8312BC23FFC7}" dt="2023-11-29T20:46:15.663" v="608" actId="14100"/>
          <ac:spMkLst>
            <pc:docMk/>
            <pc:sldMk cId="194795991" sldId="274"/>
            <ac:spMk id="4" creationId="{A893E38C-BB2A-A0D7-6C6F-F4106D439FC3}"/>
          </ac:spMkLst>
        </pc:spChg>
        <pc:picChg chg="add mod">
          <ac:chgData name="Brian Balok" userId="685ccb80-cfa1-454b-99b7-0120cbe7ee01" providerId="ADAL" clId="{BCEEE971-1CD9-4B09-AF0E-8312BC23FFC7}" dt="2023-11-29T20:46:03.217" v="605" actId="1076"/>
          <ac:picMkLst>
            <pc:docMk/>
            <pc:sldMk cId="194795991" sldId="274"/>
            <ac:picMk id="5" creationId="{A6FBF11E-8085-7F89-BA33-9443FBEE2600}"/>
          </ac:picMkLst>
        </pc:picChg>
        <pc:picChg chg="add mod">
          <ac:chgData name="Brian Balok" userId="685ccb80-cfa1-454b-99b7-0120cbe7ee01" providerId="ADAL" clId="{BCEEE971-1CD9-4B09-AF0E-8312BC23FFC7}" dt="2023-11-29T20:45:59.184" v="604" actId="1076"/>
          <ac:picMkLst>
            <pc:docMk/>
            <pc:sldMk cId="194795991" sldId="274"/>
            <ac:picMk id="6" creationId="{322ACD2C-2274-E533-F9C7-6D67DF1E8053}"/>
          </ac:picMkLst>
        </pc:picChg>
      </pc:sldChg>
      <pc:sldChg chg="addSp delSp modSp new mod">
        <pc:chgData name="Brian Balok" userId="685ccb80-cfa1-454b-99b7-0120cbe7ee01" providerId="ADAL" clId="{BCEEE971-1CD9-4B09-AF0E-8312BC23FFC7}" dt="2023-11-29T20:47:41.529" v="636" actId="1076"/>
        <pc:sldMkLst>
          <pc:docMk/>
          <pc:sldMk cId="1674343221" sldId="275"/>
        </pc:sldMkLst>
        <pc:spChg chg="mod">
          <ac:chgData name="Brian Balok" userId="685ccb80-cfa1-454b-99b7-0120cbe7ee01" providerId="ADAL" clId="{BCEEE971-1CD9-4B09-AF0E-8312BC23FFC7}" dt="2023-11-29T20:46:55.196" v="622" actId="2711"/>
          <ac:spMkLst>
            <pc:docMk/>
            <pc:sldMk cId="1674343221" sldId="275"/>
            <ac:spMk id="2" creationId="{B659A38D-CB17-8D30-660D-9AC1FBAA2365}"/>
          </ac:spMkLst>
        </pc:spChg>
        <pc:spChg chg="del">
          <ac:chgData name="Brian Balok" userId="685ccb80-cfa1-454b-99b7-0120cbe7ee01" providerId="ADAL" clId="{BCEEE971-1CD9-4B09-AF0E-8312BC23FFC7}" dt="2023-11-29T20:47:02.544" v="623" actId="478"/>
          <ac:spMkLst>
            <pc:docMk/>
            <pc:sldMk cId="1674343221" sldId="275"/>
            <ac:spMk id="3" creationId="{A051ED8F-D3C0-2B84-5092-4D768794C90F}"/>
          </ac:spMkLst>
        </pc:spChg>
        <pc:spChg chg="add mod">
          <ac:chgData name="Brian Balok" userId="685ccb80-cfa1-454b-99b7-0120cbe7ee01" providerId="ADAL" clId="{BCEEE971-1CD9-4B09-AF0E-8312BC23FFC7}" dt="2023-11-29T20:47:20.658" v="628" actId="14100"/>
          <ac:spMkLst>
            <pc:docMk/>
            <pc:sldMk cId="1674343221" sldId="275"/>
            <ac:spMk id="4" creationId="{39286B22-2639-4A77-5440-CE1A120C8B17}"/>
          </ac:spMkLst>
        </pc:spChg>
        <pc:picChg chg="add mod">
          <ac:chgData name="Brian Balok" userId="685ccb80-cfa1-454b-99b7-0120cbe7ee01" providerId="ADAL" clId="{BCEEE971-1CD9-4B09-AF0E-8312BC23FFC7}" dt="2023-11-29T20:47:41.529" v="636" actId="1076"/>
          <ac:picMkLst>
            <pc:docMk/>
            <pc:sldMk cId="1674343221" sldId="275"/>
            <ac:picMk id="5" creationId="{7216E7B0-3820-EDDB-C1BB-6C16B234EED8}"/>
          </ac:picMkLst>
        </pc:picChg>
        <pc:picChg chg="add mod">
          <ac:chgData name="Brian Balok" userId="685ccb80-cfa1-454b-99b7-0120cbe7ee01" providerId="ADAL" clId="{BCEEE971-1CD9-4B09-AF0E-8312BC23FFC7}" dt="2023-11-29T20:47:32.890" v="632" actId="1076"/>
          <ac:picMkLst>
            <pc:docMk/>
            <pc:sldMk cId="1674343221" sldId="275"/>
            <ac:picMk id="6" creationId="{8F4D19EE-9CCD-770F-B264-D3058A58CF3C}"/>
          </ac:picMkLst>
        </pc:picChg>
        <pc:picChg chg="add mod">
          <ac:chgData name="Brian Balok" userId="685ccb80-cfa1-454b-99b7-0120cbe7ee01" providerId="ADAL" clId="{BCEEE971-1CD9-4B09-AF0E-8312BC23FFC7}" dt="2023-11-29T20:47:36.764" v="633" actId="1076"/>
          <ac:picMkLst>
            <pc:docMk/>
            <pc:sldMk cId="1674343221" sldId="275"/>
            <ac:picMk id="7" creationId="{FC25693E-83D6-387C-DC0F-AE76C4AA117C}"/>
          </ac:picMkLst>
        </pc:picChg>
      </pc:sldChg>
      <pc:sldChg chg="delSp modSp new mod">
        <pc:chgData name="Brian Balok" userId="685ccb80-cfa1-454b-99b7-0120cbe7ee01" providerId="ADAL" clId="{BCEEE971-1CD9-4B09-AF0E-8312BC23FFC7}" dt="2023-11-29T20:47:59.191" v="651" actId="20577"/>
        <pc:sldMkLst>
          <pc:docMk/>
          <pc:sldMk cId="723188422" sldId="276"/>
        </pc:sldMkLst>
        <pc:spChg chg="mod">
          <ac:chgData name="Brian Balok" userId="685ccb80-cfa1-454b-99b7-0120cbe7ee01" providerId="ADAL" clId="{BCEEE971-1CD9-4B09-AF0E-8312BC23FFC7}" dt="2023-11-29T20:47:59.191" v="651" actId="20577"/>
          <ac:spMkLst>
            <pc:docMk/>
            <pc:sldMk cId="723188422" sldId="276"/>
            <ac:spMk id="2" creationId="{586D88B4-FE05-EC2A-6B8F-F9DB60CC41CF}"/>
          </ac:spMkLst>
        </pc:spChg>
        <pc:spChg chg="del">
          <ac:chgData name="Brian Balok" userId="685ccb80-cfa1-454b-99b7-0120cbe7ee01" providerId="ADAL" clId="{BCEEE971-1CD9-4B09-AF0E-8312BC23FFC7}" dt="2023-11-29T20:47:50.080" v="638" actId="478"/>
          <ac:spMkLst>
            <pc:docMk/>
            <pc:sldMk cId="723188422" sldId="276"/>
            <ac:spMk id="3" creationId="{FC972505-6772-4803-859B-C8B9738F3424}"/>
          </ac:spMkLst>
        </pc:spChg>
      </pc:sldChg>
    </pc:docChg>
  </pc:docChgLst>
  <pc:docChgLst>
    <pc:chgData name="Brian Balok" userId="685ccb80-cfa1-454b-99b7-0120cbe7ee01" providerId="ADAL" clId="{C69546EE-0D43-41A8-BF3C-181C6EDA2052}"/>
    <pc:docChg chg="undo custSel modSld">
      <pc:chgData name="Brian Balok" userId="685ccb80-cfa1-454b-99b7-0120cbe7ee01" providerId="ADAL" clId="{C69546EE-0D43-41A8-BF3C-181C6EDA2052}" dt="2023-12-07T18:30:08.826" v="420" actId="2711"/>
      <pc:docMkLst>
        <pc:docMk/>
      </pc:docMkLst>
      <pc:sldChg chg="addSp delSp modSp mod">
        <pc:chgData name="Brian Balok" userId="685ccb80-cfa1-454b-99b7-0120cbe7ee01" providerId="ADAL" clId="{C69546EE-0D43-41A8-BF3C-181C6EDA2052}" dt="2023-12-04T13:23:41.179" v="279" actId="478"/>
        <pc:sldMkLst>
          <pc:docMk/>
          <pc:sldMk cId="1478148847" sldId="257"/>
        </pc:sldMkLst>
        <pc:spChg chg="add del mod">
          <ac:chgData name="Brian Balok" userId="685ccb80-cfa1-454b-99b7-0120cbe7ee01" providerId="ADAL" clId="{C69546EE-0D43-41A8-BF3C-181C6EDA2052}" dt="2023-12-04T13:22:33.781" v="261" actId="478"/>
          <ac:spMkLst>
            <pc:docMk/>
            <pc:sldMk cId="1478148847" sldId="257"/>
            <ac:spMk id="3" creationId="{BC3CBFBD-C32D-8909-F002-BD4E9C904093}"/>
          </ac:spMkLst>
        </pc:spChg>
        <pc:spChg chg="add del mod">
          <ac:chgData name="Brian Balok" userId="685ccb80-cfa1-454b-99b7-0120cbe7ee01" providerId="ADAL" clId="{C69546EE-0D43-41A8-BF3C-181C6EDA2052}" dt="2023-12-01T20:33:25.067" v="1" actId="478"/>
          <ac:spMkLst>
            <pc:docMk/>
            <pc:sldMk cId="1478148847" sldId="257"/>
            <ac:spMk id="3" creationId="{F6DCF923-AB85-DB7A-8FA6-562D6D3554F3}"/>
          </ac:spMkLst>
        </pc:spChg>
        <pc:spChg chg="add del mod">
          <ac:chgData name="Brian Balok" userId="685ccb80-cfa1-454b-99b7-0120cbe7ee01" providerId="ADAL" clId="{C69546EE-0D43-41A8-BF3C-181C6EDA2052}" dt="2023-12-04T13:23:41.179" v="279" actId="478"/>
          <ac:spMkLst>
            <pc:docMk/>
            <pc:sldMk cId="1478148847" sldId="257"/>
            <ac:spMk id="7" creationId="{E9E58854-A7D9-35C5-D4F2-825D5A4F6D1A}"/>
          </ac:spMkLst>
        </pc:spChg>
        <pc:picChg chg="add del">
          <ac:chgData name="Brian Balok" userId="685ccb80-cfa1-454b-99b7-0120cbe7ee01" providerId="ADAL" clId="{C69546EE-0D43-41A8-BF3C-181C6EDA2052}" dt="2023-12-04T13:23:41.179" v="279" actId="478"/>
          <ac:picMkLst>
            <pc:docMk/>
            <pc:sldMk cId="1478148847" sldId="257"/>
            <ac:picMk id="4" creationId="{367A7D13-2F61-A1F6-8E0F-4F85CF90DA3F}"/>
          </ac:picMkLst>
        </pc:picChg>
        <pc:picChg chg="add del mod">
          <ac:chgData name="Brian Balok" userId="685ccb80-cfa1-454b-99b7-0120cbe7ee01" providerId="ADAL" clId="{C69546EE-0D43-41A8-BF3C-181C6EDA2052}" dt="2023-12-04T13:22:33.337" v="260" actId="22"/>
          <ac:picMkLst>
            <pc:docMk/>
            <pc:sldMk cId="1478148847" sldId="257"/>
            <ac:picMk id="6" creationId="{D623EC1F-0BB9-4AF6-3AD2-6E92D47F73A5}"/>
          </ac:picMkLst>
        </pc:picChg>
      </pc:sldChg>
      <pc:sldChg chg="addSp delSp mod">
        <pc:chgData name="Brian Balok" userId="685ccb80-cfa1-454b-99b7-0120cbe7ee01" providerId="ADAL" clId="{C69546EE-0D43-41A8-BF3C-181C6EDA2052}" dt="2023-12-01T20:33:35.635" v="3" actId="478"/>
        <pc:sldMkLst>
          <pc:docMk/>
          <pc:sldMk cId="2941672395" sldId="258"/>
        </pc:sldMkLst>
        <pc:picChg chg="add del">
          <ac:chgData name="Brian Balok" userId="685ccb80-cfa1-454b-99b7-0120cbe7ee01" providerId="ADAL" clId="{C69546EE-0D43-41A8-BF3C-181C6EDA2052}" dt="2023-12-01T20:33:35.635" v="3" actId="478"/>
          <ac:picMkLst>
            <pc:docMk/>
            <pc:sldMk cId="2941672395" sldId="258"/>
            <ac:picMk id="5" creationId="{23BFD88A-7241-C233-373B-2A7716B802A7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30:44.808" v="320" actId="1076"/>
        <pc:sldMkLst>
          <pc:docMk/>
          <pc:sldMk cId="2133653967" sldId="259"/>
        </pc:sldMkLst>
        <pc:spChg chg="add del mod">
          <ac:chgData name="Brian Balok" userId="685ccb80-cfa1-454b-99b7-0120cbe7ee01" providerId="ADAL" clId="{C69546EE-0D43-41A8-BF3C-181C6EDA2052}" dt="2023-12-04T13:23:04.699" v="268" actId="767"/>
          <ac:spMkLst>
            <pc:docMk/>
            <pc:sldMk cId="2133653967" sldId="259"/>
            <ac:spMk id="7" creationId="{F27781AB-4C64-E5F8-8B33-FA9F3733E4AC}"/>
          </ac:spMkLst>
        </pc:spChg>
        <pc:spChg chg="add del mod">
          <ac:chgData name="Brian Balok" userId="685ccb80-cfa1-454b-99b7-0120cbe7ee01" providerId="ADAL" clId="{C69546EE-0D43-41A8-BF3C-181C6EDA2052}" dt="2023-12-04T13:23:39.718" v="278"/>
          <ac:spMkLst>
            <pc:docMk/>
            <pc:sldMk cId="2133653967" sldId="259"/>
            <ac:spMk id="8" creationId="{3D7CDBDB-4789-151C-24C6-CDC7AE30AEC3}"/>
          </ac:spMkLst>
        </pc:spChg>
        <pc:spChg chg="add del mod">
          <ac:chgData name="Brian Balok" userId="685ccb80-cfa1-454b-99b7-0120cbe7ee01" providerId="ADAL" clId="{C69546EE-0D43-41A8-BF3C-181C6EDA2052}" dt="2023-12-04T13:29:20.924" v="311" actId="478"/>
          <ac:spMkLst>
            <pc:docMk/>
            <pc:sldMk cId="2133653967" sldId="259"/>
            <ac:spMk id="14" creationId="{35B306BA-9ADD-5B7D-AA75-9C6902B5EF89}"/>
          </ac:spMkLst>
        </pc:spChg>
        <pc:picChg chg="add del">
          <ac:chgData name="Brian Balok" userId="685ccb80-cfa1-454b-99b7-0120cbe7ee01" providerId="ADAL" clId="{C69546EE-0D43-41A8-BF3C-181C6EDA2052}" dt="2023-12-04T13:02:01.534" v="84" actId="478"/>
          <ac:picMkLst>
            <pc:docMk/>
            <pc:sldMk cId="2133653967" sldId="259"/>
            <ac:picMk id="5" creationId="{B164E6C8-ADD0-D0CB-2730-A4A15B48EF18}"/>
          </ac:picMkLst>
        </pc:picChg>
        <pc:picChg chg="add del mod">
          <ac:chgData name="Brian Balok" userId="685ccb80-cfa1-454b-99b7-0120cbe7ee01" providerId="ADAL" clId="{C69546EE-0D43-41A8-BF3C-181C6EDA2052}" dt="2023-12-04T13:30:32.331" v="314" actId="478"/>
          <ac:picMkLst>
            <pc:docMk/>
            <pc:sldMk cId="2133653967" sldId="259"/>
            <ac:picMk id="6" creationId="{B8B4B981-4C0D-E19A-E123-793D9FFEA3C0}"/>
          </ac:picMkLst>
        </pc:picChg>
        <pc:picChg chg="add del">
          <ac:chgData name="Brian Balok" userId="685ccb80-cfa1-454b-99b7-0120cbe7ee01" providerId="ADAL" clId="{C69546EE-0D43-41A8-BF3C-181C6EDA2052}" dt="2023-12-04T13:26:47.115" v="283" actId="22"/>
          <ac:picMkLst>
            <pc:docMk/>
            <pc:sldMk cId="2133653967" sldId="259"/>
            <ac:picMk id="10" creationId="{BCED6F81-FF00-4A0B-406B-8E957AE605AC}"/>
          </ac:picMkLst>
        </pc:picChg>
        <pc:picChg chg="add del mod">
          <ac:chgData name="Brian Balok" userId="685ccb80-cfa1-454b-99b7-0120cbe7ee01" providerId="ADAL" clId="{C69546EE-0D43-41A8-BF3C-181C6EDA2052}" dt="2023-12-04T13:27:25.246" v="292" actId="22"/>
          <ac:picMkLst>
            <pc:docMk/>
            <pc:sldMk cId="2133653967" sldId="259"/>
            <ac:picMk id="12" creationId="{96805F64-734E-E633-57E9-B4AABA7B7268}"/>
          </ac:picMkLst>
        </pc:picChg>
        <pc:picChg chg="add del mod">
          <ac:chgData name="Brian Balok" userId="685ccb80-cfa1-454b-99b7-0120cbe7ee01" providerId="ADAL" clId="{C69546EE-0D43-41A8-BF3C-181C6EDA2052}" dt="2023-12-04T13:29:21.693" v="312"/>
          <ac:picMkLst>
            <pc:docMk/>
            <pc:sldMk cId="2133653967" sldId="259"/>
            <ac:picMk id="13" creationId="{6D464239-7FF2-3F26-CC07-19E3F2C95557}"/>
          </ac:picMkLst>
        </pc:picChg>
        <pc:picChg chg="add del mod">
          <ac:chgData name="Brian Balok" userId="685ccb80-cfa1-454b-99b7-0120cbe7ee01" providerId="ADAL" clId="{C69546EE-0D43-41A8-BF3C-181C6EDA2052}" dt="2023-12-04T13:29:20.417" v="310" actId="931"/>
          <ac:picMkLst>
            <pc:docMk/>
            <pc:sldMk cId="2133653967" sldId="259"/>
            <ac:picMk id="16" creationId="{44BC1923-78D9-785C-1C97-E4B04F2578AB}"/>
          </ac:picMkLst>
        </pc:picChg>
        <pc:picChg chg="add mod">
          <ac:chgData name="Brian Balok" userId="685ccb80-cfa1-454b-99b7-0120cbe7ee01" providerId="ADAL" clId="{C69546EE-0D43-41A8-BF3C-181C6EDA2052}" dt="2023-12-04T13:30:44.808" v="320" actId="1076"/>
          <ac:picMkLst>
            <pc:docMk/>
            <pc:sldMk cId="2133653967" sldId="259"/>
            <ac:picMk id="1026" creationId="{18D99362-1767-4B89-F867-A7ACECE14F4B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32:35.422" v="328" actId="1076"/>
        <pc:sldMkLst>
          <pc:docMk/>
          <pc:sldMk cId="3858304522" sldId="262"/>
        </pc:sldMkLst>
        <pc:picChg chg="add del mod">
          <ac:chgData name="Brian Balok" userId="685ccb80-cfa1-454b-99b7-0120cbe7ee01" providerId="ADAL" clId="{C69546EE-0D43-41A8-BF3C-181C6EDA2052}" dt="2023-12-04T13:02:32.473" v="92" actId="478"/>
          <ac:picMkLst>
            <pc:docMk/>
            <pc:sldMk cId="3858304522" sldId="262"/>
            <ac:picMk id="6" creationId="{7BB224C9-F484-E211-8701-81B4B1CD860E}"/>
          </ac:picMkLst>
        </pc:picChg>
        <pc:picChg chg="add del mod">
          <ac:chgData name="Brian Balok" userId="685ccb80-cfa1-454b-99b7-0120cbe7ee01" providerId="ADAL" clId="{C69546EE-0D43-41A8-BF3C-181C6EDA2052}" dt="2023-12-04T13:32:30.456" v="325" actId="478"/>
          <ac:picMkLst>
            <pc:docMk/>
            <pc:sldMk cId="3858304522" sldId="262"/>
            <ac:picMk id="7" creationId="{7205881A-728A-B998-19B6-B2154C7CF0C7}"/>
          </ac:picMkLst>
        </pc:picChg>
        <pc:picChg chg="add del">
          <ac:chgData name="Brian Balok" userId="685ccb80-cfa1-454b-99b7-0120cbe7ee01" providerId="ADAL" clId="{C69546EE-0D43-41A8-BF3C-181C6EDA2052}" dt="2023-12-04T13:31:21.065" v="323"/>
          <ac:picMkLst>
            <pc:docMk/>
            <pc:sldMk cId="3858304522" sldId="262"/>
            <ac:picMk id="3074" creationId="{9F3F8B18-CDAD-61D0-D62C-0CEFF9E94030}"/>
          </ac:picMkLst>
        </pc:picChg>
        <pc:picChg chg="add mod">
          <ac:chgData name="Brian Balok" userId="685ccb80-cfa1-454b-99b7-0120cbe7ee01" providerId="ADAL" clId="{C69546EE-0D43-41A8-BF3C-181C6EDA2052}" dt="2023-12-04T13:32:35.422" v="328" actId="1076"/>
          <ac:picMkLst>
            <pc:docMk/>
            <pc:sldMk cId="3858304522" sldId="262"/>
            <ac:picMk id="3076" creationId="{6D6ADE91-2522-A4D1-2670-D56F6BBB44B7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37:17.986" v="355" actId="1076"/>
        <pc:sldMkLst>
          <pc:docMk/>
          <pc:sldMk cId="1224491519" sldId="264"/>
        </pc:sldMkLst>
        <pc:picChg chg="add del">
          <ac:chgData name="Brian Balok" userId="685ccb80-cfa1-454b-99b7-0120cbe7ee01" providerId="ADAL" clId="{C69546EE-0D43-41A8-BF3C-181C6EDA2052}" dt="2023-12-04T13:02:56.158" v="96" actId="478"/>
          <ac:picMkLst>
            <pc:docMk/>
            <pc:sldMk cId="1224491519" sldId="264"/>
            <ac:picMk id="6" creationId="{2ABBB98C-01C4-6785-3110-AB0A22676AB9}"/>
          </ac:picMkLst>
        </pc:picChg>
        <pc:picChg chg="add del">
          <ac:chgData name="Brian Balok" userId="685ccb80-cfa1-454b-99b7-0120cbe7ee01" providerId="ADAL" clId="{C69546EE-0D43-41A8-BF3C-181C6EDA2052}" dt="2023-12-04T13:02:57.787" v="97" actId="478"/>
          <ac:picMkLst>
            <pc:docMk/>
            <pc:sldMk cId="1224491519" sldId="264"/>
            <ac:picMk id="7" creationId="{51F1A4A6-70A1-C973-7A0D-7BCA217E9322}"/>
          </ac:picMkLst>
        </pc:picChg>
        <pc:picChg chg="add del mod">
          <ac:chgData name="Brian Balok" userId="685ccb80-cfa1-454b-99b7-0120cbe7ee01" providerId="ADAL" clId="{C69546EE-0D43-41A8-BF3C-181C6EDA2052}" dt="2023-12-04T13:36:24.386" v="348" actId="478"/>
          <ac:picMkLst>
            <pc:docMk/>
            <pc:sldMk cId="1224491519" sldId="264"/>
            <ac:picMk id="8" creationId="{DD660C83-2CD1-A791-66D8-EF60FDF65169}"/>
          </ac:picMkLst>
        </pc:picChg>
        <pc:picChg chg="add del mod">
          <ac:chgData name="Brian Balok" userId="685ccb80-cfa1-454b-99b7-0120cbe7ee01" providerId="ADAL" clId="{C69546EE-0D43-41A8-BF3C-181C6EDA2052}" dt="2023-12-04T13:34:19.693" v="337"/>
          <ac:picMkLst>
            <pc:docMk/>
            <pc:sldMk cId="1224491519" sldId="264"/>
            <ac:picMk id="4098" creationId="{A1B2AF56-EC03-1C19-F175-16553F32E8C6}"/>
          </ac:picMkLst>
        </pc:picChg>
        <pc:picChg chg="add mod">
          <ac:chgData name="Brian Balok" userId="685ccb80-cfa1-454b-99b7-0120cbe7ee01" providerId="ADAL" clId="{C69546EE-0D43-41A8-BF3C-181C6EDA2052}" dt="2023-12-04T13:36:35.786" v="351" actId="1076"/>
          <ac:picMkLst>
            <pc:docMk/>
            <pc:sldMk cId="1224491519" sldId="264"/>
            <ac:picMk id="4100" creationId="{82D64AB3-0C96-CF03-7F2B-C63D1DE6C55D}"/>
          </ac:picMkLst>
        </pc:picChg>
        <pc:picChg chg="add del mod">
          <ac:chgData name="Brian Balok" userId="685ccb80-cfa1-454b-99b7-0120cbe7ee01" providerId="ADAL" clId="{C69546EE-0D43-41A8-BF3C-181C6EDA2052}" dt="2023-12-04T13:37:11.012" v="352" actId="478"/>
          <ac:picMkLst>
            <pc:docMk/>
            <pc:sldMk cId="1224491519" sldId="264"/>
            <ac:picMk id="4102" creationId="{70D736F2-C702-8291-D6C0-7CD104356688}"/>
          </ac:picMkLst>
        </pc:picChg>
        <pc:picChg chg="add mod">
          <ac:chgData name="Brian Balok" userId="685ccb80-cfa1-454b-99b7-0120cbe7ee01" providerId="ADAL" clId="{C69546EE-0D43-41A8-BF3C-181C6EDA2052}" dt="2023-12-04T13:37:17.986" v="355" actId="1076"/>
          <ac:picMkLst>
            <pc:docMk/>
            <pc:sldMk cId="1224491519" sldId="264"/>
            <ac:picMk id="4104" creationId="{F62D35C5-5FF1-6912-FA5D-785DA3229846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38:55.857" v="357" actId="478"/>
        <pc:sldMkLst>
          <pc:docMk/>
          <pc:sldMk cId="2628496496" sldId="265"/>
        </pc:sldMkLst>
        <pc:picChg chg="add del mod">
          <ac:chgData name="Brian Balok" userId="685ccb80-cfa1-454b-99b7-0120cbe7ee01" providerId="ADAL" clId="{C69546EE-0D43-41A8-BF3C-181C6EDA2052}" dt="2023-12-04T13:38:55.857" v="357" actId="478"/>
          <ac:picMkLst>
            <pc:docMk/>
            <pc:sldMk cId="2628496496" sldId="265"/>
            <ac:picMk id="4" creationId="{1831FBDA-9140-E34E-B5F2-4CB5D276BA14}"/>
          </ac:picMkLst>
        </pc:picChg>
        <pc:picChg chg="add del">
          <ac:chgData name="Brian Balok" userId="685ccb80-cfa1-454b-99b7-0120cbe7ee01" providerId="ADAL" clId="{C69546EE-0D43-41A8-BF3C-181C6EDA2052}" dt="2023-12-04T13:04:09.720" v="104" actId="478"/>
          <ac:picMkLst>
            <pc:docMk/>
            <pc:sldMk cId="2628496496" sldId="265"/>
            <ac:picMk id="6" creationId="{CADD4FFB-CD61-4827-FECF-BA9E480439E9}"/>
          </ac:picMkLst>
        </pc:picChg>
        <pc:picChg chg="add del">
          <ac:chgData name="Brian Balok" userId="685ccb80-cfa1-454b-99b7-0120cbe7ee01" providerId="ADAL" clId="{C69546EE-0D43-41A8-BF3C-181C6EDA2052}" dt="2023-12-04T13:04:11.573" v="105" actId="478"/>
          <ac:picMkLst>
            <pc:docMk/>
            <pc:sldMk cId="2628496496" sldId="265"/>
            <ac:picMk id="7" creationId="{92C3D486-6DE8-754C-0673-23E74FB4CB79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08:46.066" v="135" actId="1076"/>
        <pc:sldMkLst>
          <pc:docMk/>
          <pc:sldMk cId="1923740985" sldId="266"/>
        </pc:sldMkLst>
        <pc:spChg chg="mod">
          <ac:chgData name="Brian Balok" userId="685ccb80-cfa1-454b-99b7-0120cbe7ee01" providerId="ADAL" clId="{C69546EE-0D43-41A8-BF3C-181C6EDA2052}" dt="2023-12-04T13:08:30.684" v="132" actId="1076"/>
          <ac:spMkLst>
            <pc:docMk/>
            <pc:sldMk cId="1923740985" sldId="266"/>
            <ac:spMk id="8" creationId="{E273A8B4-650F-9B3F-3170-8C3259E8BB75}"/>
          </ac:spMkLst>
        </pc:spChg>
        <pc:spChg chg="mod">
          <ac:chgData name="Brian Balok" userId="685ccb80-cfa1-454b-99b7-0120cbe7ee01" providerId="ADAL" clId="{C69546EE-0D43-41A8-BF3C-181C6EDA2052}" dt="2023-12-04T13:08:46.066" v="135" actId="1076"/>
          <ac:spMkLst>
            <pc:docMk/>
            <pc:sldMk cId="1923740985" sldId="266"/>
            <ac:spMk id="9" creationId="{B0BB11B7-808E-6D6B-C8D7-0057905AF36E}"/>
          </ac:spMkLst>
        </pc:spChg>
        <pc:picChg chg="add del">
          <ac:chgData name="Brian Balok" userId="685ccb80-cfa1-454b-99b7-0120cbe7ee01" providerId="ADAL" clId="{C69546EE-0D43-41A8-BF3C-181C6EDA2052}" dt="2023-12-04T13:05:49.384" v="110" actId="478"/>
          <ac:picMkLst>
            <pc:docMk/>
            <pc:sldMk cId="1923740985" sldId="266"/>
            <ac:picMk id="4" creationId="{0B892B6C-EAFD-34D8-CDDA-BD42E249B1FB}"/>
          </ac:picMkLst>
        </pc:picChg>
        <pc:picChg chg="add del">
          <ac:chgData name="Brian Balok" userId="685ccb80-cfa1-454b-99b7-0120cbe7ee01" providerId="ADAL" clId="{C69546EE-0D43-41A8-BF3C-181C6EDA2052}" dt="2023-12-04T13:07:51.468" v="122" actId="478"/>
          <ac:picMkLst>
            <pc:docMk/>
            <pc:sldMk cId="1923740985" sldId="266"/>
            <ac:picMk id="5" creationId="{705178A3-F9CE-83E9-1DE0-EDB36BE74FB9}"/>
          </ac:picMkLst>
        </pc:picChg>
        <pc:picChg chg="add del mod">
          <ac:chgData name="Brian Balok" userId="685ccb80-cfa1-454b-99b7-0120cbe7ee01" providerId="ADAL" clId="{C69546EE-0D43-41A8-BF3C-181C6EDA2052}" dt="2023-12-04T13:06:45.869" v="115" actId="478"/>
          <ac:picMkLst>
            <pc:docMk/>
            <pc:sldMk cId="1923740985" sldId="266"/>
            <ac:picMk id="6" creationId="{39FEB322-4463-E86E-2D66-8833434B8654}"/>
          </ac:picMkLst>
        </pc:picChg>
        <pc:picChg chg="add mod">
          <ac:chgData name="Brian Balok" userId="685ccb80-cfa1-454b-99b7-0120cbe7ee01" providerId="ADAL" clId="{C69546EE-0D43-41A8-BF3C-181C6EDA2052}" dt="2023-12-04T13:05:57.074" v="114" actId="1076"/>
          <ac:picMkLst>
            <pc:docMk/>
            <pc:sldMk cId="1923740985" sldId="266"/>
            <ac:picMk id="10" creationId="{ECEF9BFA-D86F-0654-3C51-6B94B96DFE82}"/>
          </ac:picMkLst>
        </pc:picChg>
        <pc:picChg chg="add mod">
          <ac:chgData name="Brian Balok" userId="685ccb80-cfa1-454b-99b7-0120cbe7ee01" providerId="ADAL" clId="{C69546EE-0D43-41A8-BF3C-181C6EDA2052}" dt="2023-12-04T13:08:46.066" v="135" actId="1076"/>
          <ac:picMkLst>
            <pc:docMk/>
            <pc:sldMk cId="1923740985" sldId="266"/>
            <ac:picMk id="12" creationId="{E7FC420F-1899-FC76-4801-0F152750A326}"/>
          </ac:picMkLst>
        </pc:picChg>
        <pc:picChg chg="add mod">
          <ac:chgData name="Brian Balok" userId="685ccb80-cfa1-454b-99b7-0120cbe7ee01" providerId="ADAL" clId="{C69546EE-0D43-41A8-BF3C-181C6EDA2052}" dt="2023-12-04T13:08:39.959" v="134" actId="1076"/>
          <ac:picMkLst>
            <pc:docMk/>
            <pc:sldMk cId="1923740985" sldId="266"/>
            <ac:picMk id="14" creationId="{F5F5A1AA-16A7-CF18-1468-54F0C73FE226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10:42.428" v="151" actId="1076"/>
        <pc:sldMkLst>
          <pc:docMk/>
          <pc:sldMk cId="1214549119" sldId="267"/>
        </pc:sldMkLst>
        <pc:picChg chg="del">
          <ac:chgData name="Brian Balok" userId="685ccb80-cfa1-454b-99b7-0120cbe7ee01" providerId="ADAL" clId="{C69546EE-0D43-41A8-BF3C-181C6EDA2052}" dt="2023-12-04T13:10:02.182" v="140" actId="478"/>
          <ac:picMkLst>
            <pc:docMk/>
            <pc:sldMk cId="1214549119" sldId="267"/>
            <ac:picMk id="6" creationId="{C36CDB12-1825-B55D-9D03-1A426B28FE71}"/>
          </ac:picMkLst>
        </pc:picChg>
        <pc:picChg chg="del">
          <ac:chgData name="Brian Balok" userId="685ccb80-cfa1-454b-99b7-0120cbe7ee01" providerId="ADAL" clId="{C69546EE-0D43-41A8-BF3C-181C6EDA2052}" dt="2023-12-04T13:10:32.071" v="145" actId="478"/>
          <ac:picMkLst>
            <pc:docMk/>
            <pc:sldMk cId="1214549119" sldId="267"/>
            <ac:picMk id="7" creationId="{0F4623F2-D118-259B-A9E4-4853528F2969}"/>
          </ac:picMkLst>
        </pc:picChg>
        <pc:picChg chg="del">
          <ac:chgData name="Brian Balok" userId="685ccb80-cfa1-454b-99b7-0120cbe7ee01" providerId="ADAL" clId="{C69546EE-0D43-41A8-BF3C-181C6EDA2052}" dt="2023-12-04T13:09:36.543" v="137" actId="478"/>
          <ac:picMkLst>
            <pc:docMk/>
            <pc:sldMk cId="1214549119" sldId="267"/>
            <ac:picMk id="8" creationId="{E070C6C6-CFF0-102C-024E-542EEC81548A}"/>
          </ac:picMkLst>
        </pc:picChg>
        <pc:picChg chg="add mod">
          <ac:chgData name="Brian Balok" userId="685ccb80-cfa1-454b-99b7-0120cbe7ee01" providerId="ADAL" clId="{C69546EE-0D43-41A8-BF3C-181C6EDA2052}" dt="2023-12-04T13:10:42.428" v="151" actId="1076"/>
          <ac:picMkLst>
            <pc:docMk/>
            <pc:sldMk cId="1214549119" sldId="267"/>
            <ac:picMk id="9" creationId="{E17D2922-730C-718C-0CBB-3DEED869C309}"/>
          </ac:picMkLst>
        </pc:picChg>
        <pc:picChg chg="add mod">
          <ac:chgData name="Brian Balok" userId="685ccb80-cfa1-454b-99b7-0120cbe7ee01" providerId="ADAL" clId="{C69546EE-0D43-41A8-BF3C-181C6EDA2052}" dt="2023-12-04T13:10:15.129" v="144" actId="1076"/>
          <ac:picMkLst>
            <pc:docMk/>
            <pc:sldMk cId="1214549119" sldId="267"/>
            <ac:picMk id="11" creationId="{41FC1293-1D2B-33FE-A770-D7863E35F68B}"/>
          </ac:picMkLst>
        </pc:picChg>
        <pc:picChg chg="add mod">
          <ac:chgData name="Brian Balok" userId="685ccb80-cfa1-454b-99b7-0120cbe7ee01" providerId="ADAL" clId="{C69546EE-0D43-41A8-BF3C-181C6EDA2052}" dt="2023-12-04T13:10:40.055" v="150" actId="1076"/>
          <ac:picMkLst>
            <pc:docMk/>
            <pc:sldMk cId="1214549119" sldId="267"/>
            <ac:picMk id="13" creationId="{62F47FC2-C6F0-F11B-64AA-49EAE0614DDD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42:25.942" v="382" actId="1076"/>
        <pc:sldMkLst>
          <pc:docMk/>
          <pc:sldMk cId="266495238" sldId="268"/>
        </pc:sldMkLst>
        <pc:picChg chg="add del">
          <ac:chgData name="Brian Balok" userId="685ccb80-cfa1-454b-99b7-0120cbe7ee01" providerId="ADAL" clId="{C69546EE-0D43-41A8-BF3C-181C6EDA2052}" dt="2023-12-04T13:11:32.276" v="154" actId="478"/>
          <ac:picMkLst>
            <pc:docMk/>
            <pc:sldMk cId="266495238" sldId="268"/>
            <ac:picMk id="6" creationId="{16C46A0F-7109-2CEE-0D4B-4621047CC828}"/>
          </ac:picMkLst>
        </pc:picChg>
        <pc:picChg chg="add del">
          <ac:chgData name="Brian Balok" userId="685ccb80-cfa1-454b-99b7-0120cbe7ee01" providerId="ADAL" clId="{C69546EE-0D43-41A8-BF3C-181C6EDA2052}" dt="2023-12-04T13:11:55.478" v="156" actId="478"/>
          <ac:picMkLst>
            <pc:docMk/>
            <pc:sldMk cId="266495238" sldId="268"/>
            <ac:picMk id="7" creationId="{48A4F906-72E9-C4E0-ECE7-AF2258D57E3C}"/>
          </ac:picMkLst>
        </pc:picChg>
        <pc:picChg chg="add del mod">
          <ac:chgData name="Brian Balok" userId="685ccb80-cfa1-454b-99b7-0120cbe7ee01" providerId="ADAL" clId="{C69546EE-0D43-41A8-BF3C-181C6EDA2052}" dt="2023-12-04T13:40:18.634" v="358" actId="478"/>
          <ac:picMkLst>
            <pc:docMk/>
            <pc:sldMk cId="266495238" sldId="268"/>
            <ac:picMk id="9" creationId="{FDCCA21A-5561-90D5-1FBE-D863A74D3C2A}"/>
          </ac:picMkLst>
        </pc:picChg>
        <pc:picChg chg="add del mod">
          <ac:chgData name="Brian Balok" userId="685ccb80-cfa1-454b-99b7-0120cbe7ee01" providerId="ADAL" clId="{C69546EE-0D43-41A8-BF3C-181C6EDA2052}" dt="2023-12-04T13:42:08.204" v="372" actId="478"/>
          <ac:picMkLst>
            <pc:docMk/>
            <pc:sldMk cId="266495238" sldId="268"/>
            <ac:picMk id="11" creationId="{06C039FE-7D29-18A3-BA0A-1EB4706CC31A}"/>
          </ac:picMkLst>
        </pc:picChg>
        <pc:picChg chg="add del">
          <ac:chgData name="Brian Balok" userId="685ccb80-cfa1-454b-99b7-0120cbe7ee01" providerId="ADAL" clId="{C69546EE-0D43-41A8-BF3C-181C6EDA2052}" dt="2023-12-04T13:40:20.676" v="360"/>
          <ac:picMkLst>
            <pc:docMk/>
            <pc:sldMk cId="266495238" sldId="268"/>
            <ac:picMk id="5122" creationId="{B86AEC38-2488-CE9A-7099-68C304C5D652}"/>
          </ac:picMkLst>
        </pc:picChg>
        <pc:picChg chg="add mod">
          <ac:chgData name="Brian Balok" userId="685ccb80-cfa1-454b-99b7-0120cbe7ee01" providerId="ADAL" clId="{C69546EE-0D43-41A8-BF3C-181C6EDA2052}" dt="2023-12-04T13:42:25.942" v="382" actId="1076"/>
          <ac:picMkLst>
            <pc:docMk/>
            <pc:sldMk cId="266495238" sldId="268"/>
            <ac:picMk id="5124" creationId="{60E98D0A-6266-E6F2-CE93-7B1367A97C1F}"/>
          </ac:picMkLst>
        </pc:picChg>
        <pc:picChg chg="add mod">
          <ac:chgData name="Brian Balok" userId="685ccb80-cfa1-454b-99b7-0120cbe7ee01" providerId="ADAL" clId="{C69546EE-0D43-41A8-BF3C-181C6EDA2052}" dt="2023-12-04T13:42:16.086" v="377" actId="14100"/>
          <ac:picMkLst>
            <pc:docMk/>
            <pc:sldMk cId="266495238" sldId="268"/>
            <ac:picMk id="5126" creationId="{230D57DA-0641-69FE-2C02-2E7A6405364F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44:40.757" v="386" actId="1076"/>
        <pc:sldMkLst>
          <pc:docMk/>
          <pc:sldMk cId="2265630428" sldId="269"/>
        </pc:sldMkLst>
        <pc:picChg chg="add del mod">
          <ac:chgData name="Brian Balok" userId="685ccb80-cfa1-454b-99b7-0120cbe7ee01" providerId="ADAL" clId="{C69546EE-0D43-41A8-BF3C-181C6EDA2052}" dt="2023-12-04T13:13:57.584" v="169" actId="478"/>
          <ac:picMkLst>
            <pc:docMk/>
            <pc:sldMk cId="2265630428" sldId="269"/>
            <ac:picMk id="5" creationId="{42359ED5-5548-D495-D469-FE11654320C0}"/>
          </ac:picMkLst>
        </pc:picChg>
        <pc:picChg chg="add del">
          <ac:chgData name="Brian Balok" userId="685ccb80-cfa1-454b-99b7-0120cbe7ee01" providerId="ADAL" clId="{C69546EE-0D43-41A8-BF3C-181C6EDA2052}" dt="2023-12-04T13:12:40.966" v="162" actId="478"/>
          <ac:picMkLst>
            <pc:docMk/>
            <pc:sldMk cId="2265630428" sldId="269"/>
            <ac:picMk id="6" creationId="{001F6394-4751-0811-CBA1-84C111DEDD8C}"/>
          </ac:picMkLst>
        </pc:picChg>
        <pc:picChg chg="add del mod">
          <ac:chgData name="Brian Balok" userId="685ccb80-cfa1-454b-99b7-0120cbe7ee01" providerId="ADAL" clId="{C69546EE-0D43-41A8-BF3C-181C6EDA2052}" dt="2023-12-04T13:44:32.363" v="383" actId="478"/>
          <ac:picMkLst>
            <pc:docMk/>
            <pc:sldMk cId="2265630428" sldId="269"/>
            <ac:picMk id="7" creationId="{8052DF37-EA84-0F1D-9D10-879B5818AF57}"/>
          </ac:picMkLst>
        </pc:picChg>
        <pc:picChg chg="add mod">
          <ac:chgData name="Brian Balok" userId="685ccb80-cfa1-454b-99b7-0120cbe7ee01" providerId="ADAL" clId="{C69546EE-0D43-41A8-BF3C-181C6EDA2052}" dt="2023-12-04T13:14:08.019" v="174" actId="1076"/>
          <ac:picMkLst>
            <pc:docMk/>
            <pc:sldMk cId="2265630428" sldId="269"/>
            <ac:picMk id="9" creationId="{0BD6119B-E65B-ABA6-D72C-054597638AF5}"/>
          </ac:picMkLst>
        </pc:picChg>
        <pc:picChg chg="add mod">
          <ac:chgData name="Brian Balok" userId="685ccb80-cfa1-454b-99b7-0120cbe7ee01" providerId="ADAL" clId="{C69546EE-0D43-41A8-BF3C-181C6EDA2052}" dt="2023-12-04T13:44:40.757" v="386" actId="1076"/>
          <ac:picMkLst>
            <pc:docMk/>
            <pc:sldMk cId="2265630428" sldId="269"/>
            <ac:picMk id="6146" creationId="{B04F4FCA-6E17-75B8-5957-7B8F6F8165C4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15:01.974" v="179" actId="1076"/>
        <pc:sldMkLst>
          <pc:docMk/>
          <pc:sldMk cId="2561241432" sldId="270"/>
        </pc:sldMkLst>
        <pc:picChg chg="add del">
          <ac:chgData name="Brian Balok" userId="685ccb80-cfa1-454b-99b7-0120cbe7ee01" providerId="ADAL" clId="{C69546EE-0D43-41A8-BF3C-181C6EDA2052}" dt="2023-12-01T21:05:56.312" v="35" actId="478"/>
          <ac:picMkLst>
            <pc:docMk/>
            <pc:sldMk cId="2561241432" sldId="270"/>
            <ac:picMk id="8" creationId="{B1EA00C3-C8CE-02D6-8B85-5E26CEB4D349}"/>
          </ac:picMkLst>
        </pc:picChg>
        <pc:picChg chg="add mod">
          <ac:chgData name="Brian Balok" userId="685ccb80-cfa1-454b-99b7-0120cbe7ee01" providerId="ADAL" clId="{C69546EE-0D43-41A8-BF3C-181C6EDA2052}" dt="2023-12-04T13:15:01.974" v="179" actId="1076"/>
          <ac:picMkLst>
            <pc:docMk/>
            <pc:sldMk cId="2561241432" sldId="270"/>
            <ac:picMk id="8" creationId="{C9C824BA-C10F-2344-2FD1-36FCD971CE43}"/>
          </ac:picMkLst>
        </pc:picChg>
        <pc:picChg chg="add del mod">
          <ac:chgData name="Brian Balok" userId="685ccb80-cfa1-454b-99b7-0120cbe7ee01" providerId="ADAL" clId="{C69546EE-0D43-41A8-BF3C-181C6EDA2052}" dt="2023-12-04T13:14:58.395" v="178" actId="478"/>
          <ac:picMkLst>
            <pc:docMk/>
            <pc:sldMk cId="2561241432" sldId="270"/>
            <ac:picMk id="9" creationId="{59006664-C903-5207-1121-B5AA17B880FB}"/>
          </ac:picMkLst>
        </pc:picChg>
      </pc:sldChg>
      <pc:sldChg chg="addSp delSp modSp mod">
        <pc:chgData name="Brian Balok" userId="685ccb80-cfa1-454b-99b7-0120cbe7ee01" providerId="ADAL" clId="{C69546EE-0D43-41A8-BF3C-181C6EDA2052}" dt="2023-12-07T18:30:08.826" v="420" actId="2711"/>
        <pc:sldMkLst>
          <pc:docMk/>
          <pc:sldMk cId="1658443510" sldId="271"/>
        </pc:sldMkLst>
        <pc:spChg chg="mod">
          <ac:chgData name="Brian Balok" userId="685ccb80-cfa1-454b-99b7-0120cbe7ee01" providerId="ADAL" clId="{C69546EE-0D43-41A8-BF3C-181C6EDA2052}" dt="2023-12-07T18:30:08.826" v="420" actId="2711"/>
          <ac:spMkLst>
            <pc:docMk/>
            <pc:sldMk cId="1658443510" sldId="271"/>
            <ac:spMk id="2" creationId="{D6B3162C-6035-B529-E57B-B88E1EE6D9D2}"/>
          </ac:spMkLst>
        </pc:spChg>
        <pc:spChg chg="mod">
          <ac:chgData name="Brian Balok" userId="685ccb80-cfa1-454b-99b7-0120cbe7ee01" providerId="ADAL" clId="{C69546EE-0D43-41A8-BF3C-181C6EDA2052}" dt="2023-12-07T18:30:08.826" v="420" actId="2711"/>
          <ac:spMkLst>
            <pc:docMk/>
            <pc:sldMk cId="1658443510" sldId="271"/>
            <ac:spMk id="4" creationId="{E6D6B059-D789-D235-5A01-9966BFE9EA70}"/>
          </ac:spMkLst>
        </pc:spChg>
        <pc:spChg chg="mod">
          <ac:chgData name="Brian Balok" userId="685ccb80-cfa1-454b-99b7-0120cbe7ee01" providerId="ADAL" clId="{C69546EE-0D43-41A8-BF3C-181C6EDA2052}" dt="2023-12-07T18:30:08.826" v="420" actId="2711"/>
          <ac:spMkLst>
            <pc:docMk/>
            <pc:sldMk cId="1658443510" sldId="271"/>
            <ac:spMk id="5" creationId="{75182E55-1D39-F296-9385-2F99CF35CB6F}"/>
          </ac:spMkLst>
        </pc:spChg>
        <pc:spChg chg="mod">
          <ac:chgData name="Brian Balok" userId="685ccb80-cfa1-454b-99b7-0120cbe7ee01" providerId="ADAL" clId="{C69546EE-0D43-41A8-BF3C-181C6EDA2052}" dt="2023-12-07T18:30:08.826" v="420" actId="2711"/>
          <ac:spMkLst>
            <pc:docMk/>
            <pc:sldMk cId="1658443510" sldId="271"/>
            <ac:spMk id="6" creationId="{6B43D539-0168-3D43-EDC9-34C2970112B0}"/>
          </ac:spMkLst>
        </pc:spChg>
        <pc:spChg chg="mod">
          <ac:chgData name="Brian Balok" userId="685ccb80-cfa1-454b-99b7-0120cbe7ee01" providerId="ADAL" clId="{C69546EE-0D43-41A8-BF3C-181C6EDA2052}" dt="2023-12-07T18:30:08.826" v="420" actId="2711"/>
          <ac:spMkLst>
            <pc:docMk/>
            <pc:sldMk cId="1658443510" sldId="271"/>
            <ac:spMk id="7" creationId="{9D0F3676-DF1F-E89A-C921-D23A861C31B4}"/>
          </ac:spMkLst>
        </pc:spChg>
        <pc:picChg chg="add del">
          <ac:chgData name="Brian Balok" userId="685ccb80-cfa1-454b-99b7-0120cbe7ee01" providerId="ADAL" clId="{C69546EE-0D43-41A8-BF3C-181C6EDA2052}" dt="2023-12-01T21:06:55.227" v="47" actId="478"/>
          <ac:picMkLst>
            <pc:docMk/>
            <pc:sldMk cId="1658443510" sldId="271"/>
            <ac:picMk id="8" creationId="{699CDA26-3B7A-2E7B-6F1E-F2A45724F43A}"/>
          </ac:picMkLst>
        </pc:picChg>
        <pc:picChg chg="add mod">
          <ac:chgData name="Brian Balok" userId="685ccb80-cfa1-454b-99b7-0120cbe7ee01" providerId="ADAL" clId="{C69546EE-0D43-41A8-BF3C-181C6EDA2052}" dt="2023-12-04T13:15:34.768" v="183" actId="1076"/>
          <ac:picMkLst>
            <pc:docMk/>
            <pc:sldMk cId="1658443510" sldId="271"/>
            <ac:picMk id="8" creationId="{F632C2DA-0D66-E8A4-0F44-26AB165012EE}"/>
          </ac:picMkLst>
        </pc:picChg>
        <pc:picChg chg="add del">
          <ac:chgData name="Brian Balok" userId="685ccb80-cfa1-454b-99b7-0120cbe7ee01" providerId="ADAL" clId="{C69546EE-0D43-41A8-BF3C-181C6EDA2052}" dt="2023-12-01T21:07:24.005" v="53" actId="478"/>
          <ac:picMkLst>
            <pc:docMk/>
            <pc:sldMk cId="1658443510" sldId="271"/>
            <ac:picMk id="9" creationId="{C3393ACD-1787-BF07-F19A-6F27530EF0C1}"/>
          </ac:picMkLst>
        </pc:picChg>
        <pc:picChg chg="add del mod">
          <ac:chgData name="Brian Balok" userId="685ccb80-cfa1-454b-99b7-0120cbe7ee01" providerId="ADAL" clId="{C69546EE-0D43-41A8-BF3C-181C6EDA2052}" dt="2023-12-04T13:15:27.595" v="180" actId="478"/>
          <ac:picMkLst>
            <pc:docMk/>
            <pc:sldMk cId="1658443510" sldId="271"/>
            <ac:picMk id="10" creationId="{B380C2FB-F9CD-267C-6FC1-A0D5326E2C5A}"/>
          </ac:picMkLst>
        </pc:picChg>
        <pc:picChg chg="add mod">
          <ac:chgData name="Brian Balok" userId="685ccb80-cfa1-454b-99b7-0120cbe7ee01" providerId="ADAL" clId="{C69546EE-0D43-41A8-BF3C-181C6EDA2052}" dt="2023-12-04T13:16:00.093" v="191" actId="1076"/>
          <ac:picMkLst>
            <pc:docMk/>
            <pc:sldMk cId="1658443510" sldId="271"/>
            <ac:picMk id="11" creationId="{566877A2-D099-BD9A-DE6E-31B591418323}"/>
          </ac:picMkLst>
        </pc:picChg>
        <pc:picChg chg="add del mod">
          <ac:chgData name="Brian Balok" userId="685ccb80-cfa1-454b-99b7-0120cbe7ee01" providerId="ADAL" clId="{C69546EE-0D43-41A8-BF3C-181C6EDA2052}" dt="2023-12-04T13:15:49.659" v="184" actId="478"/>
          <ac:picMkLst>
            <pc:docMk/>
            <pc:sldMk cId="1658443510" sldId="271"/>
            <ac:picMk id="12" creationId="{FBE4A446-42E1-53E9-7C58-EB0C82CB8F0F}"/>
          </ac:picMkLst>
        </pc:picChg>
      </pc:sldChg>
      <pc:sldChg chg="addSp delSp modSp mod">
        <pc:chgData name="Brian Balok" userId="685ccb80-cfa1-454b-99b7-0120cbe7ee01" providerId="ADAL" clId="{C69546EE-0D43-41A8-BF3C-181C6EDA2052}" dt="2023-12-05T13:16:17.751" v="416" actId="2711"/>
        <pc:sldMkLst>
          <pc:docMk/>
          <pc:sldMk cId="2321585800" sldId="272"/>
        </pc:sldMkLst>
        <pc:spChg chg="mod">
          <ac:chgData name="Brian Balok" userId="685ccb80-cfa1-454b-99b7-0120cbe7ee01" providerId="ADAL" clId="{C69546EE-0D43-41A8-BF3C-181C6EDA2052}" dt="2023-12-05T13:16:17.751" v="416" actId="2711"/>
          <ac:spMkLst>
            <pc:docMk/>
            <pc:sldMk cId="2321585800" sldId="272"/>
            <ac:spMk id="5" creationId="{6ED91428-97C2-A17C-1A3C-427E8C125C68}"/>
          </ac:spMkLst>
        </pc:spChg>
        <pc:picChg chg="add del mod">
          <ac:chgData name="Brian Balok" userId="685ccb80-cfa1-454b-99b7-0120cbe7ee01" providerId="ADAL" clId="{C69546EE-0D43-41A8-BF3C-181C6EDA2052}" dt="2023-12-04T13:16:32.169" v="192" actId="478"/>
          <ac:picMkLst>
            <pc:docMk/>
            <pc:sldMk cId="2321585800" sldId="272"/>
            <ac:picMk id="6" creationId="{F996B6AB-769C-2869-6228-976BF24FDD15}"/>
          </ac:picMkLst>
        </pc:picChg>
        <pc:picChg chg="add mod">
          <ac:chgData name="Brian Balok" userId="685ccb80-cfa1-454b-99b7-0120cbe7ee01" providerId="ADAL" clId="{C69546EE-0D43-41A8-BF3C-181C6EDA2052}" dt="2023-12-04T13:16:41.857" v="195" actId="1076"/>
          <ac:picMkLst>
            <pc:docMk/>
            <pc:sldMk cId="2321585800" sldId="272"/>
            <ac:picMk id="7" creationId="{50441D49-373E-BB60-0585-F6B97CD06311}"/>
          </ac:picMkLst>
        </pc:picChg>
        <pc:picChg chg="add del mod">
          <ac:chgData name="Brian Balok" userId="685ccb80-cfa1-454b-99b7-0120cbe7ee01" providerId="ADAL" clId="{C69546EE-0D43-41A8-BF3C-181C6EDA2052}" dt="2023-12-01T21:08:56.932" v="66" actId="478"/>
          <ac:picMkLst>
            <pc:docMk/>
            <pc:sldMk cId="2321585800" sldId="272"/>
            <ac:picMk id="7" creationId="{BB8EA402-149D-EF92-7424-26096455F44A}"/>
          </ac:picMkLst>
        </pc:picChg>
        <pc:picChg chg="add del">
          <ac:chgData name="Brian Balok" userId="685ccb80-cfa1-454b-99b7-0120cbe7ee01" providerId="ADAL" clId="{C69546EE-0D43-41A8-BF3C-181C6EDA2052}" dt="2023-12-01T21:07:43.844" v="57" actId="22"/>
          <ac:picMkLst>
            <pc:docMk/>
            <pc:sldMk cId="2321585800" sldId="272"/>
            <ac:picMk id="8" creationId="{B7EED8F5-0ED1-3438-115E-C7D5E42F226E}"/>
          </ac:picMkLst>
        </pc:picChg>
        <pc:picChg chg="add mod">
          <ac:chgData name="Brian Balok" userId="685ccb80-cfa1-454b-99b7-0120cbe7ee01" providerId="ADAL" clId="{C69546EE-0D43-41A8-BF3C-181C6EDA2052}" dt="2023-12-04T13:17:00.699" v="200" actId="1076"/>
          <ac:picMkLst>
            <pc:docMk/>
            <pc:sldMk cId="2321585800" sldId="272"/>
            <ac:picMk id="9" creationId="{EAB8472F-653C-7E38-86AA-92F39268A3DA}"/>
          </ac:picMkLst>
        </pc:picChg>
        <pc:picChg chg="add del mod">
          <ac:chgData name="Brian Balok" userId="685ccb80-cfa1-454b-99b7-0120cbe7ee01" providerId="ADAL" clId="{C69546EE-0D43-41A8-BF3C-181C6EDA2052}" dt="2023-12-04T13:16:54.616" v="196" actId="478"/>
          <ac:picMkLst>
            <pc:docMk/>
            <pc:sldMk cId="2321585800" sldId="272"/>
            <ac:picMk id="10" creationId="{144ECE06-C1B5-D82E-74B0-FAEF5E632605}"/>
          </ac:picMkLst>
        </pc:picChg>
      </pc:sldChg>
      <pc:sldChg chg="addSp delSp modSp mod">
        <pc:chgData name="Brian Balok" userId="685ccb80-cfa1-454b-99b7-0120cbe7ee01" providerId="ADAL" clId="{C69546EE-0D43-41A8-BF3C-181C6EDA2052}" dt="2023-12-04T13:48:00.521" v="398" actId="1076"/>
        <pc:sldMkLst>
          <pc:docMk/>
          <pc:sldMk cId="2018129787" sldId="273"/>
        </pc:sldMkLst>
        <pc:picChg chg="add del">
          <ac:chgData name="Brian Balok" userId="685ccb80-cfa1-454b-99b7-0120cbe7ee01" providerId="ADAL" clId="{C69546EE-0D43-41A8-BF3C-181C6EDA2052}" dt="2023-12-04T13:17:40.321" v="201" actId="478"/>
          <ac:picMkLst>
            <pc:docMk/>
            <pc:sldMk cId="2018129787" sldId="273"/>
            <ac:picMk id="6" creationId="{D13DD149-8AA9-4EAB-FFA9-A67C1B257801}"/>
          </ac:picMkLst>
        </pc:picChg>
        <pc:picChg chg="add del">
          <ac:chgData name="Brian Balok" userId="685ccb80-cfa1-454b-99b7-0120cbe7ee01" providerId="ADAL" clId="{C69546EE-0D43-41A8-BF3C-181C6EDA2052}" dt="2023-12-04T13:18:08.067" v="207" actId="478"/>
          <ac:picMkLst>
            <pc:docMk/>
            <pc:sldMk cId="2018129787" sldId="273"/>
            <ac:picMk id="7" creationId="{894F85C2-2D59-88F7-0799-FAFF78976AF8}"/>
          </ac:picMkLst>
        </pc:picChg>
        <pc:picChg chg="add del">
          <ac:chgData name="Brian Balok" userId="685ccb80-cfa1-454b-99b7-0120cbe7ee01" providerId="ADAL" clId="{C69546EE-0D43-41A8-BF3C-181C6EDA2052}" dt="2023-12-04T13:18:30.370" v="213" actId="478"/>
          <ac:picMkLst>
            <pc:docMk/>
            <pc:sldMk cId="2018129787" sldId="273"/>
            <ac:picMk id="8" creationId="{82DFD5CA-9CE9-5E09-C52A-0B273EB86727}"/>
          </ac:picMkLst>
        </pc:picChg>
        <pc:picChg chg="add mod">
          <ac:chgData name="Brian Balok" userId="685ccb80-cfa1-454b-99b7-0120cbe7ee01" providerId="ADAL" clId="{C69546EE-0D43-41A8-BF3C-181C6EDA2052}" dt="2023-12-04T13:17:51.499" v="206" actId="1076"/>
          <ac:picMkLst>
            <pc:docMk/>
            <pc:sldMk cId="2018129787" sldId="273"/>
            <ac:picMk id="9" creationId="{B5390C62-B464-C2B3-543C-4102ABBA1167}"/>
          </ac:picMkLst>
        </pc:picChg>
        <pc:picChg chg="add del mod">
          <ac:chgData name="Brian Balok" userId="685ccb80-cfa1-454b-99b7-0120cbe7ee01" providerId="ADAL" clId="{C69546EE-0D43-41A8-BF3C-181C6EDA2052}" dt="2023-12-04T13:47:15.038" v="391" actId="478"/>
          <ac:picMkLst>
            <pc:docMk/>
            <pc:sldMk cId="2018129787" sldId="273"/>
            <ac:picMk id="11" creationId="{55B3947E-A753-1C48-EEB9-A29570808D32}"/>
          </ac:picMkLst>
        </pc:picChg>
        <pc:picChg chg="add del mod">
          <ac:chgData name="Brian Balok" userId="685ccb80-cfa1-454b-99b7-0120cbe7ee01" providerId="ADAL" clId="{C69546EE-0D43-41A8-BF3C-181C6EDA2052}" dt="2023-12-04T13:45:53.119" v="387" actId="478"/>
          <ac:picMkLst>
            <pc:docMk/>
            <pc:sldMk cId="2018129787" sldId="273"/>
            <ac:picMk id="13" creationId="{EE753D84-9FD7-BBBD-1E9F-2F3D0218725D}"/>
          </ac:picMkLst>
        </pc:picChg>
        <pc:picChg chg="add mod">
          <ac:chgData name="Brian Balok" userId="685ccb80-cfa1-454b-99b7-0120cbe7ee01" providerId="ADAL" clId="{C69546EE-0D43-41A8-BF3C-181C6EDA2052}" dt="2023-12-04T13:45:59.551" v="390" actId="1076"/>
          <ac:picMkLst>
            <pc:docMk/>
            <pc:sldMk cId="2018129787" sldId="273"/>
            <ac:picMk id="7170" creationId="{8297A8CD-C91F-4B19-71E5-0A3589EF7CF2}"/>
          </ac:picMkLst>
        </pc:picChg>
        <pc:picChg chg="add del">
          <ac:chgData name="Brian Balok" userId="685ccb80-cfa1-454b-99b7-0120cbe7ee01" providerId="ADAL" clId="{C69546EE-0D43-41A8-BF3C-181C6EDA2052}" dt="2023-12-04T13:47:17.245" v="393" actId="478"/>
          <ac:picMkLst>
            <pc:docMk/>
            <pc:sldMk cId="2018129787" sldId="273"/>
            <ac:picMk id="7172" creationId="{3EE5BEB6-F7E3-2312-6C23-A6B5D857FDB1}"/>
          </ac:picMkLst>
        </pc:picChg>
        <pc:picChg chg="add mod">
          <ac:chgData name="Brian Balok" userId="685ccb80-cfa1-454b-99b7-0120cbe7ee01" providerId="ADAL" clId="{C69546EE-0D43-41A8-BF3C-181C6EDA2052}" dt="2023-12-04T13:48:00.521" v="398" actId="1076"/>
          <ac:picMkLst>
            <pc:docMk/>
            <pc:sldMk cId="2018129787" sldId="273"/>
            <ac:picMk id="7174" creationId="{6818A610-8854-1A4D-C710-E2A2280931EB}"/>
          </ac:picMkLst>
        </pc:picChg>
      </pc:sldChg>
      <pc:sldChg chg="addSp delSp modSp mod">
        <pc:chgData name="Brian Balok" userId="685ccb80-cfa1-454b-99b7-0120cbe7ee01" providerId="ADAL" clId="{C69546EE-0D43-41A8-BF3C-181C6EDA2052}" dt="2023-12-05T13:16:35.530" v="417" actId="2711"/>
        <pc:sldMkLst>
          <pc:docMk/>
          <pc:sldMk cId="194795991" sldId="274"/>
        </pc:sldMkLst>
        <pc:spChg chg="mod">
          <ac:chgData name="Brian Balok" userId="685ccb80-cfa1-454b-99b7-0120cbe7ee01" providerId="ADAL" clId="{C69546EE-0D43-41A8-BF3C-181C6EDA2052}" dt="2023-12-05T13:16:35.530" v="417" actId="2711"/>
          <ac:spMkLst>
            <pc:docMk/>
            <pc:sldMk cId="194795991" sldId="274"/>
            <ac:spMk id="4" creationId="{A893E38C-BB2A-A0D7-6C6F-F4106D439FC3}"/>
          </ac:spMkLst>
        </pc:spChg>
        <pc:picChg chg="del">
          <ac:chgData name="Brian Balok" userId="685ccb80-cfa1-454b-99b7-0120cbe7ee01" providerId="ADAL" clId="{C69546EE-0D43-41A8-BF3C-181C6EDA2052}" dt="2023-12-04T13:19:25.269" v="221" actId="478"/>
          <ac:picMkLst>
            <pc:docMk/>
            <pc:sldMk cId="194795991" sldId="274"/>
            <ac:picMk id="5" creationId="{A6FBF11E-8085-7F89-BA33-9443FBEE2600}"/>
          </ac:picMkLst>
        </pc:picChg>
        <pc:picChg chg="del">
          <ac:chgData name="Brian Balok" userId="685ccb80-cfa1-454b-99b7-0120cbe7ee01" providerId="ADAL" clId="{C69546EE-0D43-41A8-BF3C-181C6EDA2052}" dt="2023-12-04T13:19:46.566" v="225" actId="478"/>
          <ac:picMkLst>
            <pc:docMk/>
            <pc:sldMk cId="194795991" sldId="274"/>
            <ac:picMk id="6" creationId="{322ACD2C-2274-E533-F9C7-6D67DF1E8053}"/>
          </ac:picMkLst>
        </pc:picChg>
        <pc:picChg chg="add del mod">
          <ac:chgData name="Brian Balok" userId="685ccb80-cfa1-454b-99b7-0120cbe7ee01" providerId="ADAL" clId="{C69546EE-0D43-41A8-BF3C-181C6EDA2052}" dt="2023-12-04T13:52:43.141" v="406" actId="478"/>
          <ac:picMkLst>
            <pc:docMk/>
            <pc:sldMk cId="194795991" sldId="274"/>
            <ac:picMk id="7" creationId="{276542D2-AED4-E757-B697-099244C821CB}"/>
          </ac:picMkLst>
        </pc:picChg>
        <pc:picChg chg="add del mod">
          <ac:chgData name="Brian Balok" userId="685ccb80-cfa1-454b-99b7-0120cbe7ee01" providerId="ADAL" clId="{C69546EE-0D43-41A8-BF3C-181C6EDA2052}" dt="2023-12-04T13:49:51.304" v="399" actId="478"/>
          <ac:picMkLst>
            <pc:docMk/>
            <pc:sldMk cId="194795991" sldId="274"/>
            <ac:picMk id="9" creationId="{5ACB5D08-3DD6-4CB9-DF28-10882AE64461}"/>
          </ac:picMkLst>
        </pc:picChg>
        <pc:picChg chg="add mod">
          <ac:chgData name="Brian Balok" userId="685ccb80-cfa1-454b-99b7-0120cbe7ee01" providerId="ADAL" clId="{C69546EE-0D43-41A8-BF3C-181C6EDA2052}" dt="2023-12-04T13:50:03.109" v="405" actId="1076"/>
          <ac:picMkLst>
            <pc:docMk/>
            <pc:sldMk cId="194795991" sldId="274"/>
            <ac:picMk id="8194" creationId="{976DB06A-F29C-EEDD-63CE-9058C44E6F1D}"/>
          </ac:picMkLst>
        </pc:picChg>
        <pc:picChg chg="add mod">
          <ac:chgData name="Brian Balok" userId="685ccb80-cfa1-454b-99b7-0120cbe7ee01" providerId="ADAL" clId="{C69546EE-0D43-41A8-BF3C-181C6EDA2052}" dt="2023-12-04T13:52:49.204" v="409" actId="1076"/>
          <ac:picMkLst>
            <pc:docMk/>
            <pc:sldMk cId="194795991" sldId="274"/>
            <ac:picMk id="8196" creationId="{FAE60C5A-B8B6-81F7-6D0C-C15879B4BD8F}"/>
          </ac:picMkLst>
        </pc:picChg>
      </pc:sldChg>
      <pc:sldChg chg="addSp delSp modSp mod">
        <pc:chgData name="Brian Balok" userId="685ccb80-cfa1-454b-99b7-0120cbe7ee01" providerId="ADAL" clId="{C69546EE-0D43-41A8-BF3C-181C6EDA2052}" dt="2023-12-05T13:16:43.158" v="418" actId="2711"/>
        <pc:sldMkLst>
          <pc:docMk/>
          <pc:sldMk cId="1674343221" sldId="275"/>
        </pc:sldMkLst>
        <pc:spChg chg="mod">
          <ac:chgData name="Brian Balok" userId="685ccb80-cfa1-454b-99b7-0120cbe7ee01" providerId="ADAL" clId="{C69546EE-0D43-41A8-BF3C-181C6EDA2052}" dt="2023-12-05T13:16:43.158" v="418" actId="2711"/>
          <ac:spMkLst>
            <pc:docMk/>
            <pc:sldMk cId="1674343221" sldId="275"/>
            <ac:spMk id="4" creationId="{39286B22-2639-4A77-5440-CE1A120C8B17}"/>
          </ac:spMkLst>
        </pc:spChg>
        <pc:picChg chg="del">
          <ac:chgData name="Brian Balok" userId="685ccb80-cfa1-454b-99b7-0120cbe7ee01" providerId="ADAL" clId="{C69546EE-0D43-41A8-BF3C-181C6EDA2052}" dt="2023-12-04T13:20:22.286" v="232" actId="478"/>
          <ac:picMkLst>
            <pc:docMk/>
            <pc:sldMk cId="1674343221" sldId="275"/>
            <ac:picMk id="5" creationId="{7216E7B0-3820-EDDB-C1BB-6C16B234EED8}"/>
          </ac:picMkLst>
        </pc:picChg>
        <pc:picChg chg="del">
          <ac:chgData name="Brian Balok" userId="685ccb80-cfa1-454b-99b7-0120cbe7ee01" providerId="ADAL" clId="{C69546EE-0D43-41A8-BF3C-181C6EDA2052}" dt="2023-12-04T13:21:09.566" v="243" actId="478"/>
          <ac:picMkLst>
            <pc:docMk/>
            <pc:sldMk cId="1674343221" sldId="275"/>
            <ac:picMk id="6" creationId="{8F4D19EE-9CCD-770F-B264-D3058A58CF3C}"/>
          </ac:picMkLst>
        </pc:picChg>
        <pc:picChg chg="del">
          <ac:chgData name="Brian Balok" userId="685ccb80-cfa1-454b-99b7-0120cbe7ee01" providerId="ADAL" clId="{C69546EE-0D43-41A8-BF3C-181C6EDA2052}" dt="2023-12-04T13:20:49.813" v="239" actId="478"/>
          <ac:picMkLst>
            <pc:docMk/>
            <pc:sldMk cId="1674343221" sldId="275"/>
            <ac:picMk id="7" creationId="{FC25693E-83D6-387C-DC0F-AE76C4AA117C}"/>
          </ac:picMkLst>
        </pc:picChg>
        <pc:picChg chg="add mod">
          <ac:chgData name="Brian Balok" userId="685ccb80-cfa1-454b-99b7-0120cbe7ee01" providerId="ADAL" clId="{C69546EE-0D43-41A8-BF3C-181C6EDA2052}" dt="2023-12-04T13:20:31.230" v="238" actId="1076"/>
          <ac:picMkLst>
            <pc:docMk/>
            <pc:sldMk cId="1674343221" sldId="275"/>
            <ac:picMk id="8" creationId="{5A669874-D355-BE76-5232-D5526D042EF3}"/>
          </ac:picMkLst>
        </pc:picChg>
        <pc:picChg chg="add mod">
          <ac:chgData name="Brian Balok" userId="685ccb80-cfa1-454b-99b7-0120cbe7ee01" providerId="ADAL" clId="{C69546EE-0D43-41A8-BF3C-181C6EDA2052}" dt="2023-12-04T13:20:55.377" v="242" actId="1076"/>
          <ac:picMkLst>
            <pc:docMk/>
            <pc:sldMk cId="1674343221" sldId="275"/>
            <ac:picMk id="10" creationId="{194AED28-C627-6EE1-BCCE-E1A3AE3E98FB}"/>
          </ac:picMkLst>
        </pc:picChg>
        <pc:picChg chg="add del mod">
          <ac:chgData name="Brian Balok" userId="685ccb80-cfa1-454b-99b7-0120cbe7ee01" providerId="ADAL" clId="{C69546EE-0D43-41A8-BF3C-181C6EDA2052}" dt="2023-12-04T13:54:08.421" v="410" actId="478"/>
          <ac:picMkLst>
            <pc:docMk/>
            <pc:sldMk cId="1674343221" sldId="275"/>
            <ac:picMk id="12" creationId="{0A36D1B6-0802-EF63-347B-89D321A8E692}"/>
          </ac:picMkLst>
        </pc:picChg>
        <pc:picChg chg="add mod">
          <ac:chgData name="Brian Balok" userId="685ccb80-cfa1-454b-99b7-0120cbe7ee01" providerId="ADAL" clId="{C69546EE-0D43-41A8-BF3C-181C6EDA2052}" dt="2023-12-04T13:54:19.003" v="415" actId="14100"/>
          <ac:picMkLst>
            <pc:docMk/>
            <pc:sldMk cId="1674343221" sldId="275"/>
            <ac:picMk id="9218" creationId="{22566832-639A-AA29-B78D-E86C1D009D81}"/>
          </ac:picMkLst>
        </pc:picChg>
      </pc:sldChg>
      <pc:sldChg chg="modSp mod">
        <pc:chgData name="Brian Balok" userId="685ccb80-cfa1-454b-99b7-0120cbe7ee01" providerId="ADAL" clId="{C69546EE-0D43-41A8-BF3C-181C6EDA2052}" dt="2023-12-05T13:16:50.413" v="419" actId="2711"/>
        <pc:sldMkLst>
          <pc:docMk/>
          <pc:sldMk cId="723188422" sldId="276"/>
        </pc:sldMkLst>
        <pc:spChg chg="mod">
          <ac:chgData name="Brian Balok" userId="685ccb80-cfa1-454b-99b7-0120cbe7ee01" providerId="ADAL" clId="{C69546EE-0D43-41A8-BF3C-181C6EDA2052}" dt="2023-12-05T13:16:50.413" v="419" actId="2711"/>
          <ac:spMkLst>
            <pc:docMk/>
            <pc:sldMk cId="723188422" sldId="276"/>
            <ac:spMk id="2" creationId="{586D88B4-FE05-EC2A-6B8F-F9DB60CC41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F55A-28E9-7F49-B3B2-2C3DDBCE85B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A6D6-A4B5-3946-9B84-D1B7E7EB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CB4696F-00E8-F81A-DE44-8E43CBEB5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"/>
            <a:ext cx="12192000" cy="68565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717FFB0-63F9-CA65-0E02-6E0C1B5E3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940"/>
            <a:ext cx="9144000" cy="527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F55C-25B2-4EDD-5783-27FDA524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02" y="2224556"/>
            <a:ext cx="6292995" cy="1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6962-AD7F-5592-C8DD-2BC78759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33D8-D20C-6C4A-9F41-D447F11D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8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0D01-EE85-562E-007E-34D3F612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8851-AAE8-E1B7-C178-20D25AD8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23D-B3A2-F359-9AF5-60672535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ABE5-6872-5F4D-203C-13771D75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E2FD-6A7A-4D7A-9699-0E198844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2890-A0FC-1952-9E31-C621B198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EC90-2087-D139-C75F-60BE679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DA29-933C-2798-0272-8FDD035B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8E65-EC89-C3D9-C009-013F01A9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B8C3-EDF1-86B3-6CA3-0473608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4D4D-9FAF-C17F-D39C-1708005D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4708-5B54-6CA5-4832-35A780E2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D3B4D-BC29-E817-4263-AE48B4522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334D1-A74E-4F4C-CBE9-2D2E00EC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41CA-F99A-73A0-B438-F7C03731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F053-8D51-13C2-EB8B-77D1CE0B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FBC-0F99-6773-1C70-D13DA0F2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9CEA9-7385-D14A-C9A3-48B7E370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C19-4951-BA66-E8F9-36C39618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9A88-F128-DAD9-B1CA-37249170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88FAC-7B1D-543C-5A05-BA3D4803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9344F-4AB7-F49F-D362-642D863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1"/>
            <a:ext cx="10515600" cy="80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D5D2-CD15-2704-8DB5-D73315B2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698"/>
            <a:ext cx="10515600" cy="488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B6C78-7DB6-576E-E56C-951F1435E4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1167" y="6567415"/>
            <a:ext cx="9264918" cy="1899"/>
          </a:xfrm>
          <a:prstGeom prst="line">
            <a:avLst/>
          </a:prstGeom>
          <a:ln w="19050">
            <a:solidFill>
              <a:srgbClr val="30B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A85D5-8E62-2CA7-FC86-FDB2F928BA7D}"/>
              </a:ext>
            </a:extLst>
          </p:cNvPr>
          <p:cNvSpPr txBox="1"/>
          <p:nvPr userDrawn="1"/>
        </p:nvSpPr>
        <p:spPr>
          <a:xfrm>
            <a:off x="10728459" y="6444304"/>
            <a:ext cx="1357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GHSP Confidential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1785E-B98C-0D77-AF4B-F74F204F93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6424090"/>
            <a:ext cx="104067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314A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jsjcorp.com\data\GHSP\GH\pubsupply\Supplier%20Training%20Day\Presentations\Packaging\SC-FORM-SCH-331-GHSP-Packaging-Sketch-Form-WIP.xls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file:///\\jsjcorp.com\data\GHSP\GH\pubsupply\Supplier%20Training%20Day\Presentations\Packaging\10_1_2015%20GHSP%20Supplier%20Packaging%20Requirements%20and%20Guidelines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C148D8-B436-E636-4A0C-2ACD13C26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GHSP Supplier Packaging</a:t>
            </a:r>
          </a:p>
        </p:txBody>
      </p:sp>
    </p:spTree>
    <p:extLst>
      <p:ext uri="{BB962C8B-B14F-4D97-AF65-F5344CB8AC3E}">
        <p14:creationId xmlns:p14="http://schemas.microsoft.com/office/powerpoint/2010/main" val="249730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77A51-5B9D-BCAC-894A-42C7267E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Strength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7F29D-6D75-5CF5-28FD-60175E0EBDC9}"/>
              </a:ext>
            </a:extLst>
          </p:cNvPr>
          <p:cNvSpPr txBox="1">
            <a:spLocks/>
          </p:cNvSpPr>
          <p:nvPr/>
        </p:nvSpPr>
        <p:spPr>
          <a:xfrm>
            <a:off x="7137634" y="1622938"/>
            <a:ext cx="4980225" cy="3951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Mullen = Burst Strength 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ECT  = Edge Crush Test</a:t>
            </a:r>
          </a:p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Mckee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Formula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Certification Stamps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1FBDA-9140-E34E-B5F2-4CB5D276B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00" y="1346960"/>
            <a:ext cx="4423381" cy="41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A876-F3DA-AB15-1619-C3A719BB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Box Styles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D73958F-7DAB-5E01-C993-16720FBE1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843" y="2057400"/>
            <a:ext cx="1031096" cy="11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6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8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4487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rrois Gothic" pitchFamily="34" charset="0"/>
              </a:rPr>
              <a:t>RSC BOX</a:t>
            </a:r>
          </a:p>
          <a:p>
            <a:pPr algn="r" eaLnBrk="1" hangingPunct="1">
              <a:lnSpc>
                <a:spcPts val="4487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latin typeface="Carrois Gothic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273A8B4-650F-9B3F-3170-8C3259E8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1536" y="2061046"/>
            <a:ext cx="1031095" cy="56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6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8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4487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rrois Gothic" pitchFamily="34" charset="0"/>
              </a:rPr>
              <a:t>HSC BOX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B0BB11B7-808E-6D6B-C8D7-0057905AF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56" y="2061046"/>
            <a:ext cx="1031095" cy="114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36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8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2pPr>
            <a:lvl3pPr marL="11430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3pPr>
            <a:lvl4pPr marL="16002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4pPr>
            <a:lvl5pPr marL="2057400" indent="-22860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Source Sans Pro Light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ts val="4487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arrois Gothic" pitchFamily="34" charset="0"/>
              </a:rPr>
              <a:t>FOL BOX</a:t>
            </a:r>
          </a:p>
          <a:p>
            <a:pPr algn="r" eaLnBrk="1" hangingPunct="1">
              <a:lnSpc>
                <a:spcPts val="4487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b="1" dirty="0">
              <a:latin typeface="Carrois Gothic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EF9BFA-D86F-0654-3C51-6B94B96D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34" y="2615094"/>
            <a:ext cx="2483233" cy="19125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FC420F-1899-FC76-4801-0F152750A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855" y="2738873"/>
            <a:ext cx="2001097" cy="2323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F5A1AA-16A7-CF18-1468-54F0C73F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240" y="2738873"/>
            <a:ext cx="2429686" cy="18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4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9DC27-CC08-58B4-2744-131BD84D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Expendable Dunnage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EBAA0A-36BE-689E-303B-03033F684181}"/>
              </a:ext>
            </a:extLst>
          </p:cNvPr>
          <p:cNvSpPr txBox="1">
            <a:spLocks/>
          </p:cNvSpPr>
          <p:nvPr/>
        </p:nvSpPr>
        <p:spPr>
          <a:xfrm>
            <a:off x="4275438" y="1738108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Types of Dunnage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205E97B-48B6-117F-9A60-6291D395246F}"/>
              </a:ext>
            </a:extLst>
          </p:cNvPr>
          <p:cNvSpPr txBox="1">
            <a:spLocks/>
          </p:cNvSpPr>
          <p:nvPr/>
        </p:nvSpPr>
        <p:spPr>
          <a:xfrm>
            <a:off x="4275438" y="2377870"/>
            <a:ext cx="8855676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Partitions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Nomar Board/Poly Coated Chip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Thermoform/Vac-Form Trays</a:t>
            </a: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VCI Bags/VCI Paper/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Dessicant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ESD vs. Anti-Static vs. Insulated vs. Conductive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7D2922-730C-718C-0CBB-3DEED869C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00" y="3380047"/>
            <a:ext cx="1667521" cy="2462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FC1293-1D2B-33FE-A770-D7863E35F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903" y="1620732"/>
            <a:ext cx="1999222" cy="1759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F47FC2-C6F0-F11B-64AA-49EAE0614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4" y="1641308"/>
            <a:ext cx="1820656" cy="147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4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B828-19FF-AA54-F173-A672624B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Pallets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BE84378-849F-1BC7-A5AF-A26282DA9482}"/>
              </a:ext>
            </a:extLst>
          </p:cNvPr>
          <p:cNvSpPr txBox="1">
            <a:spLocks/>
          </p:cNvSpPr>
          <p:nvPr/>
        </p:nvSpPr>
        <p:spPr>
          <a:xfrm>
            <a:off x="1178011" y="1597113"/>
            <a:ext cx="3515855" cy="2115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Designs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2-way/4-way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Stringer/Block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Single Wing/Double Wing</a:t>
            </a:r>
          </a:p>
          <a:p>
            <a:pPr marL="0" indent="0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AB66C06-F281-3209-0473-C661D0BE5AD8}"/>
              </a:ext>
            </a:extLst>
          </p:cNvPr>
          <p:cNvSpPr txBox="1">
            <a:spLocks/>
          </p:cNvSpPr>
          <p:nvPr/>
        </p:nvSpPr>
        <p:spPr>
          <a:xfrm>
            <a:off x="7973658" y="1510967"/>
            <a:ext cx="2446194" cy="2287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Hardwood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Plywood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Particle Board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Plastic One-way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EC79586-423A-36FC-8DA9-E76785ACFFBC}"/>
              </a:ext>
            </a:extLst>
          </p:cNvPr>
          <p:cNvSpPr txBox="1">
            <a:spLocks/>
          </p:cNvSpPr>
          <p:nvPr/>
        </p:nvSpPr>
        <p:spPr>
          <a:xfrm>
            <a:off x="4753841" y="1380308"/>
            <a:ext cx="2684318" cy="1846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Dimensions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48” x 45”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48” x 40”</a:t>
            </a:r>
          </a:p>
          <a:p>
            <a:pPr algn="ctr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32” x 30”</a:t>
            </a:r>
          </a:p>
          <a:p>
            <a:pPr marL="0" indent="0" algn="ctr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0E98D0A-6266-E6F2-CE93-7B1367A9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84" y="3190525"/>
            <a:ext cx="2613430" cy="256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30D57DA-0641-69FE-2C02-2E7A6405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58" y="3316991"/>
            <a:ext cx="2315965" cy="2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9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1831-EB7F-B05B-3AC3-05A41BEA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Wood Packaging Materials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A7542A8-5715-14EE-2E85-9086EF9E45B4}"/>
              </a:ext>
            </a:extLst>
          </p:cNvPr>
          <p:cNvSpPr txBox="1">
            <a:spLocks/>
          </p:cNvSpPr>
          <p:nvPr/>
        </p:nvSpPr>
        <p:spPr>
          <a:xfrm>
            <a:off x="838200" y="1089917"/>
            <a:ext cx="4433455" cy="3012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Heat treated or fumigated according to ISPM 15 requirements 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Visibly stamped with IPPC symbol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6119B-E65B-ABA6-D72C-054597638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95" y="4246202"/>
            <a:ext cx="3185484" cy="1650185"/>
          </a:xfrm>
          <a:prstGeom prst="rect">
            <a:avLst/>
          </a:prstGeom>
        </p:spPr>
      </p:pic>
      <p:pic>
        <p:nvPicPr>
          <p:cNvPr id="6146" name="Picture 2" descr="PAT DRUMMOND - Kamps119">
            <a:extLst>
              <a:ext uri="{FF2B5EF4-FFF2-40B4-BE49-F238E27FC236}">
                <a16:creationId xmlns:a16="http://schemas.microsoft.com/office/drawing/2014/main" id="{B04F4FCA-6E17-75B8-5957-7B8F6F81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38" y="1589211"/>
            <a:ext cx="4149282" cy="27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3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1B46-CFF9-F3BE-8B52-A29F5E01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Returnable Packaging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1165D1-A238-5315-1E02-40991020CD8D}"/>
              </a:ext>
            </a:extLst>
          </p:cNvPr>
          <p:cNvSpPr txBox="1">
            <a:spLocks/>
          </p:cNvSpPr>
          <p:nvPr/>
        </p:nvSpPr>
        <p:spPr>
          <a:xfrm>
            <a:off x="444051" y="1316080"/>
            <a:ext cx="5461686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Types of Returnable Containers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83B81-BCFC-968C-0068-E69DAD48C426}"/>
              </a:ext>
            </a:extLst>
          </p:cNvPr>
          <p:cNvSpPr txBox="1">
            <a:spLocks/>
          </p:cNvSpPr>
          <p:nvPr/>
        </p:nvSpPr>
        <p:spPr>
          <a:xfrm>
            <a:off x="428368" y="1955842"/>
            <a:ext cx="5403550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Totes vs. Bulk Bins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Metal Racks vs. Bag Racks</a:t>
            </a:r>
          </a:p>
          <a:p>
            <a:pPr marL="0" indent="0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AD5962-8B41-F430-38C9-AD5C8E0ADD59}"/>
              </a:ext>
            </a:extLst>
          </p:cNvPr>
          <p:cNvSpPr txBox="1">
            <a:spLocks/>
          </p:cNvSpPr>
          <p:nvPr/>
        </p:nvSpPr>
        <p:spPr>
          <a:xfrm>
            <a:off x="5979555" y="1316080"/>
            <a:ext cx="597354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Types of Returnable Dunnage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97270C2-D55F-B6B9-32C2-3DB1C552826E}"/>
              </a:ext>
            </a:extLst>
          </p:cNvPr>
          <p:cNvSpPr txBox="1">
            <a:spLocks/>
          </p:cNvSpPr>
          <p:nvPr/>
        </p:nvSpPr>
        <p:spPr>
          <a:xfrm>
            <a:off x="5979555" y="1955842"/>
            <a:ext cx="597354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P-Core/Coated P-Core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Thermoform Trays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Foam/Die Cut Foam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TPU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Curtain/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SpunBound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/Polyester</a:t>
            </a:r>
          </a:p>
          <a:p>
            <a:pPr marL="0" indent="0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C824BA-C10F-2344-2FD1-36FCD971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14" y="3051968"/>
            <a:ext cx="4008881" cy="28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41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162C-6035-B529-E57B-B88E1EE6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Totes vs. Bulk Bins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D6B059-D789-D235-5A01-9966BFE9EA70}"/>
              </a:ext>
            </a:extLst>
          </p:cNvPr>
          <p:cNvSpPr txBox="1">
            <a:spLocks/>
          </p:cNvSpPr>
          <p:nvPr/>
        </p:nvSpPr>
        <p:spPr>
          <a:xfrm>
            <a:off x="931990" y="141278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82E55-1D39-F296-9385-2F99CF35CB6F}"/>
              </a:ext>
            </a:extLst>
          </p:cNvPr>
          <p:cNvSpPr txBox="1">
            <a:spLocks/>
          </p:cNvSpPr>
          <p:nvPr/>
        </p:nvSpPr>
        <p:spPr>
          <a:xfrm>
            <a:off x="931990" y="1929513"/>
            <a:ext cx="4998964" cy="2998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 Held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Straight Wall, Nestable, and Collapsible.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 Standard Sizes – Straight Wall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Common Tote Sizes: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24” x 15”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24” x  22” 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12” x 7”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12” x 15”</a:t>
            </a:r>
          </a:p>
          <a:p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B43D539-0168-3D43-EDC9-34C2970112B0}"/>
              </a:ext>
            </a:extLst>
          </p:cNvPr>
          <p:cNvSpPr txBox="1">
            <a:spLocks/>
          </p:cNvSpPr>
          <p:nvPr/>
        </p:nvSpPr>
        <p:spPr>
          <a:xfrm>
            <a:off x="6438519" y="1495167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Bulk Bins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9D0F3676-DF1F-E89A-C921-D23A861C31B4}"/>
              </a:ext>
            </a:extLst>
          </p:cNvPr>
          <p:cNvSpPr txBox="1">
            <a:spLocks/>
          </p:cNvSpPr>
          <p:nvPr/>
        </p:nvSpPr>
        <p:spPr>
          <a:xfrm>
            <a:off x="6438519" y="2134929"/>
            <a:ext cx="5852984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Pallet Handling/Fork Entry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Collapsible, Drop Down Door, Straight Wall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Common Footprint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32” x  30”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48” x 40”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48” x 45”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Extended Length (multiple)</a:t>
            </a:r>
          </a:p>
          <a:p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32C2DA-0D66-E8A4-0F44-26AB1650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7" y="3429000"/>
            <a:ext cx="2734015" cy="2435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877A2-D099-BD9A-DE6E-31B59141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969" y="4513194"/>
            <a:ext cx="2463953" cy="16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4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2271-514D-64A5-DB02-3227962F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P-Core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FED59A6-9D50-DDFB-AF83-805E9BE10C04}"/>
              </a:ext>
            </a:extLst>
          </p:cNvPr>
          <p:cNvSpPr txBox="1">
            <a:spLocks/>
          </p:cNvSpPr>
          <p:nvPr/>
        </p:nvSpPr>
        <p:spPr>
          <a:xfrm>
            <a:off x="838200" y="1519544"/>
            <a:ext cx="4039466" cy="64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Plastic Corrugated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ED91428-97C2-A17C-1A3C-427E8C125C68}"/>
              </a:ext>
            </a:extLst>
          </p:cNvPr>
          <p:cNvSpPr txBox="1">
            <a:spLocks/>
          </p:cNvSpPr>
          <p:nvPr/>
        </p:nvSpPr>
        <p:spPr>
          <a:xfrm>
            <a:off x="723467" y="2159680"/>
            <a:ext cx="4039465" cy="2767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Commonly Used for Returnable Partitions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Effective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 Construction as Paper Corrugated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Multiple Strengths and Thicknesses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Special Coatings  Accommodate Class  A and ESD Protection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41D49-373E-BB60-0585-F6B97CD0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101" y="1839612"/>
            <a:ext cx="4920432" cy="2563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8472F-653C-7E38-86AA-92F39268A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50" y="4320129"/>
            <a:ext cx="2317250" cy="18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8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774E-2824-CB39-A7EF-6299575F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 A Protection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08CCB89-B4D3-DC72-3E1C-2A1ED84A173B}"/>
              </a:ext>
            </a:extLst>
          </p:cNvPr>
          <p:cNvSpPr txBox="1">
            <a:spLocks/>
          </p:cNvSpPr>
          <p:nvPr/>
        </p:nvSpPr>
        <p:spPr>
          <a:xfrm>
            <a:off x="924698" y="133658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 Types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54E6CA-9BB5-6ACA-76B6-D2DE26243A86}"/>
              </a:ext>
            </a:extLst>
          </p:cNvPr>
          <p:cNvSpPr txBox="1">
            <a:spLocks/>
          </p:cNvSpPr>
          <p:nvPr/>
        </p:nvSpPr>
        <p:spPr>
          <a:xfrm>
            <a:off x="924698" y="1976351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Spun Bound Cloth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Tyvek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Polyester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Beaded PE Foam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90C62-B464-C2B3-543C-4102ABBA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424" y="1283182"/>
            <a:ext cx="3153682" cy="2090108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297A8CD-C91F-4B19-71E5-0A3589EF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21" y="3819669"/>
            <a:ext cx="2880087" cy="21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6818A610-8854-1A4D-C710-E2A22809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45" y="2404136"/>
            <a:ext cx="2989471" cy="22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12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343B-23FF-C64C-F1ED-5C2F06C2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Die Cut Foam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3E38C-BB2A-A0D7-6C6F-F4106D439FC3}"/>
              </a:ext>
            </a:extLst>
          </p:cNvPr>
          <p:cNvSpPr txBox="1">
            <a:spLocks/>
          </p:cNvSpPr>
          <p:nvPr/>
        </p:nvSpPr>
        <p:spPr>
          <a:xfrm>
            <a:off x="838200" y="1300389"/>
            <a:ext cx="5134232" cy="395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Facilitates Unique Shapes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Low Weight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Durable</a:t>
            </a:r>
          </a:p>
        </p:txBody>
      </p:sp>
      <p:pic>
        <p:nvPicPr>
          <p:cNvPr id="8194" name="Picture 2" descr="Foto Embalajes para equipos electrónicos 3">
            <a:extLst>
              <a:ext uri="{FF2B5EF4-FFF2-40B4-BE49-F238E27FC236}">
                <a16:creationId xmlns:a16="http://schemas.microsoft.com/office/drawing/2014/main" id="{976DB06A-F29C-EEDD-63CE-9058C44E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89" y="1448997"/>
            <a:ext cx="3113523" cy="175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FAE60C5A-B8B6-81F7-6D0C-C15879B4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42" y="3060646"/>
            <a:ext cx="2664760" cy="354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E920-3200-3365-08AA-23266620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GHSP Packaging Sketch Form Submission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7A7D13-2F61-A1F6-8E0F-4F85CF90D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98" y="1161535"/>
            <a:ext cx="6660905" cy="503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48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A38D-CB17-8D30-660D-9AC1FBAA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Formed Trays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6B22-2639-4A77-5440-CE1A120C8B17}"/>
              </a:ext>
            </a:extLst>
          </p:cNvPr>
          <p:cNvSpPr txBox="1">
            <a:spLocks/>
          </p:cNvSpPr>
          <p:nvPr/>
        </p:nvSpPr>
        <p:spPr>
          <a:xfrm>
            <a:off x="812024" y="1183776"/>
            <a:ext cx="5877100" cy="395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Efficient (nesting/stacking)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Clean Room Friendly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Recyclable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69874-D355-BE76-5232-D5526D04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947" y="3541070"/>
            <a:ext cx="2361950" cy="2038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AED28-C627-6EE1-BCCE-E1A3AE3E9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71" y="3752834"/>
            <a:ext cx="3030994" cy="228253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2566832-639A-AA29-B78D-E86C1D009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78" y="991056"/>
            <a:ext cx="2688889" cy="201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4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88B4-FE05-EC2A-6B8F-F9DB60CC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7100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2318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GHSP Packaging Sketch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FD88A-7241-C233-373B-2A7716B8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609" y="988403"/>
            <a:ext cx="3153919" cy="5572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E0A70-3329-1F65-F127-5D3CD8FCB221}"/>
              </a:ext>
            </a:extLst>
          </p:cNvPr>
          <p:cNvSpPr txBox="1"/>
          <p:nvPr/>
        </p:nvSpPr>
        <p:spPr>
          <a:xfrm>
            <a:off x="2125362" y="257020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GHSP Packaging Sketch Form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GHSP Supplier Packaging Requirements and Guidelines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BC5EF-AD05-1AEA-1B91-7AD9E6ADC9F6}"/>
              </a:ext>
            </a:extLst>
          </p:cNvPr>
          <p:cNvSpPr txBox="1"/>
          <p:nvPr/>
        </p:nvSpPr>
        <p:spPr>
          <a:xfrm>
            <a:off x="2288059" y="1784866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GHSP Supplier Packaging Requirements and Guidelines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D99362-1767-4B89-F867-A7ACECE14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61" y="2262788"/>
            <a:ext cx="5753190" cy="35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5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79C8-36F3-59D7-ACFD-92AF4A67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41" y="3027100"/>
            <a:ext cx="10515600" cy="8037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GHSP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Automotive Packaging 101</a:t>
            </a:r>
          </a:p>
        </p:txBody>
      </p:sp>
    </p:spTree>
    <p:extLst>
      <p:ext uri="{BB962C8B-B14F-4D97-AF65-F5344CB8AC3E}">
        <p14:creationId xmlns:p14="http://schemas.microsoft.com/office/powerpoint/2010/main" val="14464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85E1-A49A-E771-2E52-7077D2C5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Automotive Packaging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284DDF-318B-24E3-12B8-BCDACD249CD0}"/>
              </a:ext>
            </a:extLst>
          </p:cNvPr>
          <p:cNvSpPr txBox="1">
            <a:spLocks/>
          </p:cNvSpPr>
          <p:nvPr/>
        </p:nvSpPr>
        <p:spPr>
          <a:xfrm>
            <a:off x="966122" y="1408540"/>
            <a:ext cx="4602656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Product Characteristics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112110-9EBB-7F3D-0A5B-3DA44F24BFD6}"/>
              </a:ext>
            </a:extLst>
          </p:cNvPr>
          <p:cNvSpPr txBox="1">
            <a:spLocks/>
          </p:cNvSpPr>
          <p:nvPr/>
        </p:nvSpPr>
        <p:spPr>
          <a:xfrm>
            <a:off x="976183" y="2007843"/>
            <a:ext cx="4370173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Metal Parts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Components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Decorative Trim</a:t>
            </a:r>
          </a:p>
          <a:p>
            <a:pPr marL="0" indent="0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EBD5573-CBC8-2A4B-33AB-CAFF698CB6EB}"/>
              </a:ext>
            </a:extLst>
          </p:cNvPr>
          <p:cNvSpPr txBox="1">
            <a:spLocks/>
          </p:cNvSpPr>
          <p:nvPr/>
        </p:nvSpPr>
        <p:spPr>
          <a:xfrm>
            <a:off x="6845649" y="1354330"/>
            <a:ext cx="51085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Packaging Characteristics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5E7B805-71E9-0E9D-43E2-B092C4908CDC}"/>
              </a:ext>
            </a:extLst>
          </p:cNvPr>
          <p:cNvSpPr txBox="1">
            <a:spLocks/>
          </p:cNvSpPr>
          <p:nvPr/>
        </p:nvSpPr>
        <p:spPr>
          <a:xfrm>
            <a:off x="6862122" y="2007843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Expendable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Returnable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Rust Inhibitor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“A” protection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  <a:p>
            <a:pPr marL="0" indent="0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4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5B07-9BDE-7E51-C0A8-205012EC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Expendable Packaging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F23217-C499-DA1F-6E75-C3D4B78C0A98}"/>
              </a:ext>
            </a:extLst>
          </p:cNvPr>
          <p:cNvSpPr txBox="1">
            <a:spLocks/>
          </p:cNvSpPr>
          <p:nvPr/>
        </p:nvSpPr>
        <p:spPr>
          <a:xfrm>
            <a:off x="838200" y="1430348"/>
            <a:ext cx="4867336" cy="640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Types of Expendable Packaging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3F6AB4-1D27-154E-EB6F-5ADA3A46D5E3}"/>
              </a:ext>
            </a:extLst>
          </p:cNvPr>
          <p:cNvSpPr txBox="1">
            <a:spLocks/>
          </p:cNvSpPr>
          <p:nvPr/>
        </p:nvSpPr>
        <p:spPr>
          <a:xfrm>
            <a:off x="957984" y="2122311"/>
            <a:ext cx="4039465" cy="395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Board vs. “Cardboard”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Dunnage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Partitions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Plastic Trays/Bags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A protection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Rust Inhibitors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D6ADE91-2522-A4D1-2670-D56F6BBB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06" y="1957406"/>
            <a:ext cx="3909156" cy="29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0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A3F7-91C5-4806-F464-5C9E8518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vs. Cardboard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8E58310-67AB-4D8F-859C-0B465913D529}"/>
              </a:ext>
            </a:extLst>
          </p:cNvPr>
          <p:cNvSpPr txBox="1">
            <a:spLocks/>
          </p:cNvSpPr>
          <p:nvPr/>
        </p:nvSpPr>
        <p:spPr>
          <a:xfrm>
            <a:off x="1103313" y="130586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Corrugated Board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E6D336-CE46-8DB6-6534-A3A6FA44E1AC}"/>
              </a:ext>
            </a:extLst>
          </p:cNvPr>
          <p:cNvSpPr txBox="1">
            <a:spLocks/>
          </p:cNvSpPr>
          <p:nvPr/>
        </p:nvSpPr>
        <p:spPr>
          <a:xfrm>
            <a:off x="1103313" y="1945631"/>
            <a:ext cx="4040188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Made of 3 or more layers of liner board with a “corrugated” inner medium that is referred to as “Fluting”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Flute Sizes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Strengths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12AA974-47FE-4D7F-B3A0-55832FD5E203}"/>
              </a:ext>
            </a:extLst>
          </p:cNvPr>
          <p:cNvSpPr txBox="1">
            <a:spLocks/>
          </p:cNvSpPr>
          <p:nvPr/>
        </p:nvSpPr>
        <p:spPr>
          <a:xfrm>
            <a:off x="7046912" y="1295486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Cardboard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4760E98-48C0-9E8A-9D26-82BB3C217086}"/>
              </a:ext>
            </a:extLst>
          </p:cNvPr>
          <p:cNvSpPr txBox="1">
            <a:spLocks/>
          </p:cNvSpPr>
          <p:nvPr/>
        </p:nvSpPr>
        <p:spPr>
          <a:xfrm>
            <a:off x="7046912" y="1935248"/>
            <a:ext cx="4041775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Chipboard that is formed in a single layer using fiber. Does not have “fluting”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Point Sizes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 Finishes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Different Grades</a:t>
            </a:r>
          </a:p>
        </p:txBody>
      </p:sp>
    </p:spTree>
    <p:extLst>
      <p:ext uri="{BB962C8B-B14F-4D97-AF65-F5344CB8AC3E}">
        <p14:creationId xmlns:p14="http://schemas.microsoft.com/office/powerpoint/2010/main" val="306980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B915-B321-8567-D973-42D3BEF5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Corrugated Board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6B85E2-2121-DEA6-ED3F-6C8F902963BC}"/>
              </a:ext>
            </a:extLst>
          </p:cNvPr>
          <p:cNvSpPr txBox="1">
            <a:spLocks/>
          </p:cNvSpPr>
          <p:nvPr/>
        </p:nvSpPr>
        <p:spPr>
          <a:xfrm>
            <a:off x="838200" y="1197524"/>
            <a:ext cx="4039466" cy="64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Corrugated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944E0C7-ADFA-B114-538D-613EFC911DEE}"/>
              </a:ext>
            </a:extLst>
          </p:cNvPr>
          <p:cNvSpPr txBox="1">
            <a:spLocks/>
          </p:cNvSpPr>
          <p:nvPr/>
        </p:nvSpPr>
        <p:spPr>
          <a:xfrm>
            <a:off x="668879" y="1905091"/>
            <a:ext cx="4473864" cy="3951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Commonly Used Flute Sizes (Automotive)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Liner Board Select ion(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Flute, B-Flute,  CB-Flute</a:t>
            </a: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Wall vs.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Doublewall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Triplewall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Board Strength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2D64AB3-0C96-CF03-7F2B-C63D1DE6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62" y="1432968"/>
            <a:ext cx="4617096" cy="20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62D35C5-5FF1-6912-FA5D-785DA3229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38" y="3665718"/>
            <a:ext cx="4203320" cy="20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49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GHSP">
      <a:dk1>
        <a:srgbClr val="000000"/>
      </a:dk1>
      <a:lt1>
        <a:srgbClr val="FFFFFF"/>
      </a:lt1>
      <a:dk2>
        <a:srgbClr val="053049"/>
      </a:dk2>
      <a:lt2>
        <a:srgbClr val="BEBEBE"/>
      </a:lt2>
      <a:accent1>
        <a:srgbClr val="14BDF0"/>
      </a:accent1>
      <a:accent2>
        <a:srgbClr val="2F90C0"/>
      </a:accent2>
      <a:accent3>
        <a:srgbClr val="74C042"/>
      </a:accent3>
      <a:accent4>
        <a:srgbClr val="EC1C24"/>
      </a:accent4>
      <a:accent5>
        <a:srgbClr val="F38B1E"/>
      </a:accent5>
      <a:accent6>
        <a:srgbClr val="FFC000"/>
      </a:accent6>
      <a:hlink>
        <a:srgbClr val="14BEF0"/>
      </a:hlink>
      <a:folHlink>
        <a:srgbClr val="2F90C0"/>
      </a:folHlink>
    </a:clrScheme>
    <a:fontScheme name="GHSP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SP Blank Presentation Template_V1" id="{161BD463-713C-437F-8A46-82652A6F28B0}" vid="{487C3E4D-B060-47E9-9B5E-F69DDCA5B8F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488c2-e1ae-4cbe-a623-c49d68c505c4">
      <UserInfo>
        <DisplayName>Colby Martin</DisplayName>
        <AccountId>141</AccountId>
        <AccountType/>
      </UserInfo>
      <UserInfo>
        <DisplayName>Andy Hubbard</DisplayName>
        <AccountId>282</AccountId>
        <AccountType/>
      </UserInfo>
    </SharedWithUsers>
    <lcf76f155ced4ddcb4097134ff3c332f xmlns="69b78a8a-548d-4734-af99-18012c001a53">
      <Terms xmlns="http://schemas.microsoft.com/office/infopath/2007/PartnerControls"/>
    </lcf76f155ced4ddcb4097134ff3c332f>
    <TaxCatchAll xmlns="b78488c2-e1ae-4cbe-a623-c49d68c505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6F742A3E59F419178E7C244C58DC8" ma:contentTypeVersion="16" ma:contentTypeDescription="Create a new document." ma:contentTypeScope="" ma:versionID="58bc2e08f3a70cc325b56384f73e1f2e">
  <xsd:schema xmlns:xsd="http://www.w3.org/2001/XMLSchema" xmlns:xs="http://www.w3.org/2001/XMLSchema" xmlns:p="http://schemas.microsoft.com/office/2006/metadata/properties" xmlns:ns2="69b78a8a-548d-4734-af99-18012c001a53" xmlns:ns3="b78488c2-e1ae-4cbe-a623-c49d68c505c4" targetNamespace="http://schemas.microsoft.com/office/2006/metadata/properties" ma:root="true" ma:fieldsID="beed4550817e8df6a19a29a051dbb209" ns2:_="" ns3:_="">
    <xsd:import namespace="69b78a8a-548d-4734-af99-18012c001a53"/>
    <xsd:import namespace="b78488c2-e1ae-4cbe-a623-c49d68c50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78a8a-548d-4734-af99-18012c001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8f99bc-e9e6-4ffc-80e4-d0e1ffdb65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488c2-e1ae-4cbe-a623-c49d68c5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15a95c-8c3f-4880-a219-af870e51b66f}" ma:internalName="TaxCatchAll" ma:showField="CatchAllData" ma:web="b78488c2-e1ae-4cbe-a623-c49d68c50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D85BBE-9712-4EE2-8D81-896CA7AB82A9}">
  <ds:schemaRefs>
    <ds:schemaRef ds:uri="http://purl.org/dc/terms/"/>
    <ds:schemaRef ds:uri="b78488c2-e1ae-4cbe-a623-c49d68c505c4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69b78a8a-548d-4734-af99-18012c001a5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461F21-0C81-40AF-9D63-CB27E99C1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B7B478-E8DF-4DD4-B589-890F32F9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78a8a-548d-4734-af99-18012c001a53"/>
    <ds:schemaRef ds:uri="b78488c2-e1ae-4cbe-a623-c49d68c50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GHSP Blank Presentation Template_V1</Template>
  <TotalTime>151</TotalTime>
  <Words>475</Words>
  <Application>Microsoft Office PowerPoint</Application>
  <PresentationFormat>Widescreen</PresentationFormat>
  <Paragraphs>135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Carrois Gothic</vt:lpstr>
      <vt:lpstr>Arial</vt:lpstr>
      <vt:lpstr>Calibri</vt:lpstr>
      <vt:lpstr>Poppins</vt:lpstr>
      <vt:lpstr>Office Theme 2013 - 2022</vt:lpstr>
      <vt:lpstr>PowerPoint Presentation</vt:lpstr>
      <vt:lpstr>GHSP Packaging Sketch Form Submission</vt:lpstr>
      <vt:lpstr>New GHSP Packaging Sketch Form</vt:lpstr>
      <vt:lpstr>New GHSP Supplier Packaging Requirements and Guidelines</vt:lpstr>
      <vt:lpstr>GHSP Automotive Packaging 101</vt:lpstr>
      <vt:lpstr>Automotive Packaging</vt:lpstr>
      <vt:lpstr>Expendable Packaging</vt:lpstr>
      <vt:lpstr>Corrugated vs. Cardboard</vt:lpstr>
      <vt:lpstr>Corrugated Board</vt:lpstr>
      <vt:lpstr>Corrugated Strength</vt:lpstr>
      <vt:lpstr>Corrugated Box Styles</vt:lpstr>
      <vt:lpstr>Expendable Dunnage</vt:lpstr>
      <vt:lpstr>Pallets</vt:lpstr>
      <vt:lpstr>Wood Packaging Materials</vt:lpstr>
      <vt:lpstr>Returnable Packaging</vt:lpstr>
      <vt:lpstr>Totes vs. Bulk Bins</vt:lpstr>
      <vt:lpstr>P-Core</vt:lpstr>
      <vt:lpstr>Class A Protection</vt:lpstr>
      <vt:lpstr>Die Cut Foam</vt:lpstr>
      <vt:lpstr>Formed Trays</vt:lpstr>
      <vt:lpstr>Questions?</vt:lpstr>
    </vt:vector>
  </TitlesOfParts>
  <Company>JSJ Corporation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Balok</dc:creator>
  <cp:lastModifiedBy>Brian Balok</cp:lastModifiedBy>
  <cp:revision>1</cp:revision>
  <dcterms:created xsi:type="dcterms:W3CDTF">2023-11-29T20:09:14Z</dcterms:created>
  <dcterms:modified xsi:type="dcterms:W3CDTF">2023-12-07T18:30:17Z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0x01010076C6F742A3E59F419178E7C244C58DC8</vt:lpwstr>
  </property>
  <property fmtid="{D5CDD505-2E9C-101B-9397-08002B2CF9AE}" pid="3" name="MediaServiceImageTags">
    <vt:lpwstr/>
  </property>
</Properties>
</file>