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314A"/>
    <a:srgbClr val="14BE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FF0D5E-D83C-4DCA-9D36-CE54ABF27DA1}" v="14" dt="2023-12-07T19:41:01.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9" autoAdjust="0"/>
    <p:restoredTop sz="96327"/>
  </p:normalViewPr>
  <p:slideViewPr>
    <p:cSldViewPr snapToGrid="0" snapToObjects="1">
      <p:cViewPr varScale="1">
        <p:scale>
          <a:sx n="179" d="100"/>
          <a:sy n="179" d="100"/>
        </p:scale>
        <p:origin x="2166" y="150"/>
      </p:cViewPr>
      <p:guideLst/>
    </p:cSldViewPr>
  </p:slideViewPr>
  <p:notesTextViewPr>
    <p:cViewPr>
      <p:scale>
        <a:sx n="1" d="1"/>
        <a:sy n="1" d="1"/>
      </p:scale>
      <p:origin x="0" y="0"/>
    </p:cViewPr>
  </p:notesTextViewPr>
  <p:notesViewPr>
    <p:cSldViewPr snapToGrid="0" snapToObjects="1">
      <p:cViewPr varScale="1">
        <p:scale>
          <a:sx n="190" d="100"/>
          <a:sy n="190" d="100"/>
        </p:scale>
        <p:origin x="2296" y="2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Balok" userId="685ccb80-cfa1-454b-99b7-0120cbe7ee01" providerId="ADAL" clId="{5CFF0D5E-D83C-4DCA-9D36-CE54ABF27DA1}"/>
    <pc:docChg chg="modSld">
      <pc:chgData name="Brian Balok" userId="685ccb80-cfa1-454b-99b7-0120cbe7ee01" providerId="ADAL" clId="{5CFF0D5E-D83C-4DCA-9D36-CE54ABF27DA1}" dt="2023-12-07T19:41:01.136" v="15" actId="2711"/>
      <pc:docMkLst>
        <pc:docMk/>
      </pc:docMkLst>
      <pc:sldChg chg="modSp">
        <pc:chgData name="Brian Balok" userId="685ccb80-cfa1-454b-99b7-0120cbe7ee01" providerId="ADAL" clId="{5CFF0D5E-D83C-4DCA-9D36-CE54ABF27DA1}" dt="2023-12-07T19:38:29.477" v="1" actId="2711"/>
        <pc:sldMkLst>
          <pc:docMk/>
          <pc:sldMk cId="693425280" sldId="260"/>
        </pc:sldMkLst>
        <pc:spChg chg="mod">
          <ac:chgData name="Brian Balok" userId="685ccb80-cfa1-454b-99b7-0120cbe7ee01" providerId="ADAL" clId="{5CFF0D5E-D83C-4DCA-9D36-CE54ABF27DA1}" dt="2023-12-07T19:38:29.477" v="1" actId="2711"/>
          <ac:spMkLst>
            <pc:docMk/>
            <pc:sldMk cId="693425280" sldId="260"/>
            <ac:spMk id="2" creationId="{6F8B692A-0DF1-BFFD-6716-FFBFDE27B83F}"/>
          </ac:spMkLst>
        </pc:spChg>
        <pc:spChg chg="mod">
          <ac:chgData name="Brian Balok" userId="685ccb80-cfa1-454b-99b7-0120cbe7ee01" providerId="ADAL" clId="{5CFF0D5E-D83C-4DCA-9D36-CE54ABF27DA1}" dt="2023-12-07T19:38:29.477" v="1" actId="2711"/>
          <ac:spMkLst>
            <pc:docMk/>
            <pc:sldMk cId="693425280" sldId="260"/>
            <ac:spMk id="5" creationId="{A100EFD8-49C0-0102-32C5-A9D3F169E322}"/>
          </ac:spMkLst>
        </pc:spChg>
        <pc:grpChg chg="mod">
          <ac:chgData name="Brian Balok" userId="685ccb80-cfa1-454b-99b7-0120cbe7ee01" providerId="ADAL" clId="{5CFF0D5E-D83C-4DCA-9D36-CE54ABF27DA1}" dt="2023-12-07T19:38:29.477" v="1" actId="2711"/>
          <ac:grpSpMkLst>
            <pc:docMk/>
            <pc:sldMk cId="693425280" sldId="260"/>
            <ac:grpSpMk id="6" creationId="{FD63E610-1F80-6054-12B3-BA730217A7B4}"/>
          </ac:grpSpMkLst>
        </pc:grpChg>
        <pc:picChg chg="mod">
          <ac:chgData name="Brian Balok" userId="685ccb80-cfa1-454b-99b7-0120cbe7ee01" providerId="ADAL" clId="{5CFF0D5E-D83C-4DCA-9D36-CE54ABF27DA1}" dt="2023-12-07T19:38:29.477" v="1" actId="2711"/>
          <ac:picMkLst>
            <pc:docMk/>
            <pc:sldMk cId="693425280" sldId="260"/>
            <ac:picMk id="4" creationId="{9A33DFAC-97A7-A6DA-F7E2-9010AAB65F44}"/>
          </ac:picMkLst>
        </pc:picChg>
      </pc:sldChg>
      <pc:sldChg chg="modSp">
        <pc:chgData name="Brian Balok" userId="685ccb80-cfa1-454b-99b7-0120cbe7ee01" providerId="ADAL" clId="{5CFF0D5E-D83C-4DCA-9D36-CE54ABF27DA1}" dt="2023-12-07T19:38:36.872" v="2" actId="2711"/>
        <pc:sldMkLst>
          <pc:docMk/>
          <pc:sldMk cId="1169594976" sldId="261"/>
        </pc:sldMkLst>
        <pc:spChg chg="mod">
          <ac:chgData name="Brian Balok" userId="685ccb80-cfa1-454b-99b7-0120cbe7ee01" providerId="ADAL" clId="{5CFF0D5E-D83C-4DCA-9D36-CE54ABF27DA1}" dt="2023-12-07T19:38:36.872" v="2" actId="2711"/>
          <ac:spMkLst>
            <pc:docMk/>
            <pc:sldMk cId="1169594976" sldId="261"/>
            <ac:spMk id="2" creationId="{17AB6298-CED0-6698-FD85-E470FFBD55F0}"/>
          </ac:spMkLst>
        </pc:spChg>
        <pc:spChg chg="mod">
          <ac:chgData name="Brian Balok" userId="685ccb80-cfa1-454b-99b7-0120cbe7ee01" providerId="ADAL" clId="{5CFF0D5E-D83C-4DCA-9D36-CE54ABF27DA1}" dt="2023-12-07T19:38:36.872" v="2" actId="2711"/>
          <ac:spMkLst>
            <pc:docMk/>
            <pc:sldMk cId="1169594976" sldId="261"/>
            <ac:spMk id="5" creationId="{6D98B3D4-CF7A-099F-3BD6-E3167C3A6AAD}"/>
          </ac:spMkLst>
        </pc:spChg>
        <pc:spChg chg="mod">
          <ac:chgData name="Brian Balok" userId="685ccb80-cfa1-454b-99b7-0120cbe7ee01" providerId="ADAL" clId="{5CFF0D5E-D83C-4DCA-9D36-CE54ABF27DA1}" dt="2023-12-07T19:38:36.872" v="2" actId="2711"/>
          <ac:spMkLst>
            <pc:docMk/>
            <pc:sldMk cId="1169594976" sldId="261"/>
            <ac:spMk id="6" creationId="{9F2D2928-2E29-41F8-29DE-D247857BA644}"/>
          </ac:spMkLst>
        </pc:spChg>
        <pc:spChg chg="mod">
          <ac:chgData name="Brian Balok" userId="685ccb80-cfa1-454b-99b7-0120cbe7ee01" providerId="ADAL" clId="{5CFF0D5E-D83C-4DCA-9D36-CE54ABF27DA1}" dt="2023-12-07T19:38:36.872" v="2" actId="2711"/>
          <ac:spMkLst>
            <pc:docMk/>
            <pc:sldMk cId="1169594976" sldId="261"/>
            <ac:spMk id="7" creationId="{27E38461-65C3-6C47-AD9A-A93C42121965}"/>
          </ac:spMkLst>
        </pc:spChg>
        <pc:picChg chg="mod">
          <ac:chgData name="Brian Balok" userId="685ccb80-cfa1-454b-99b7-0120cbe7ee01" providerId="ADAL" clId="{5CFF0D5E-D83C-4DCA-9D36-CE54ABF27DA1}" dt="2023-12-07T19:38:36.872" v="2" actId="2711"/>
          <ac:picMkLst>
            <pc:docMk/>
            <pc:sldMk cId="1169594976" sldId="261"/>
            <ac:picMk id="4" creationId="{A8CE1291-C846-EF37-A12B-5C9E6313F689}"/>
          </ac:picMkLst>
        </pc:picChg>
        <pc:cxnChg chg="mod">
          <ac:chgData name="Brian Balok" userId="685ccb80-cfa1-454b-99b7-0120cbe7ee01" providerId="ADAL" clId="{5CFF0D5E-D83C-4DCA-9D36-CE54ABF27DA1}" dt="2023-12-07T19:38:36.872" v="2" actId="2711"/>
          <ac:cxnSpMkLst>
            <pc:docMk/>
            <pc:sldMk cId="1169594976" sldId="261"/>
            <ac:cxnSpMk id="8" creationId="{3B0F03AC-5E84-7EF6-7EC7-D47C38A72970}"/>
          </ac:cxnSpMkLst>
        </pc:cxnChg>
      </pc:sldChg>
      <pc:sldChg chg="modSp">
        <pc:chgData name="Brian Balok" userId="685ccb80-cfa1-454b-99b7-0120cbe7ee01" providerId="ADAL" clId="{5CFF0D5E-D83C-4DCA-9D36-CE54ABF27DA1}" dt="2023-12-07T19:38:51.614" v="3" actId="2711"/>
        <pc:sldMkLst>
          <pc:docMk/>
          <pc:sldMk cId="1988744626" sldId="264"/>
        </pc:sldMkLst>
        <pc:spChg chg="mod">
          <ac:chgData name="Brian Balok" userId="685ccb80-cfa1-454b-99b7-0120cbe7ee01" providerId="ADAL" clId="{5CFF0D5E-D83C-4DCA-9D36-CE54ABF27DA1}" dt="2023-12-07T19:38:51.614" v="3" actId="2711"/>
          <ac:spMkLst>
            <pc:docMk/>
            <pc:sldMk cId="1988744626" sldId="264"/>
            <ac:spMk id="2" creationId="{6566460D-82D5-580A-1886-BA684EA7A484}"/>
          </ac:spMkLst>
        </pc:spChg>
        <pc:grpChg chg="mod">
          <ac:chgData name="Brian Balok" userId="685ccb80-cfa1-454b-99b7-0120cbe7ee01" providerId="ADAL" clId="{5CFF0D5E-D83C-4DCA-9D36-CE54ABF27DA1}" dt="2023-12-07T19:38:51.614" v="3" actId="2711"/>
          <ac:grpSpMkLst>
            <pc:docMk/>
            <pc:sldMk cId="1988744626" sldId="264"/>
            <ac:grpSpMk id="5" creationId="{538A91EE-1FA1-1233-0757-B88CE306E95E}"/>
          </ac:grpSpMkLst>
        </pc:grpChg>
        <pc:picChg chg="mod">
          <ac:chgData name="Brian Balok" userId="685ccb80-cfa1-454b-99b7-0120cbe7ee01" providerId="ADAL" clId="{5CFF0D5E-D83C-4DCA-9D36-CE54ABF27DA1}" dt="2023-12-07T19:38:51.614" v="3" actId="2711"/>
          <ac:picMkLst>
            <pc:docMk/>
            <pc:sldMk cId="1988744626" sldId="264"/>
            <ac:picMk id="4" creationId="{9AA2A864-5EE0-28DB-AB59-0D8D89D30B86}"/>
          </ac:picMkLst>
        </pc:picChg>
      </pc:sldChg>
      <pc:sldChg chg="modSp">
        <pc:chgData name="Brian Balok" userId="685ccb80-cfa1-454b-99b7-0120cbe7ee01" providerId="ADAL" clId="{5CFF0D5E-D83C-4DCA-9D36-CE54ABF27DA1}" dt="2023-12-07T19:39:00.616" v="4" actId="2711"/>
        <pc:sldMkLst>
          <pc:docMk/>
          <pc:sldMk cId="2040938326" sldId="265"/>
        </pc:sldMkLst>
        <pc:spChg chg="mod">
          <ac:chgData name="Brian Balok" userId="685ccb80-cfa1-454b-99b7-0120cbe7ee01" providerId="ADAL" clId="{5CFF0D5E-D83C-4DCA-9D36-CE54ABF27DA1}" dt="2023-12-07T19:39:00.616" v="4" actId="2711"/>
          <ac:spMkLst>
            <pc:docMk/>
            <pc:sldMk cId="2040938326" sldId="265"/>
            <ac:spMk id="2" creationId="{6C0FA482-1CDB-B185-E370-53ECE6C8A6B9}"/>
          </ac:spMkLst>
        </pc:spChg>
        <pc:grpChg chg="mod">
          <ac:chgData name="Brian Balok" userId="685ccb80-cfa1-454b-99b7-0120cbe7ee01" providerId="ADAL" clId="{5CFF0D5E-D83C-4DCA-9D36-CE54ABF27DA1}" dt="2023-12-07T19:39:00.616" v="4" actId="2711"/>
          <ac:grpSpMkLst>
            <pc:docMk/>
            <pc:sldMk cId="2040938326" sldId="265"/>
            <ac:grpSpMk id="5" creationId="{981B7F57-6F52-CFA6-98B8-5619E6B37A30}"/>
          </ac:grpSpMkLst>
        </pc:grpChg>
        <pc:picChg chg="mod">
          <ac:chgData name="Brian Balok" userId="685ccb80-cfa1-454b-99b7-0120cbe7ee01" providerId="ADAL" clId="{5CFF0D5E-D83C-4DCA-9D36-CE54ABF27DA1}" dt="2023-12-07T19:39:00.616" v="4" actId="2711"/>
          <ac:picMkLst>
            <pc:docMk/>
            <pc:sldMk cId="2040938326" sldId="265"/>
            <ac:picMk id="4" creationId="{8A8ACC8F-F7D3-F826-2E9D-9158467C8A87}"/>
          </ac:picMkLst>
        </pc:picChg>
      </pc:sldChg>
      <pc:sldChg chg="modSp">
        <pc:chgData name="Brian Balok" userId="685ccb80-cfa1-454b-99b7-0120cbe7ee01" providerId="ADAL" clId="{5CFF0D5E-D83C-4DCA-9D36-CE54ABF27DA1}" dt="2023-12-07T19:39:13.407" v="5" actId="2711"/>
        <pc:sldMkLst>
          <pc:docMk/>
          <pc:sldMk cId="1266026141" sldId="267"/>
        </pc:sldMkLst>
        <pc:spChg chg="mod">
          <ac:chgData name="Brian Balok" userId="685ccb80-cfa1-454b-99b7-0120cbe7ee01" providerId="ADAL" clId="{5CFF0D5E-D83C-4DCA-9D36-CE54ABF27DA1}" dt="2023-12-07T19:39:13.407" v="5" actId="2711"/>
          <ac:spMkLst>
            <pc:docMk/>
            <pc:sldMk cId="1266026141" sldId="267"/>
            <ac:spMk id="2" creationId="{6B91D824-E983-7D15-7FAC-A42AFC555588}"/>
          </ac:spMkLst>
        </pc:spChg>
        <pc:grpChg chg="mod">
          <ac:chgData name="Brian Balok" userId="685ccb80-cfa1-454b-99b7-0120cbe7ee01" providerId="ADAL" clId="{5CFF0D5E-D83C-4DCA-9D36-CE54ABF27DA1}" dt="2023-12-07T19:39:13.407" v="5" actId="2711"/>
          <ac:grpSpMkLst>
            <pc:docMk/>
            <pc:sldMk cId="1266026141" sldId="267"/>
            <ac:grpSpMk id="5" creationId="{C813901D-E534-4F0D-3908-F4F5EB3F2F61}"/>
          </ac:grpSpMkLst>
        </pc:grpChg>
        <pc:picChg chg="mod">
          <ac:chgData name="Brian Balok" userId="685ccb80-cfa1-454b-99b7-0120cbe7ee01" providerId="ADAL" clId="{5CFF0D5E-D83C-4DCA-9D36-CE54ABF27DA1}" dt="2023-12-07T19:39:13.407" v="5" actId="2711"/>
          <ac:picMkLst>
            <pc:docMk/>
            <pc:sldMk cId="1266026141" sldId="267"/>
            <ac:picMk id="4" creationId="{12AC901D-F8E8-33C0-BDEC-9A6CD7A78FC9}"/>
          </ac:picMkLst>
        </pc:picChg>
      </pc:sldChg>
      <pc:sldChg chg="modSp">
        <pc:chgData name="Brian Balok" userId="685ccb80-cfa1-454b-99b7-0120cbe7ee01" providerId="ADAL" clId="{5CFF0D5E-D83C-4DCA-9D36-CE54ABF27DA1}" dt="2023-12-07T19:39:21.872" v="6" actId="2711"/>
        <pc:sldMkLst>
          <pc:docMk/>
          <pc:sldMk cId="2752631087" sldId="268"/>
        </pc:sldMkLst>
        <pc:spChg chg="mod">
          <ac:chgData name="Brian Balok" userId="685ccb80-cfa1-454b-99b7-0120cbe7ee01" providerId="ADAL" clId="{5CFF0D5E-D83C-4DCA-9D36-CE54ABF27DA1}" dt="2023-12-07T19:39:21.872" v="6" actId="2711"/>
          <ac:spMkLst>
            <pc:docMk/>
            <pc:sldMk cId="2752631087" sldId="268"/>
            <ac:spMk id="2" creationId="{250DCB16-C4D5-DC79-F4A3-4005DBEFA580}"/>
          </ac:spMkLst>
        </pc:spChg>
        <pc:spChg chg="mod">
          <ac:chgData name="Brian Balok" userId="685ccb80-cfa1-454b-99b7-0120cbe7ee01" providerId="ADAL" clId="{5CFF0D5E-D83C-4DCA-9D36-CE54ABF27DA1}" dt="2023-12-07T19:39:21.872" v="6" actId="2711"/>
          <ac:spMkLst>
            <pc:docMk/>
            <pc:sldMk cId="2752631087" sldId="268"/>
            <ac:spMk id="6" creationId="{D27149A1-CFFA-3FA2-360A-B41D22834E66}"/>
          </ac:spMkLst>
        </pc:spChg>
        <pc:picChg chg="mod">
          <ac:chgData name="Brian Balok" userId="685ccb80-cfa1-454b-99b7-0120cbe7ee01" providerId="ADAL" clId="{5CFF0D5E-D83C-4DCA-9D36-CE54ABF27DA1}" dt="2023-12-07T19:39:21.872" v="6" actId="2711"/>
          <ac:picMkLst>
            <pc:docMk/>
            <pc:sldMk cId="2752631087" sldId="268"/>
            <ac:picMk id="4" creationId="{B55D89C2-3798-9F80-D9BC-CBC6C50D218F}"/>
          </ac:picMkLst>
        </pc:picChg>
      </pc:sldChg>
      <pc:sldChg chg="modSp">
        <pc:chgData name="Brian Balok" userId="685ccb80-cfa1-454b-99b7-0120cbe7ee01" providerId="ADAL" clId="{5CFF0D5E-D83C-4DCA-9D36-CE54ABF27DA1}" dt="2023-12-07T19:39:29.065" v="7" actId="2711"/>
        <pc:sldMkLst>
          <pc:docMk/>
          <pc:sldMk cId="981481310" sldId="269"/>
        </pc:sldMkLst>
        <pc:spChg chg="mod">
          <ac:chgData name="Brian Balok" userId="685ccb80-cfa1-454b-99b7-0120cbe7ee01" providerId="ADAL" clId="{5CFF0D5E-D83C-4DCA-9D36-CE54ABF27DA1}" dt="2023-12-07T19:39:29.065" v="7" actId="2711"/>
          <ac:spMkLst>
            <pc:docMk/>
            <pc:sldMk cId="981481310" sldId="269"/>
            <ac:spMk id="2" creationId="{CC5ABE0A-EB4E-9877-32C3-94779BCB952B}"/>
          </ac:spMkLst>
        </pc:spChg>
        <pc:spChg chg="mod">
          <ac:chgData name="Brian Balok" userId="685ccb80-cfa1-454b-99b7-0120cbe7ee01" providerId="ADAL" clId="{5CFF0D5E-D83C-4DCA-9D36-CE54ABF27DA1}" dt="2023-12-07T19:39:29.065" v="7" actId="2711"/>
          <ac:spMkLst>
            <pc:docMk/>
            <pc:sldMk cId="981481310" sldId="269"/>
            <ac:spMk id="5" creationId="{52FFAF68-93CA-9B2E-460B-01702F531867}"/>
          </ac:spMkLst>
        </pc:spChg>
        <pc:picChg chg="mod">
          <ac:chgData name="Brian Balok" userId="685ccb80-cfa1-454b-99b7-0120cbe7ee01" providerId="ADAL" clId="{5CFF0D5E-D83C-4DCA-9D36-CE54ABF27DA1}" dt="2023-12-07T19:39:29.065" v="7" actId="2711"/>
          <ac:picMkLst>
            <pc:docMk/>
            <pc:sldMk cId="981481310" sldId="269"/>
            <ac:picMk id="4" creationId="{7DB319E9-C250-A7FA-8255-09E7C8994AB8}"/>
          </ac:picMkLst>
        </pc:picChg>
      </pc:sldChg>
      <pc:sldChg chg="modSp">
        <pc:chgData name="Brian Balok" userId="685ccb80-cfa1-454b-99b7-0120cbe7ee01" providerId="ADAL" clId="{5CFF0D5E-D83C-4DCA-9D36-CE54ABF27DA1}" dt="2023-12-07T19:39:34.944" v="8" actId="2711"/>
        <pc:sldMkLst>
          <pc:docMk/>
          <pc:sldMk cId="3700014775" sldId="270"/>
        </pc:sldMkLst>
        <pc:spChg chg="mod">
          <ac:chgData name="Brian Balok" userId="685ccb80-cfa1-454b-99b7-0120cbe7ee01" providerId="ADAL" clId="{5CFF0D5E-D83C-4DCA-9D36-CE54ABF27DA1}" dt="2023-12-07T19:39:34.944" v="8" actId="2711"/>
          <ac:spMkLst>
            <pc:docMk/>
            <pc:sldMk cId="3700014775" sldId="270"/>
            <ac:spMk id="2" creationId="{78E44DFD-BB44-41BE-05DD-630A78BF1BA5}"/>
          </ac:spMkLst>
        </pc:spChg>
        <pc:spChg chg="mod">
          <ac:chgData name="Brian Balok" userId="685ccb80-cfa1-454b-99b7-0120cbe7ee01" providerId="ADAL" clId="{5CFF0D5E-D83C-4DCA-9D36-CE54ABF27DA1}" dt="2023-12-07T19:39:34.944" v="8" actId="2711"/>
          <ac:spMkLst>
            <pc:docMk/>
            <pc:sldMk cId="3700014775" sldId="270"/>
            <ac:spMk id="5" creationId="{3A957AB7-20B0-EA33-CB2C-924C1C6751D2}"/>
          </ac:spMkLst>
        </pc:spChg>
        <pc:picChg chg="mod">
          <ac:chgData name="Brian Balok" userId="685ccb80-cfa1-454b-99b7-0120cbe7ee01" providerId="ADAL" clId="{5CFF0D5E-D83C-4DCA-9D36-CE54ABF27DA1}" dt="2023-12-07T19:39:34.944" v="8" actId="2711"/>
          <ac:picMkLst>
            <pc:docMk/>
            <pc:sldMk cId="3700014775" sldId="270"/>
            <ac:picMk id="4" creationId="{39ED5075-D4B3-BBF7-F595-DFCB1A14706F}"/>
          </ac:picMkLst>
        </pc:picChg>
      </pc:sldChg>
      <pc:sldChg chg="modSp">
        <pc:chgData name="Brian Balok" userId="685ccb80-cfa1-454b-99b7-0120cbe7ee01" providerId="ADAL" clId="{5CFF0D5E-D83C-4DCA-9D36-CE54ABF27DA1}" dt="2023-12-07T19:39:39.912" v="9" actId="2711"/>
        <pc:sldMkLst>
          <pc:docMk/>
          <pc:sldMk cId="3367783831" sldId="271"/>
        </pc:sldMkLst>
        <pc:spChg chg="mod">
          <ac:chgData name="Brian Balok" userId="685ccb80-cfa1-454b-99b7-0120cbe7ee01" providerId="ADAL" clId="{5CFF0D5E-D83C-4DCA-9D36-CE54ABF27DA1}" dt="2023-12-07T19:39:39.912" v="9" actId="2711"/>
          <ac:spMkLst>
            <pc:docMk/>
            <pc:sldMk cId="3367783831" sldId="271"/>
            <ac:spMk id="2" creationId="{41266F1C-24DB-6418-2E32-F0CE8666376F}"/>
          </ac:spMkLst>
        </pc:spChg>
        <pc:grpChg chg="mod">
          <ac:chgData name="Brian Balok" userId="685ccb80-cfa1-454b-99b7-0120cbe7ee01" providerId="ADAL" clId="{5CFF0D5E-D83C-4DCA-9D36-CE54ABF27DA1}" dt="2023-12-07T19:39:39.912" v="9" actId="2711"/>
          <ac:grpSpMkLst>
            <pc:docMk/>
            <pc:sldMk cId="3367783831" sldId="271"/>
            <ac:grpSpMk id="5" creationId="{63945028-F8EF-F5FC-9C1B-050143DBF252}"/>
          </ac:grpSpMkLst>
        </pc:grpChg>
        <pc:picChg chg="mod">
          <ac:chgData name="Brian Balok" userId="685ccb80-cfa1-454b-99b7-0120cbe7ee01" providerId="ADAL" clId="{5CFF0D5E-D83C-4DCA-9D36-CE54ABF27DA1}" dt="2023-12-07T19:39:39.912" v="9" actId="2711"/>
          <ac:picMkLst>
            <pc:docMk/>
            <pc:sldMk cId="3367783831" sldId="271"/>
            <ac:picMk id="4" creationId="{4A72AC9F-460A-4631-37BC-64D874B9DB9D}"/>
          </ac:picMkLst>
        </pc:picChg>
      </pc:sldChg>
      <pc:sldChg chg="modSp">
        <pc:chgData name="Brian Balok" userId="685ccb80-cfa1-454b-99b7-0120cbe7ee01" providerId="ADAL" clId="{5CFF0D5E-D83C-4DCA-9D36-CE54ABF27DA1}" dt="2023-12-07T19:39:47.102" v="10" actId="2711"/>
        <pc:sldMkLst>
          <pc:docMk/>
          <pc:sldMk cId="3242659140" sldId="272"/>
        </pc:sldMkLst>
        <pc:spChg chg="mod">
          <ac:chgData name="Brian Balok" userId="685ccb80-cfa1-454b-99b7-0120cbe7ee01" providerId="ADAL" clId="{5CFF0D5E-D83C-4DCA-9D36-CE54ABF27DA1}" dt="2023-12-07T19:39:47.102" v="10" actId="2711"/>
          <ac:spMkLst>
            <pc:docMk/>
            <pc:sldMk cId="3242659140" sldId="272"/>
            <ac:spMk id="2" creationId="{37F1371A-A901-8D44-560B-9F83788B1860}"/>
          </ac:spMkLst>
        </pc:spChg>
        <pc:spChg chg="mod">
          <ac:chgData name="Brian Balok" userId="685ccb80-cfa1-454b-99b7-0120cbe7ee01" providerId="ADAL" clId="{5CFF0D5E-D83C-4DCA-9D36-CE54ABF27DA1}" dt="2023-12-07T19:39:47.102" v="10" actId="2711"/>
          <ac:spMkLst>
            <pc:docMk/>
            <pc:sldMk cId="3242659140" sldId="272"/>
            <ac:spMk id="4" creationId="{7B9A197B-CAAF-0CE6-89FA-0C62386F7359}"/>
          </ac:spMkLst>
        </pc:spChg>
        <pc:graphicFrameChg chg="mod">
          <ac:chgData name="Brian Balok" userId="685ccb80-cfa1-454b-99b7-0120cbe7ee01" providerId="ADAL" clId="{5CFF0D5E-D83C-4DCA-9D36-CE54ABF27DA1}" dt="2023-12-07T19:39:47.102" v="10" actId="2711"/>
          <ac:graphicFrameMkLst>
            <pc:docMk/>
            <pc:sldMk cId="3242659140" sldId="272"/>
            <ac:graphicFrameMk id="5" creationId="{EA563758-1DE9-327C-6C27-4D404FD6CFED}"/>
          </ac:graphicFrameMkLst>
        </pc:graphicFrameChg>
      </pc:sldChg>
      <pc:sldChg chg="modSp">
        <pc:chgData name="Brian Balok" userId="685ccb80-cfa1-454b-99b7-0120cbe7ee01" providerId="ADAL" clId="{5CFF0D5E-D83C-4DCA-9D36-CE54ABF27DA1}" dt="2023-12-07T19:39:52.969" v="11" actId="2711"/>
        <pc:sldMkLst>
          <pc:docMk/>
          <pc:sldMk cId="1505616532" sldId="273"/>
        </pc:sldMkLst>
        <pc:spChg chg="mod">
          <ac:chgData name="Brian Balok" userId="685ccb80-cfa1-454b-99b7-0120cbe7ee01" providerId="ADAL" clId="{5CFF0D5E-D83C-4DCA-9D36-CE54ABF27DA1}" dt="2023-12-07T19:39:52.969" v="11" actId="2711"/>
          <ac:spMkLst>
            <pc:docMk/>
            <pc:sldMk cId="1505616532" sldId="273"/>
            <ac:spMk id="2" creationId="{DD4C7515-F800-9982-2EDC-F759E0DEC37E}"/>
          </ac:spMkLst>
        </pc:spChg>
        <pc:spChg chg="mod">
          <ac:chgData name="Brian Balok" userId="685ccb80-cfa1-454b-99b7-0120cbe7ee01" providerId="ADAL" clId="{5CFF0D5E-D83C-4DCA-9D36-CE54ABF27DA1}" dt="2023-12-07T19:39:52.969" v="11" actId="2711"/>
          <ac:spMkLst>
            <pc:docMk/>
            <pc:sldMk cId="1505616532" sldId="273"/>
            <ac:spMk id="5" creationId="{F8DD0F0A-8CBF-318E-792A-36214F81900A}"/>
          </ac:spMkLst>
        </pc:spChg>
        <pc:spChg chg="mod">
          <ac:chgData name="Brian Balok" userId="685ccb80-cfa1-454b-99b7-0120cbe7ee01" providerId="ADAL" clId="{5CFF0D5E-D83C-4DCA-9D36-CE54ABF27DA1}" dt="2023-12-07T19:39:52.969" v="11" actId="2711"/>
          <ac:spMkLst>
            <pc:docMk/>
            <pc:sldMk cId="1505616532" sldId="273"/>
            <ac:spMk id="6" creationId="{3B24D929-824B-ABDC-3181-0843C1365973}"/>
          </ac:spMkLst>
        </pc:spChg>
        <pc:picChg chg="mod">
          <ac:chgData name="Brian Balok" userId="685ccb80-cfa1-454b-99b7-0120cbe7ee01" providerId="ADAL" clId="{5CFF0D5E-D83C-4DCA-9D36-CE54ABF27DA1}" dt="2023-12-07T19:39:52.969" v="11" actId="2711"/>
          <ac:picMkLst>
            <pc:docMk/>
            <pc:sldMk cId="1505616532" sldId="273"/>
            <ac:picMk id="4" creationId="{44BC67B2-9C34-97D9-0C46-BDBE0BC4FBBB}"/>
          </ac:picMkLst>
        </pc:picChg>
      </pc:sldChg>
      <pc:sldChg chg="modSp mod">
        <pc:chgData name="Brian Balok" userId="685ccb80-cfa1-454b-99b7-0120cbe7ee01" providerId="ADAL" clId="{5CFF0D5E-D83C-4DCA-9D36-CE54ABF27DA1}" dt="2023-12-07T19:40:18.816" v="12" actId="2711"/>
        <pc:sldMkLst>
          <pc:docMk/>
          <pc:sldMk cId="194702171" sldId="279"/>
        </pc:sldMkLst>
        <pc:spChg chg="mod">
          <ac:chgData name="Brian Balok" userId="685ccb80-cfa1-454b-99b7-0120cbe7ee01" providerId="ADAL" clId="{5CFF0D5E-D83C-4DCA-9D36-CE54ABF27DA1}" dt="2023-12-07T19:40:18.816" v="12" actId="2711"/>
          <ac:spMkLst>
            <pc:docMk/>
            <pc:sldMk cId="194702171" sldId="279"/>
            <ac:spMk id="2" creationId="{E6C5C564-08F8-ED59-73EF-CA05D742DFA0}"/>
          </ac:spMkLst>
        </pc:spChg>
        <pc:spChg chg="mod">
          <ac:chgData name="Brian Balok" userId="685ccb80-cfa1-454b-99b7-0120cbe7ee01" providerId="ADAL" clId="{5CFF0D5E-D83C-4DCA-9D36-CE54ABF27DA1}" dt="2023-12-07T19:40:18.816" v="12" actId="2711"/>
          <ac:spMkLst>
            <pc:docMk/>
            <pc:sldMk cId="194702171" sldId="279"/>
            <ac:spMk id="5" creationId="{C31DDCE6-0165-45EA-A75E-63C117F180BA}"/>
          </ac:spMkLst>
        </pc:spChg>
        <pc:spChg chg="mod">
          <ac:chgData name="Brian Balok" userId="685ccb80-cfa1-454b-99b7-0120cbe7ee01" providerId="ADAL" clId="{5CFF0D5E-D83C-4DCA-9D36-CE54ABF27DA1}" dt="2023-12-07T19:40:18.816" v="12" actId="2711"/>
          <ac:spMkLst>
            <pc:docMk/>
            <pc:sldMk cId="194702171" sldId="279"/>
            <ac:spMk id="6" creationId="{95859FB9-FD59-A49B-0ED8-1094226E96FE}"/>
          </ac:spMkLst>
        </pc:spChg>
        <pc:spChg chg="mod">
          <ac:chgData name="Brian Balok" userId="685ccb80-cfa1-454b-99b7-0120cbe7ee01" providerId="ADAL" clId="{5CFF0D5E-D83C-4DCA-9D36-CE54ABF27DA1}" dt="2023-12-07T19:40:18.816" v="12" actId="2711"/>
          <ac:spMkLst>
            <pc:docMk/>
            <pc:sldMk cId="194702171" sldId="279"/>
            <ac:spMk id="7" creationId="{07A0E018-D24C-0526-D14B-F27B3CF84593}"/>
          </ac:spMkLst>
        </pc:spChg>
        <pc:spChg chg="mod">
          <ac:chgData name="Brian Balok" userId="685ccb80-cfa1-454b-99b7-0120cbe7ee01" providerId="ADAL" clId="{5CFF0D5E-D83C-4DCA-9D36-CE54ABF27DA1}" dt="2023-12-07T19:40:18.816" v="12" actId="2711"/>
          <ac:spMkLst>
            <pc:docMk/>
            <pc:sldMk cId="194702171" sldId="279"/>
            <ac:spMk id="8" creationId="{FF88120C-0206-5BAA-3DEF-0EE9E385A442}"/>
          </ac:spMkLst>
        </pc:spChg>
        <pc:spChg chg="mod">
          <ac:chgData name="Brian Balok" userId="685ccb80-cfa1-454b-99b7-0120cbe7ee01" providerId="ADAL" clId="{5CFF0D5E-D83C-4DCA-9D36-CE54ABF27DA1}" dt="2023-12-07T19:40:18.816" v="12" actId="2711"/>
          <ac:spMkLst>
            <pc:docMk/>
            <pc:sldMk cId="194702171" sldId="279"/>
            <ac:spMk id="9" creationId="{F2F5A20C-1FDE-2982-2724-59425FD642E3}"/>
          </ac:spMkLst>
        </pc:spChg>
      </pc:sldChg>
      <pc:sldChg chg="modSp">
        <pc:chgData name="Brian Balok" userId="685ccb80-cfa1-454b-99b7-0120cbe7ee01" providerId="ADAL" clId="{5CFF0D5E-D83C-4DCA-9D36-CE54ABF27DA1}" dt="2023-12-07T19:40:44.033" v="13" actId="2711"/>
        <pc:sldMkLst>
          <pc:docMk/>
          <pc:sldMk cId="1556450178" sldId="281"/>
        </pc:sldMkLst>
        <pc:spChg chg="mod">
          <ac:chgData name="Brian Balok" userId="685ccb80-cfa1-454b-99b7-0120cbe7ee01" providerId="ADAL" clId="{5CFF0D5E-D83C-4DCA-9D36-CE54ABF27DA1}" dt="2023-12-07T19:40:44.033" v="13" actId="2711"/>
          <ac:spMkLst>
            <pc:docMk/>
            <pc:sldMk cId="1556450178" sldId="281"/>
            <ac:spMk id="2" creationId="{D1BB35F1-41B9-D3A1-1364-4AE751092D83}"/>
          </ac:spMkLst>
        </pc:spChg>
        <pc:spChg chg="mod">
          <ac:chgData name="Brian Balok" userId="685ccb80-cfa1-454b-99b7-0120cbe7ee01" providerId="ADAL" clId="{5CFF0D5E-D83C-4DCA-9D36-CE54ABF27DA1}" dt="2023-12-07T19:40:44.033" v="13" actId="2711"/>
          <ac:spMkLst>
            <pc:docMk/>
            <pc:sldMk cId="1556450178" sldId="281"/>
            <ac:spMk id="4" creationId="{A5B0D53F-B277-401E-B3D1-22BDB17634C3}"/>
          </ac:spMkLst>
        </pc:spChg>
        <pc:spChg chg="mod">
          <ac:chgData name="Brian Balok" userId="685ccb80-cfa1-454b-99b7-0120cbe7ee01" providerId="ADAL" clId="{5CFF0D5E-D83C-4DCA-9D36-CE54ABF27DA1}" dt="2023-12-07T19:40:44.033" v="13" actId="2711"/>
          <ac:spMkLst>
            <pc:docMk/>
            <pc:sldMk cId="1556450178" sldId="281"/>
            <ac:spMk id="5" creationId="{B8152ED4-1553-F7D4-D2AF-CB1BAE89F626}"/>
          </ac:spMkLst>
        </pc:spChg>
        <pc:spChg chg="mod">
          <ac:chgData name="Brian Balok" userId="685ccb80-cfa1-454b-99b7-0120cbe7ee01" providerId="ADAL" clId="{5CFF0D5E-D83C-4DCA-9D36-CE54ABF27DA1}" dt="2023-12-07T19:40:44.033" v="13" actId="2711"/>
          <ac:spMkLst>
            <pc:docMk/>
            <pc:sldMk cId="1556450178" sldId="281"/>
            <ac:spMk id="6" creationId="{EBA842A1-08BD-CA3E-209E-AFDFD2492687}"/>
          </ac:spMkLst>
        </pc:spChg>
        <pc:spChg chg="mod">
          <ac:chgData name="Brian Balok" userId="685ccb80-cfa1-454b-99b7-0120cbe7ee01" providerId="ADAL" clId="{5CFF0D5E-D83C-4DCA-9D36-CE54ABF27DA1}" dt="2023-12-07T19:40:44.033" v="13" actId="2711"/>
          <ac:spMkLst>
            <pc:docMk/>
            <pc:sldMk cId="1556450178" sldId="281"/>
            <ac:spMk id="7" creationId="{742CF059-75A8-AA30-5A50-9ABC6A8E693F}"/>
          </ac:spMkLst>
        </pc:spChg>
        <pc:spChg chg="mod">
          <ac:chgData name="Brian Balok" userId="685ccb80-cfa1-454b-99b7-0120cbe7ee01" providerId="ADAL" clId="{5CFF0D5E-D83C-4DCA-9D36-CE54ABF27DA1}" dt="2023-12-07T19:40:44.033" v="13" actId="2711"/>
          <ac:spMkLst>
            <pc:docMk/>
            <pc:sldMk cId="1556450178" sldId="281"/>
            <ac:spMk id="8" creationId="{0B79AAEB-1D31-54B1-5ED3-5E31732696DF}"/>
          </ac:spMkLst>
        </pc:spChg>
        <pc:spChg chg="mod">
          <ac:chgData name="Brian Balok" userId="685ccb80-cfa1-454b-99b7-0120cbe7ee01" providerId="ADAL" clId="{5CFF0D5E-D83C-4DCA-9D36-CE54ABF27DA1}" dt="2023-12-07T19:40:44.033" v="13" actId="2711"/>
          <ac:spMkLst>
            <pc:docMk/>
            <pc:sldMk cId="1556450178" sldId="281"/>
            <ac:spMk id="9" creationId="{2C1E3AF2-B91D-F42B-A2A9-904ACC63AB3A}"/>
          </ac:spMkLst>
        </pc:spChg>
      </pc:sldChg>
      <pc:sldChg chg="modSp">
        <pc:chgData name="Brian Balok" userId="685ccb80-cfa1-454b-99b7-0120cbe7ee01" providerId="ADAL" clId="{5CFF0D5E-D83C-4DCA-9D36-CE54ABF27DA1}" dt="2023-12-07T19:40:52.362" v="14" actId="2711"/>
        <pc:sldMkLst>
          <pc:docMk/>
          <pc:sldMk cId="3001588849" sldId="282"/>
        </pc:sldMkLst>
        <pc:spChg chg="mod">
          <ac:chgData name="Brian Balok" userId="685ccb80-cfa1-454b-99b7-0120cbe7ee01" providerId="ADAL" clId="{5CFF0D5E-D83C-4DCA-9D36-CE54ABF27DA1}" dt="2023-12-07T19:40:52.362" v="14" actId="2711"/>
          <ac:spMkLst>
            <pc:docMk/>
            <pc:sldMk cId="3001588849" sldId="282"/>
            <ac:spMk id="2" creationId="{5BE8B1CC-1D02-7D5E-4975-12E76E419D65}"/>
          </ac:spMkLst>
        </pc:spChg>
        <pc:spChg chg="mod">
          <ac:chgData name="Brian Balok" userId="685ccb80-cfa1-454b-99b7-0120cbe7ee01" providerId="ADAL" clId="{5CFF0D5E-D83C-4DCA-9D36-CE54ABF27DA1}" dt="2023-12-07T19:40:52.362" v="14" actId="2711"/>
          <ac:spMkLst>
            <pc:docMk/>
            <pc:sldMk cId="3001588849" sldId="282"/>
            <ac:spMk id="5" creationId="{16FE5A58-986F-9E2D-65C9-8123580ED2D6}"/>
          </ac:spMkLst>
        </pc:spChg>
        <pc:spChg chg="mod">
          <ac:chgData name="Brian Balok" userId="685ccb80-cfa1-454b-99b7-0120cbe7ee01" providerId="ADAL" clId="{5CFF0D5E-D83C-4DCA-9D36-CE54ABF27DA1}" dt="2023-12-07T19:40:52.362" v="14" actId="2711"/>
          <ac:spMkLst>
            <pc:docMk/>
            <pc:sldMk cId="3001588849" sldId="282"/>
            <ac:spMk id="6" creationId="{17432692-D319-38A3-529E-3EE17130D433}"/>
          </ac:spMkLst>
        </pc:spChg>
        <pc:spChg chg="mod">
          <ac:chgData name="Brian Balok" userId="685ccb80-cfa1-454b-99b7-0120cbe7ee01" providerId="ADAL" clId="{5CFF0D5E-D83C-4DCA-9D36-CE54ABF27DA1}" dt="2023-12-07T19:40:52.362" v="14" actId="2711"/>
          <ac:spMkLst>
            <pc:docMk/>
            <pc:sldMk cId="3001588849" sldId="282"/>
            <ac:spMk id="7" creationId="{1ECC8A82-789A-9568-8ECE-D85F1C491DFC}"/>
          </ac:spMkLst>
        </pc:spChg>
        <pc:spChg chg="mod">
          <ac:chgData name="Brian Balok" userId="685ccb80-cfa1-454b-99b7-0120cbe7ee01" providerId="ADAL" clId="{5CFF0D5E-D83C-4DCA-9D36-CE54ABF27DA1}" dt="2023-12-07T19:40:52.362" v="14" actId="2711"/>
          <ac:spMkLst>
            <pc:docMk/>
            <pc:sldMk cId="3001588849" sldId="282"/>
            <ac:spMk id="8" creationId="{75A888B0-9585-FD10-C4E1-D57661E93B7F}"/>
          </ac:spMkLst>
        </pc:spChg>
        <pc:spChg chg="mod">
          <ac:chgData name="Brian Balok" userId="685ccb80-cfa1-454b-99b7-0120cbe7ee01" providerId="ADAL" clId="{5CFF0D5E-D83C-4DCA-9D36-CE54ABF27DA1}" dt="2023-12-07T19:40:52.362" v="14" actId="2711"/>
          <ac:spMkLst>
            <pc:docMk/>
            <pc:sldMk cId="3001588849" sldId="282"/>
            <ac:spMk id="9" creationId="{159F044E-3155-39CA-056C-3F3C8ED05C56}"/>
          </ac:spMkLst>
        </pc:spChg>
        <pc:spChg chg="mod">
          <ac:chgData name="Brian Balok" userId="685ccb80-cfa1-454b-99b7-0120cbe7ee01" providerId="ADAL" clId="{5CFF0D5E-D83C-4DCA-9D36-CE54ABF27DA1}" dt="2023-12-07T19:40:52.362" v="14" actId="2711"/>
          <ac:spMkLst>
            <pc:docMk/>
            <pc:sldMk cId="3001588849" sldId="282"/>
            <ac:spMk id="10" creationId="{5BBAC914-5914-E689-D062-76BEF47DBEBC}"/>
          </ac:spMkLst>
        </pc:spChg>
        <pc:picChg chg="mod">
          <ac:chgData name="Brian Balok" userId="685ccb80-cfa1-454b-99b7-0120cbe7ee01" providerId="ADAL" clId="{5CFF0D5E-D83C-4DCA-9D36-CE54ABF27DA1}" dt="2023-12-07T19:40:52.362" v="14" actId="2711"/>
          <ac:picMkLst>
            <pc:docMk/>
            <pc:sldMk cId="3001588849" sldId="282"/>
            <ac:picMk id="4" creationId="{7F1B942E-1F2D-ED9E-11E8-5178680A186D}"/>
          </ac:picMkLst>
        </pc:picChg>
      </pc:sldChg>
      <pc:sldChg chg="modSp">
        <pc:chgData name="Brian Balok" userId="685ccb80-cfa1-454b-99b7-0120cbe7ee01" providerId="ADAL" clId="{5CFF0D5E-D83C-4DCA-9D36-CE54ABF27DA1}" dt="2023-12-07T19:41:01.136" v="15" actId="2711"/>
        <pc:sldMkLst>
          <pc:docMk/>
          <pc:sldMk cId="1934645750" sldId="283"/>
        </pc:sldMkLst>
        <pc:spChg chg="mod">
          <ac:chgData name="Brian Balok" userId="685ccb80-cfa1-454b-99b7-0120cbe7ee01" providerId="ADAL" clId="{5CFF0D5E-D83C-4DCA-9D36-CE54ABF27DA1}" dt="2023-12-07T19:41:01.136" v="15" actId="2711"/>
          <ac:spMkLst>
            <pc:docMk/>
            <pc:sldMk cId="1934645750" sldId="283"/>
            <ac:spMk id="2" creationId="{B32FB643-BDE7-44A6-8002-7B9570951FA9}"/>
          </ac:spMkLst>
        </pc:spChg>
        <pc:spChg chg="mod">
          <ac:chgData name="Brian Balok" userId="685ccb80-cfa1-454b-99b7-0120cbe7ee01" providerId="ADAL" clId="{5CFF0D5E-D83C-4DCA-9D36-CE54ABF27DA1}" dt="2023-12-07T19:41:01.136" v="15" actId="2711"/>
          <ac:spMkLst>
            <pc:docMk/>
            <pc:sldMk cId="1934645750" sldId="283"/>
            <ac:spMk id="4" creationId="{FADF70E2-E9E9-4C17-FAAD-AF0CC5F53A84}"/>
          </ac:spMkLst>
        </pc:spChg>
        <pc:spChg chg="mod">
          <ac:chgData name="Brian Balok" userId="685ccb80-cfa1-454b-99b7-0120cbe7ee01" providerId="ADAL" clId="{5CFF0D5E-D83C-4DCA-9D36-CE54ABF27DA1}" dt="2023-12-07T19:41:01.136" v="15" actId="2711"/>
          <ac:spMkLst>
            <pc:docMk/>
            <pc:sldMk cId="1934645750" sldId="283"/>
            <ac:spMk id="5" creationId="{B873DB55-098B-472F-571A-BEF43EF8B14E}"/>
          </ac:spMkLst>
        </pc:spChg>
        <pc:spChg chg="mod">
          <ac:chgData name="Brian Balok" userId="685ccb80-cfa1-454b-99b7-0120cbe7ee01" providerId="ADAL" clId="{5CFF0D5E-D83C-4DCA-9D36-CE54ABF27DA1}" dt="2023-12-07T19:41:01.136" v="15" actId="2711"/>
          <ac:spMkLst>
            <pc:docMk/>
            <pc:sldMk cId="1934645750" sldId="283"/>
            <ac:spMk id="6" creationId="{72DCF9CB-F86B-55FD-18EC-51A1F8158BB4}"/>
          </ac:spMkLst>
        </pc:spChg>
        <pc:spChg chg="mod">
          <ac:chgData name="Brian Balok" userId="685ccb80-cfa1-454b-99b7-0120cbe7ee01" providerId="ADAL" clId="{5CFF0D5E-D83C-4DCA-9D36-CE54ABF27DA1}" dt="2023-12-07T19:41:01.136" v="15" actId="2711"/>
          <ac:spMkLst>
            <pc:docMk/>
            <pc:sldMk cId="1934645750" sldId="283"/>
            <ac:spMk id="7" creationId="{97E000B1-FD80-A3EA-C43F-FDFCA81213A4}"/>
          </ac:spMkLst>
        </pc:spChg>
        <pc:spChg chg="mod">
          <ac:chgData name="Brian Balok" userId="685ccb80-cfa1-454b-99b7-0120cbe7ee01" providerId="ADAL" clId="{5CFF0D5E-D83C-4DCA-9D36-CE54ABF27DA1}" dt="2023-12-07T19:41:01.136" v="15" actId="2711"/>
          <ac:spMkLst>
            <pc:docMk/>
            <pc:sldMk cId="1934645750" sldId="283"/>
            <ac:spMk id="9" creationId="{B3CA75CE-80A2-54E6-7D5F-5E466CD13B7E}"/>
          </ac:spMkLst>
        </pc:spChg>
        <pc:spChg chg="mod">
          <ac:chgData name="Brian Balok" userId="685ccb80-cfa1-454b-99b7-0120cbe7ee01" providerId="ADAL" clId="{5CFF0D5E-D83C-4DCA-9D36-CE54ABF27DA1}" dt="2023-12-07T19:41:01.136" v="15" actId="2711"/>
          <ac:spMkLst>
            <pc:docMk/>
            <pc:sldMk cId="1934645750" sldId="283"/>
            <ac:spMk id="10" creationId="{7E90EE23-DF88-1A84-24C0-082A080A35E0}"/>
          </ac:spMkLst>
        </pc:spChg>
        <pc:picChg chg="mod">
          <ac:chgData name="Brian Balok" userId="685ccb80-cfa1-454b-99b7-0120cbe7ee01" providerId="ADAL" clId="{5CFF0D5E-D83C-4DCA-9D36-CE54ABF27DA1}" dt="2023-12-07T19:41:01.136" v="15" actId="2711"/>
          <ac:picMkLst>
            <pc:docMk/>
            <pc:sldMk cId="1934645750" sldId="283"/>
            <ac:picMk id="12" creationId="{D7B02F79-0FBD-AA4C-C270-9ABDC8D47C8A}"/>
          </ac:picMkLst>
        </pc:picChg>
        <pc:cxnChg chg="mod">
          <ac:chgData name="Brian Balok" userId="685ccb80-cfa1-454b-99b7-0120cbe7ee01" providerId="ADAL" clId="{5CFF0D5E-D83C-4DCA-9D36-CE54ABF27DA1}" dt="2023-12-07T19:41:01.136" v="15" actId="2711"/>
          <ac:cxnSpMkLst>
            <pc:docMk/>
            <pc:sldMk cId="1934645750" sldId="283"/>
            <ac:cxnSpMk id="8" creationId="{02FDBABA-0BFC-0B24-0739-02212E86967B}"/>
          </ac:cxnSpMkLst>
        </pc:cxnChg>
      </pc:sldChg>
      <pc:sldChg chg="modSp mod">
        <pc:chgData name="Brian Balok" userId="685ccb80-cfa1-454b-99b7-0120cbe7ee01" providerId="ADAL" clId="{5CFF0D5E-D83C-4DCA-9D36-CE54ABF27DA1}" dt="2023-12-04T21:41:07.421" v="0" actId="2711"/>
        <pc:sldMkLst>
          <pc:docMk/>
          <pc:sldMk cId="57249490" sldId="301"/>
        </pc:sldMkLst>
        <pc:spChg chg="mod">
          <ac:chgData name="Brian Balok" userId="685ccb80-cfa1-454b-99b7-0120cbe7ee01" providerId="ADAL" clId="{5CFF0D5E-D83C-4DCA-9D36-CE54ABF27DA1}" dt="2023-12-04T21:41:07.421" v="0" actId="2711"/>
          <ac:spMkLst>
            <pc:docMk/>
            <pc:sldMk cId="57249490" sldId="301"/>
            <ac:spMk id="2" creationId="{0CCCFFC0-AB54-4916-342D-49903DAEB755}"/>
          </ac:spMkLst>
        </pc:spChg>
      </pc:sldChg>
    </pc:docChg>
  </pc:docChgLst>
  <pc:docChgLst>
    <pc:chgData name="Brian Balok" userId="685ccb80-cfa1-454b-99b7-0120cbe7ee01" providerId="ADAL" clId="{67362DE0-6CEB-428B-B57A-86E70D459560}"/>
    <pc:docChg chg="undo custSel addSld modSld">
      <pc:chgData name="Brian Balok" userId="685ccb80-cfa1-454b-99b7-0120cbe7ee01" providerId="ADAL" clId="{67362DE0-6CEB-428B-B57A-86E70D459560}" dt="2023-11-29T17:09:36.090" v="1965" actId="20577"/>
      <pc:docMkLst>
        <pc:docMk/>
      </pc:docMkLst>
      <pc:sldChg chg="addSp delSp modSp new mod">
        <pc:chgData name="Brian Balok" userId="685ccb80-cfa1-454b-99b7-0120cbe7ee01" providerId="ADAL" clId="{67362DE0-6CEB-428B-B57A-86E70D459560}" dt="2023-11-29T16:04:17.275" v="47" actId="207"/>
        <pc:sldMkLst>
          <pc:docMk/>
          <pc:sldMk cId="693425280" sldId="260"/>
        </pc:sldMkLst>
        <pc:spChg chg="mod">
          <ac:chgData name="Brian Balok" userId="685ccb80-cfa1-454b-99b7-0120cbe7ee01" providerId="ADAL" clId="{67362DE0-6CEB-428B-B57A-86E70D459560}" dt="2023-11-29T16:03:27.890" v="38" actId="2711"/>
          <ac:spMkLst>
            <pc:docMk/>
            <pc:sldMk cId="693425280" sldId="260"/>
            <ac:spMk id="2" creationId="{6F8B692A-0DF1-BFFD-6716-FFBFDE27B83F}"/>
          </ac:spMkLst>
        </pc:spChg>
        <pc:spChg chg="del">
          <ac:chgData name="Brian Balok" userId="685ccb80-cfa1-454b-99b7-0120cbe7ee01" providerId="ADAL" clId="{67362DE0-6CEB-428B-B57A-86E70D459560}" dt="2023-11-29T16:03:31.073" v="39" actId="478"/>
          <ac:spMkLst>
            <pc:docMk/>
            <pc:sldMk cId="693425280" sldId="260"/>
            <ac:spMk id="3" creationId="{654C9AAD-AD93-D156-22D8-85CA8FE68437}"/>
          </ac:spMkLst>
        </pc:spChg>
        <pc:spChg chg="add mod">
          <ac:chgData name="Brian Balok" userId="685ccb80-cfa1-454b-99b7-0120cbe7ee01" providerId="ADAL" clId="{67362DE0-6CEB-428B-B57A-86E70D459560}" dt="2023-11-29T16:03:52.498" v="44" actId="2711"/>
          <ac:spMkLst>
            <pc:docMk/>
            <pc:sldMk cId="693425280" sldId="260"/>
            <ac:spMk id="5" creationId="{A100EFD8-49C0-0102-32C5-A9D3F169E322}"/>
          </ac:spMkLst>
        </pc:spChg>
        <pc:spChg chg="mod">
          <ac:chgData name="Brian Balok" userId="685ccb80-cfa1-454b-99b7-0120cbe7ee01" providerId="ADAL" clId="{67362DE0-6CEB-428B-B57A-86E70D459560}" dt="2023-11-29T16:04:11.266" v="46" actId="208"/>
          <ac:spMkLst>
            <pc:docMk/>
            <pc:sldMk cId="693425280" sldId="260"/>
            <ac:spMk id="7" creationId="{89B19E2F-58E8-4A1B-4688-976B890C2265}"/>
          </ac:spMkLst>
        </pc:spChg>
        <pc:spChg chg="mod">
          <ac:chgData name="Brian Balok" userId="685ccb80-cfa1-454b-99b7-0120cbe7ee01" providerId="ADAL" clId="{67362DE0-6CEB-428B-B57A-86E70D459560}" dt="2023-11-29T16:04:17.275" v="47" actId="207"/>
          <ac:spMkLst>
            <pc:docMk/>
            <pc:sldMk cId="693425280" sldId="260"/>
            <ac:spMk id="8" creationId="{167D2AC3-A1B4-4DF5-0FB6-6D3178656499}"/>
          </ac:spMkLst>
        </pc:spChg>
        <pc:grpChg chg="add mod">
          <ac:chgData name="Brian Balok" userId="685ccb80-cfa1-454b-99b7-0120cbe7ee01" providerId="ADAL" clId="{67362DE0-6CEB-428B-B57A-86E70D459560}" dt="2023-11-29T16:03:44.396" v="42" actId="14100"/>
          <ac:grpSpMkLst>
            <pc:docMk/>
            <pc:sldMk cId="693425280" sldId="260"/>
            <ac:grpSpMk id="6" creationId="{FD63E610-1F80-6054-12B3-BA730217A7B4}"/>
          </ac:grpSpMkLst>
        </pc:grpChg>
        <pc:picChg chg="add mod">
          <ac:chgData name="Brian Balok" userId="685ccb80-cfa1-454b-99b7-0120cbe7ee01" providerId="ADAL" clId="{67362DE0-6CEB-428B-B57A-86E70D459560}" dt="2023-11-29T16:03:44.396" v="42" actId="14100"/>
          <ac:picMkLst>
            <pc:docMk/>
            <pc:sldMk cId="693425280" sldId="260"/>
            <ac:picMk id="4" creationId="{9A33DFAC-97A7-A6DA-F7E2-9010AAB65F44}"/>
          </ac:picMkLst>
        </pc:picChg>
        <pc:cxnChg chg="mod">
          <ac:chgData name="Brian Balok" userId="685ccb80-cfa1-454b-99b7-0120cbe7ee01" providerId="ADAL" clId="{67362DE0-6CEB-428B-B57A-86E70D459560}" dt="2023-11-29T16:04:11.266" v="46" actId="208"/>
          <ac:cxnSpMkLst>
            <pc:docMk/>
            <pc:sldMk cId="693425280" sldId="260"/>
            <ac:cxnSpMk id="9" creationId="{2E7618A0-531D-3EE6-5348-83CA0EB7A469}"/>
          </ac:cxnSpMkLst>
        </pc:cxnChg>
      </pc:sldChg>
      <pc:sldChg chg="addSp delSp modSp new mod">
        <pc:chgData name="Brian Balok" userId="685ccb80-cfa1-454b-99b7-0120cbe7ee01" providerId="ADAL" clId="{67362DE0-6CEB-428B-B57A-86E70D459560}" dt="2023-11-29T16:05:51.392" v="102" actId="2711"/>
        <pc:sldMkLst>
          <pc:docMk/>
          <pc:sldMk cId="1169594976" sldId="261"/>
        </pc:sldMkLst>
        <pc:spChg chg="mod">
          <ac:chgData name="Brian Balok" userId="685ccb80-cfa1-454b-99b7-0120cbe7ee01" providerId="ADAL" clId="{67362DE0-6CEB-428B-B57A-86E70D459560}" dt="2023-11-29T16:04:48.530" v="90" actId="2711"/>
          <ac:spMkLst>
            <pc:docMk/>
            <pc:sldMk cId="1169594976" sldId="261"/>
            <ac:spMk id="2" creationId="{17AB6298-CED0-6698-FD85-E470FFBD55F0}"/>
          </ac:spMkLst>
        </pc:spChg>
        <pc:spChg chg="del">
          <ac:chgData name="Brian Balok" userId="685ccb80-cfa1-454b-99b7-0120cbe7ee01" providerId="ADAL" clId="{67362DE0-6CEB-428B-B57A-86E70D459560}" dt="2023-11-29T16:05:06.720" v="91" actId="478"/>
          <ac:spMkLst>
            <pc:docMk/>
            <pc:sldMk cId="1169594976" sldId="261"/>
            <ac:spMk id="3" creationId="{63397D50-41FD-7A80-2594-BD7745F2F9E6}"/>
          </ac:spMkLst>
        </pc:spChg>
        <pc:spChg chg="add mod">
          <ac:chgData name="Brian Balok" userId="685ccb80-cfa1-454b-99b7-0120cbe7ee01" providerId="ADAL" clId="{67362DE0-6CEB-428B-B57A-86E70D459560}" dt="2023-11-29T16:05:27.187" v="97" actId="2711"/>
          <ac:spMkLst>
            <pc:docMk/>
            <pc:sldMk cId="1169594976" sldId="261"/>
            <ac:spMk id="5" creationId="{6D98B3D4-CF7A-099F-3BD6-E3167C3A6AAD}"/>
          </ac:spMkLst>
        </pc:spChg>
        <pc:spChg chg="add mod">
          <ac:chgData name="Brian Balok" userId="685ccb80-cfa1-454b-99b7-0120cbe7ee01" providerId="ADAL" clId="{67362DE0-6CEB-428B-B57A-86E70D459560}" dt="2023-11-29T16:05:38.961" v="100" actId="1076"/>
          <ac:spMkLst>
            <pc:docMk/>
            <pc:sldMk cId="1169594976" sldId="261"/>
            <ac:spMk id="6" creationId="{9F2D2928-2E29-41F8-29DE-D247857BA644}"/>
          </ac:spMkLst>
        </pc:spChg>
        <pc:spChg chg="add mod">
          <ac:chgData name="Brian Balok" userId="685ccb80-cfa1-454b-99b7-0120cbe7ee01" providerId="ADAL" clId="{67362DE0-6CEB-428B-B57A-86E70D459560}" dt="2023-11-29T16:05:51.392" v="102" actId="2711"/>
          <ac:spMkLst>
            <pc:docMk/>
            <pc:sldMk cId="1169594976" sldId="261"/>
            <ac:spMk id="7" creationId="{27E38461-65C3-6C47-AD9A-A93C42121965}"/>
          </ac:spMkLst>
        </pc:spChg>
        <pc:picChg chg="add mod">
          <ac:chgData name="Brian Balok" userId="685ccb80-cfa1-454b-99b7-0120cbe7ee01" providerId="ADAL" clId="{67362DE0-6CEB-428B-B57A-86E70D459560}" dt="2023-11-29T16:05:17.619" v="95" actId="1076"/>
          <ac:picMkLst>
            <pc:docMk/>
            <pc:sldMk cId="1169594976" sldId="261"/>
            <ac:picMk id="4" creationId="{A8CE1291-C846-EF37-A12B-5C9E6313F689}"/>
          </ac:picMkLst>
        </pc:picChg>
        <pc:cxnChg chg="add mod">
          <ac:chgData name="Brian Balok" userId="685ccb80-cfa1-454b-99b7-0120cbe7ee01" providerId="ADAL" clId="{67362DE0-6CEB-428B-B57A-86E70D459560}" dt="2023-11-29T16:05:38.961" v="100" actId="1076"/>
          <ac:cxnSpMkLst>
            <pc:docMk/>
            <pc:sldMk cId="1169594976" sldId="261"/>
            <ac:cxnSpMk id="8" creationId="{3B0F03AC-5E84-7EF6-7EC7-D47C38A72970}"/>
          </ac:cxnSpMkLst>
        </pc:cxnChg>
      </pc:sldChg>
      <pc:sldChg chg="addSp delSp modSp new mod">
        <pc:chgData name="Brian Balok" userId="685ccb80-cfa1-454b-99b7-0120cbe7ee01" providerId="ADAL" clId="{67362DE0-6CEB-428B-B57A-86E70D459560}" dt="2023-11-29T16:35:56.904" v="851" actId="2711"/>
        <pc:sldMkLst>
          <pc:docMk/>
          <pc:sldMk cId="1552994832" sldId="262"/>
        </pc:sldMkLst>
        <pc:spChg chg="mod">
          <ac:chgData name="Brian Balok" userId="685ccb80-cfa1-454b-99b7-0120cbe7ee01" providerId="ADAL" clId="{67362DE0-6CEB-428B-B57A-86E70D459560}" dt="2023-11-29T16:35:56.904" v="851" actId="2711"/>
          <ac:spMkLst>
            <pc:docMk/>
            <pc:sldMk cId="1552994832" sldId="262"/>
            <ac:spMk id="2" creationId="{E4C9942F-F8BF-5C4D-BAA5-342752978EA1}"/>
          </ac:spMkLst>
        </pc:spChg>
        <pc:spChg chg="del">
          <ac:chgData name="Brian Balok" userId="685ccb80-cfa1-454b-99b7-0120cbe7ee01" providerId="ADAL" clId="{67362DE0-6CEB-428B-B57A-86E70D459560}" dt="2023-11-29T16:06:13.870" v="134" actId="478"/>
          <ac:spMkLst>
            <pc:docMk/>
            <pc:sldMk cId="1552994832" sldId="262"/>
            <ac:spMk id="3" creationId="{0093CF6B-0F58-99A0-5EA4-C5E5F6223C49}"/>
          </ac:spMkLst>
        </pc:spChg>
        <pc:picChg chg="add mod">
          <ac:chgData name="Brian Balok" userId="685ccb80-cfa1-454b-99b7-0120cbe7ee01" providerId="ADAL" clId="{67362DE0-6CEB-428B-B57A-86E70D459560}" dt="2023-11-29T16:06:30.754" v="139" actId="1076"/>
          <ac:picMkLst>
            <pc:docMk/>
            <pc:sldMk cId="1552994832" sldId="262"/>
            <ac:picMk id="4" creationId="{08130AE1-5BFC-680A-0474-C9140E254C29}"/>
          </ac:picMkLst>
        </pc:picChg>
      </pc:sldChg>
      <pc:sldChg chg="addSp delSp modSp new mod">
        <pc:chgData name="Brian Balok" userId="685ccb80-cfa1-454b-99b7-0120cbe7ee01" providerId="ADAL" clId="{67362DE0-6CEB-428B-B57A-86E70D459560}" dt="2023-11-29T16:07:43.504" v="162" actId="1076"/>
        <pc:sldMkLst>
          <pc:docMk/>
          <pc:sldMk cId="2785379039" sldId="263"/>
        </pc:sldMkLst>
        <pc:spChg chg="mod">
          <ac:chgData name="Brian Balok" userId="685ccb80-cfa1-454b-99b7-0120cbe7ee01" providerId="ADAL" clId="{67362DE0-6CEB-428B-B57A-86E70D459560}" dt="2023-11-29T16:07:26.767" v="157" actId="2711"/>
          <ac:spMkLst>
            <pc:docMk/>
            <pc:sldMk cId="2785379039" sldId="263"/>
            <ac:spMk id="2" creationId="{99BDBECB-887B-84B1-19CB-B815FCD4AD19}"/>
          </ac:spMkLst>
        </pc:spChg>
        <pc:spChg chg="del">
          <ac:chgData name="Brian Balok" userId="685ccb80-cfa1-454b-99b7-0120cbe7ee01" providerId="ADAL" clId="{67362DE0-6CEB-428B-B57A-86E70D459560}" dt="2023-11-29T16:07:35.719" v="158" actId="478"/>
          <ac:spMkLst>
            <pc:docMk/>
            <pc:sldMk cId="2785379039" sldId="263"/>
            <ac:spMk id="3" creationId="{B901AAE5-8A25-973A-A7F0-8EE3F6BADD86}"/>
          </ac:spMkLst>
        </pc:spChg>
        <pc:picChg chg="add mod">
          <ac:chgData name="Brian Balok" userId="685ccb80-cfa1-454b-99b7-0120cbe7ee01" providerId="ADAL" clId="{67362DE0-6CEB-428B-B57A-86E70D459560}" dt="2023-11-29T16:07:43.504" v="162" actId="1076"/>
          <ac:picMkLst>
            <pc:docMk/>
            <pc:sldMk cId="2785379039" sldId="263"/>
            <ac:picMk id="4" creationId="{73494F91-457B-16F5-8EFC-933B9B33E438}"/>
          </ac:picMkLst>
        </pc:picChg>
      </pc:sldChg>
      <pc:sldChg chg="addSp delSp modSp new mod">
        <pc:chgData name="Brian Balok" userId="685ccb80-cfa1-454b-99b7-0120cbe7ee01" providerId="ADAL" clId="{67362DE0-6CEB-428B-B57A-86E70D459560}" dt="2023-11-29T16:35:45.308" v="850" actId="2711"/>
        <pc:sldMkLst>
          <pc:docMk/>
          <pc:sldMk cId="1988744626" sldId="264"/>
        </pc:sldMkLst>
        <pc:spChg chg="mod">
          <ac:chgData name="Brian Balok" userId="685ccb80-cfa1-454b-99b7-0120cbe7ee01" providerId="ADAL" clId="{67362DE0-6CEB-428B-B57A-86E70D459560}" dt="2023-11-29T16:35:45.308" v="850" actId="2711"/>
          <ac:spMkLst>
            <pc:docMk/>
            <pc:sldMk cId="1988744626" sldId="264"/>
            <ac:spMk id="2" creationId="{6566460D-82D5-580A-1886-BA684EA7A484}"/>
          </ac:spMkLst>
        </pc:spChg>
        <pc:spChg chg="del">
          <ac:chgData name="Brian Balok" userId="685ccb80-cfa1-454b-99b7-0120cbe7ee01" providerId="ADAL" clId="{67362DE0-6CEB-428B-B57A-86E70D459560}" dt="2023-11-29T16:08:15.326" v="179" actId="478"/>
          <ac:spMkLst>
            <pc:docMk/>
            <pc:sldMk cId="1988744626" sldId="264"/>
            <ac:spMk id="3" creationId="{477771EF-05D5-D12B-0D39-4B0906A45275}"/>
          </ac:spMkLst>
        </pc:spChg>
        <pc:spChg chg="mod">
          <ac:chgData name="Brian Balok" userId="685ccb80-cfa1-454b-99b7-0120cbe7ee01" providerId="ADAL" clId="{67362DE0-6CEB-428B-B57A-86E70D459560}" dt="2023-11-29T16:08:58.901" v="186" actId="207"/>
          <ac:spMkLst>
            <pc:docMk/>
            <pc:sldMk cId="1988744626" sldId="264"/>
            <ac:spMk id="6" creationId="{FBB88322-5F7E-12C2-6667-04AAD0B684E1}"/>
          </ac:spMkLst>
        </pc:spChg>
        <pc:spChg chg="mod">
          <ac:chgData name="Brian Balok" userId="685ccb80-cfa1-454b-99b7-0120cbe7ee01" providerId="ADAL" clId="{67362DE0-6CEB-428B-B57A-86E70D459560}" dt="2023-11-29T16:09:15.989" v="189" actId="208"/>
          <ac:spMkLst>
            <pc:docMk/>
            <pc:sldMk cId="1988744626" sldId="264"/>
            <ac:spMk id="7" creationId="{A859E8E8-F816-D073-22CA-54164C82944C}"/>
          </ac:spMkLst>
        </pc:spChg>
        <pc:grpChg chg="add mod">
          <ac:chgData name="Brian Balok" userId="685ccb80-cfa1-454b-99b7-0120cbe7ee01" providerId="ADAL" clId="{67362DE0-6CEB-428B-B57A-86E70D459560}" dt="2023-11-29T16:08:43.018" v="183" actId="1076"/>
          <ac:grpSpMkLst>
            <pc:docMk/>
            <pc:sldMk cId="1988744626" sldId="264"/>
            <ac:grpSpMk id="5" creationId="{538A91EE-1FA1-1233-0757-B88CE306E95E}"/>
          </ac:grpSpMkLst>
        </pc:grpChg>
        <pc:picChg chg="add mod">
          <ac:chgData name="Brian Balok" userId="685ccb80-cfa1-454b-99b7-0120cbe7ee01" providerId="ADAL" clId="{67362DE0-6CEB-428B-B57A-86E70D459560}" dt="2023-11-29T16:09:05.277" v="188" actId="1076"/>
          <ac:picMkLst>
            <pc:docMk/>
            <pc:sldMk cId="1988744626" sldId="264"/>
            <ac:picMk id="4" creationId="{9AA2A864-5EE0-28DB-AB59-0D8D89D30B86}"/>
          </ac:picMkLst>
        </pc:picChg>
      </pc:sldChg>
      <pc:sldChg chg="addSp delSp modSp new mod">
        <pc:chgData name="Brian Balok" userId="685ccb80-cfa1-454b-99b7-0120cbe7ee01" providerId="ADAL" clId="{67362DE0-6CEB-428B-B57A-86E70D459560}" dt="2023-11-29T16:35:39.220" v="849" actId="2711"/>
        <pc:sldMkLst>
          <pc:docMk/>
          <pc:sldMk cId="2040938326" sldId="265"/>
        </pc:sldMkLst>
        <pc:spChg chg="mod">
          <ac:chgData name="Brian Balok" userId="685ccb80-cfa1-454b-99b7-0120cbe7ee01" providerId="ADAL" clId="{67362DE0-6CEB-428B-B57A-86E70D459560}" dt="2023-11-29T16:35:39.220" v="849" actId="2711"/>
          <ac:spMkLst>
            <pc:docMk/>
            <pc:sldMk cId="2040938326" sldId="265"/>
            <ac:spMk id="2" creationId="{6C0FA482-1CDB-B185-E370-53ECE6C8A6B9}"/>
          </ac:spMkLst>
        </pc:spChg>
        <pc:spChg chg="del">
          <ac:chgData name="Brian Balok" userId="685ccb80-cfa1-454b-99b7-0120cbe7ee01" providerId="ADAL" clId="{67362DE0-6CEB-428B-B57A-86E70D459560}" dt="2023-11-29T16:10:05.767" v="221" actId="478"/>
          <ac:spMkLst>
            <pc:docMk/>
            <pc:sldMk cId="2040938326" sldId="265"/>
            <ac:spMk id="3" creationId="{A6A98754-4589-DA1C-C08D-5E5C9790B742}"/>
          </ac:spMkLst>
        </pc:spChg>
        <pc:spChg chg="mod">
          <ac:chgData name="Brian Balok" userId="685ccb80-cfa1-454b-99b7-0120cbe7ee01" providerId="ADAL" clId="{67362DE0-6CEB-428B-B57A-86E70D459560}" dt="2023-11-29T16:10:58.141" v="230" actId="14100"/>
          <ac:spMkLst>
            <pc:docMk/>
            <pc:sldMk cId="2040938326" sldId="265"/>
            <ac:spMk id="6" creationId="{D89C7AAC-447A-802B-CF4B-2F2A061A5FA2}"/>
          </ac:spMkLst>
        </pc:spChg>
        <pc:spChg chg="mod">
          <ac:chgData name="Brian Balok" userId="685ccb80-cfa1-454b-99b7-0120cbe7ee01" providerId="ADAL" clId="{67362DE0-6CEB-428B-B57A-86E70D459560}" dt="2023-11-29T16:10:48.154" v="228" actId="208"/>
          <ac:spMkLst>
            <pc:docMk/>
            <pc:sldMk cId="2040938326" sldId="265"/>
            <ac:spMk id="7" creationId="{1CB3071E-89AC-0B1F-12A9-CAB8D2E23647}"/>
          </ac:spMkLst>
        </pc:spChg>
        <pc:grpChg chg="add mod">
          <ac:chgData name="Brian Balok" userId="685ccb80-cfa1-454b-99b7-0120cbe7ee01" providerId="ADAL" clId="{67362DE0-6CEB-428B-B57A-86E70D459560}" dt="2023-11-29T16:10:29.590" v="225" actId="1076"/>
          <ac:grpSpMkLst>
            <pc:docMk/>
            <pc:sldMk cId="2040938326" sldId="265"/>
            <ac:grpSpMk id="5" creationId="{981B7F57-6F52-CFA6-98B8-5619E6B37A30}"/>
          </ac:grpSpMkLst>
        </pc:grpChg>
        <pc:picChg chg="add mod">
          <ac:chgData name="Brian Balok" userId="685ccb80-cfa1-454b-99b7-0120cbe7ee01" providerId="ADAL" clId="{67362DE0-6CEB-428B-B57A-86E70D459560}" dt="2023-11-29T16:10:25.526" v="224" actId="14100"/>
          <ac:picMkLst>
            <pc:docMk/>
            <pc:sldMk cId="2040938326" sldId="265"/>
            <ac:picMk id="4" creationId="{8A8ACC8F-F7D3-F826-2E9D-9158467C8A87}"/>
          </ac:picMkLst>
        </pc:picChg>
      </pc:sldChg>
      <pc:sldChg chg="addSp delSp modSp new mod">
        <pc:chgData name="Brian Balok" userId="685ccb80-cfa1-454b-99b7-0120cbe7ee01" providerId="ADAL" clId="{67362DE0-6CEB-428B-B57A-86E70D459560}" dt="2023-11-29T16:35:33.892" v="848" actId="2711"/>
        <pc:sldMkLst>
          <pc:docMk/>
          <pc:sldMk cId="2165501145" sldId="266"/>
        </pc:sldMkLst>
        <pc:spChg chg="mod">
          <ac:chgData name="Brian Balok" userId="685ccb80-cfa1-454b-99b7-0120cbe7ee01" providerId="ADAL" clId="{67362DE0-6CEB-428B-B57A-86E70D459560}" dt="2023-11-29T16:35:33.892" v="848" actId="2711"/>
          <ac:spMkLst>
            <pc:docMk/>
            <pc:sldMk cId="2165501145" sldId="266"/>
            <ac:spMk id="2" creationId="{FDD1D314-3C50-A05A-D17B-2007BEFEAE37}"/>
          </ac:spMkLst>
        </pc:spChg>
        <pc:spChg chg="del">
          <ac:chgData name="Brian Balok" userId="685ccb80-cfa1-454b-99b7-0120cbe7ee01" providerId="ADAL" clId="{67362DE0-6CEB-428B-B57A-86E70D459560}" dt="2023-11-29T16:18:38.363" v="256" actId="478"/>
          <ac:spMkLst>
            <pc:docMk/>
            <pc:sldMk cId="2165501145" sldId="266"/>
            <ac:spMk id="3" creationId="{D6FBF4EE-B567-8FA9-D957-9F35346B3293}"/>
          </ac:spMkLst>
        </pc:spChg>
        <pc:spChg chg="mod">
          <ac:chgData name="Brian Balok" userId="685ccb80-cfa1-454b-99b7-0120cbe7ee01" providerId="ADAL" clId="{67362DE0-6CEB-428B-B57A-86E70D459560}" dt="2023-11-29T16:20:18.067" v="274" actId="2711"/>
          <ac:spMkLst>
            <pc:docMk/>
            <pc:sldMk cId="2165501145" sldId="266"/>
            <ac:spMk id="6" creationId="{27141FE7-78E9-5CBA-CD8A-D4A172E80096}"/>
          </ac:spMkLst>
        </pc:spChg>
        <pc:spChg chg="mod">
          <ac:chgData name="Brian Balok" userId="685ccb80-cfa1-454b-99b7-0120cbe7ee01" providerId="ADAL" clId="{67362DE0-6CEB-428B-B57A-86E70D459560}" dt="2023-11-29T16:20:18.067" v="274" actId="2711"/>
          <ac:spMkLst>
            <pc:docMk/>
            <pc:sldMk cId="2165501145" sldId="266"/>
            <ac:spMk id="7" creationId="{76CDBECB-4E94-3B7A-9B7B-CCD1EA112FEF}"/>
          </ac:spMkLst>
        </pc:spChg>
        <pc:spChg chg="add mod">
          <ac:chgData name="Brian Balok" userId="685ccb80-cfa1-454b-99b7-0120cbe7ee01" providerId="ADAL" clId="{67362DE0-6CEB-428B-B57A-86E70D459560}" dt="2023-11-29T16:20:18.067" v="274" actId="2711"/>
          <ac:spMkLst>
            <pc:docMk/>
            <pc:sldMk cId="2165501145" sldId="266"/>
            <ac:spMk id="8" creationId="{32B24E0F-9A81-60D0-FBDE-F6F941A29A16}"/>
          </ac:spMkLst>
        </pc:spChg>
        <pc:grpChg chg="add mod">
          <ac:chgData name="Brian Balok" userId="685ccb80-cfa1-454b-99b7-0120cbe7ee01" providerId="ADAL" clId="{67362DE0-6CEB-428B-B57A-86E70D459560}" dt="2023-11-29T16:18:46.830" v="258" actId="1076"/>
          <ac:grpSpMkLst>
            <pc:docMk/>
            <pc:sldMk cId="2165501145" sldId="266"/>
            <ac:grpSpMk id="5" creationId="{383A2081-83F9-68BF-ED18-E9D078BB515D}"/>
          </ac:grpSpMkLst>
        </pc:grpChg>
        <pc:picChg chg="add mod">
          <ac:chgData name="Brian Balok" userId="685ccb80-cfa1-454b-99b7-0120cbe7ee01" providerId="ADAL" clId="{67362DE0-6CEB-428B-B57A-86E70D459560}" dt="2023-11-29T16:19:02.536" v="263" actId="1076"/>
          <ac:picMkLst>
            <pc:docMk/>
            <pc:sldMk cId="2165501145" sldId="266"/>
            <ac:picMk id="4" creationId="{2F76C1FD-ADD2-BD3A-C542-7F65DB7797CA}"/>
          </ac:picMkLst>
        </pc:picChg>
      </pc:sldChg>
      <pc:sldChg chg="addSp delSp modSp new mod">
        <pc:chgData name="Brian Balok" userId="685ccb80-cfa1-454b-99b7-0120cbe7ee01" providerId="ADAL" clId="{67362DE0-6CEB-428B-B57A-86E70D459560}" dt="2023-11-29T16:35:27.275" v="847" actId="2711"/>
        <pc:sldMkLst>
          <pc:docMk/>
          <pc:sldMk cId="1266026141" sldId="267"/>
        </pc:sldMkLst>
        <pc:spChg chg="mod">
          <ac:chgData name="Brian Balok" userId="685ccb80-cfa1-454b-99b7-0120cbe7ee01" providerId="ADAL" clId="{67362DE0-6CEB-428B-B57A-86E70D459560}" dt="2023-11-29T16:35:27.275" v="847" actId="2711"/>
          <ac:spMkLst>
            <pc:docMk/>
            <pc:sldMk cId="1266026141" sldId="267"/>
            <ac:spMk id="2" creationId="{6B91D824-E983-7D15-7FAC-A42AFC555588}"/>
          </ac:spMkLst>
        </pc:spChg>
        <pc:spChg chg="del">
          <ac:chgData name="Brian Balok" userId="685ccb80-cfa1-454b-99b7-0120cbe7ee01" providerId="ADAL" clId="{67362DE0-6CEB-428B-B57A-86E70D459560}" dt="2023-11-29T16:20:42.741" v="300" actId="478"/>
          <ac:spMkLst>
            <pc:docMk/>
            <pc:sldMk cId="1266026141" sldId="267"/>
            <ac:spMk id="3" creationId="{A9085210-9459-0BC9-64F4-9212941040D3}"/>
          </ac:spMkLst>
        </pc:spChg>
        <pc:spChg chg="mod">
          <ac:chgData name="Brian Balok" userId="685ccb80-cfa1-454b-99b7-0120cbe7ee01" providerId="ADAL" clId="{67362DE0-6CEB-428B-B57A-86E70D459560}" dt="2023-11-29T16:21:10.914" v="307" actId="2711"/>
          <ac:spMkLst>
            <pc:docMk/>
            <pc:sldMk cId="1266026141" sldId="267"/>
            <ac:spMk id="6" creationId="{B3A5A586-9551-61AB-3C97-B151EF0F2D44}"/>
          </ac:spMkLst>
        </pc:spChg>
        <pc:spChg chg="mod">
          <ac:chgData name="Brian Balok" userId="685ccb80-cfa1-454b-99b7-0120cbe7ee01" providerId="ADAL" clId="{67362DE0-6CEB-428B-B57A-86E70D459560}" dt="2023-11-29T16:21:31.294" v="312" actId="208"/>
          <ac:spMkLst>
            <pc:docMk/>
            <pc:sldMk cId="1266026141" sldId="267"/>
            <ac:spMk id="7" creationId="{1FDC67F1-1370-7713-C912-FEB547100EA1}"/>
          </ac:spMkLst>
        </pc:spChg>
        <pc:grpChg chg="add mod">
          <ac:chgData name="Brian Balok" userId="685ccb80-cfa1-454b-99b7-0120cbe7ee01" providerId="ADAL" clId="{67362DE0-6CEB-428B-B57A-86E70D459560}" dt="2023-11-29T16:20:51.095" v="301"/>
          <ac:grpSpMkLst>
            <pc:docMk/>
            <pc:sldMk cId="1266026141" sldId="267"/>
            <ac:grpSpMk id="5" creationId="{C813901D-E534-4F0D-3908-F4F5EB3F2F61}"/>
          </ac:grpSpMkLst>
        </pc:grpChg>
        <pc:picChg chg="add mod">
          <ac:chgData name="Brian Balok" userId="685ccb80-cfa1-454b-99b7-0120cbe7ee01" providerId="ADAL" clId="{67362DE0-6CEB-428B-B57A-86E70D459560}" dt="2023-11-29T16:20:59.050" v="304" actId="1076"/>
          <ac:picMkLst>
            <pc:docMk/>
            <pc:sldMk cId="1266026141" sldId="267"/>
            <ac:picMk id="4" creationId="{12AC901D-F8E8-33C0-BDEC-9A6CD7A78FC9}"/>
          </ac:picMkLst>
        </pc:picChg>
      </pc:sldChg>
      <pc:sldChg chg="addSp delSp modSp new mod">
        <pc:chgData name="Brian Balok" userId="685ccb80-cfa1-454b-99b7-0120cbe7ee01" providerId="ADAL" clId="{67362DE0-6CEB-428B-B57A-86E70D459560}" dt="2023-11-29T16:35:21.815" v="846" actId="2711"/>
        <pc:sldMkLst>
          <pc:docMk/>
          <pc:sldMk cId="2752631087" sldId="268"/>
        </pc:sldMkLst>
        <pc:spChg chg="mod">
          <ac:chgData name="Brian Balok" userId="685ccb80-cfa1-454b-99b7-0120cbe7ee01" providerId="ADAL" clId="{67362DE0-6CEB-428B-B57A-86E70D459560}" dt="2023-11-29T16:35:21.815" v="846" actId="2711"/>
          <ac:spMkLst>
            <pc:docMk/>
            <pc:sldMk cId="2752631087" sldId="268"/>
            <ac:spMk id="2" creationId="{250DCB16-C4D5-DC79-F4A3-4005DBEFA580}"/>
          </ac:spMkLst>
        </pc:spChg>
        <pc:spChg chg="del">
          <ac:chgData name="Brian Balok" userId="685ccb80-cfa1-454b-99b7-0120cbe7ee01" providerId="ADAL" clId="{67362DE0-6CEB-428B-B57A-86E70D459560}" dt="2023-11-29T16:22:10.665" v="410" actId="478"/>
          <ac:spMkLst>
            <pc:docMk/>
            <pc:sldMk cId="2752631087" sldId="268"/>
            <ac:spMk id="3" creationId="{33030E28-1C52-B60C-2DB9-FF3BC68E38E6}"/>
          </ac:spMkLst>
        </pc:spChg>
        <pc:spChg chg="add del mod">
          <ac:chgData name="Brian Balok" userId="685ccb80-cfa1-454b-99b7-0120cbe7ee01" providerId="ADAL" clId="{67362DE0-6CEB-428B-B57A-86E70D459560}" dt="2023-11-29T16:22:23.161" v="413" actId="478"/>
          <ac:spMkLst>
            <pc:docMk/>
            <pc:sldMk cId="2752631087" sldId="268"/>
            <ac:spMk id="5" creationId="{1F112459-64D6-DAE1-56FD-83F474572388}"/>
          </ac:spMkLst>
        </pc:spChg>
        <pc:spChg chg="add mod">
          <ac:chgData name="Brian Balok" userId="685ccb80-cfa1-454b-99b7-0120cbe7ee01" providerId="ADAL" clId="{67362DE0-6CEB-428B-B57A-86E70D459560}" dt="2023-11-29T16:23:00.787" v="423" actId="208"/>
          <ac:spMkLst>
            <pc:docMk/>
            <pc:sldMk cId="2752631087" sldId="268"/>
            <ac:spMk id="6" creationId="{D27149A1-CFFA-3FA2-360A-B41D22834E66}"/>
          </ac:spMkLst>
        </pc:spChg>
        <pc:picChg chg="add mod">
          <ac:chgData name="Brian Balok" userId="685ccb80-cfa1-454b-99b7-0120cbe7ee01" providerId="ADAL" clId="{67362DE0-6CEB-428B-B57A-86E70D459560}" dt="2023-11-29T16:22:44.766" v="419" actId="1076"/>
          <ac:picMkLst>
            <pc:docMk/>
            <pc:sldMk cId="2752631087" sldId="268"/>
            <ac:picMk id="4" creationId="{B55D89C2-3798-9F80-D9BC-CBC6C50D218F}"/>
          </ac:picMkLst>
        </pc:picChg>
      </pc:sldChg>
      <pc:sldChg chg="addSp delSp modSp new mod">
        <pc:chgData name="Brian Balok" userId="685ccb80-cfa1-454b-99b7-0120cbe7ee01" providerId="ADAL" clId="{67362DE0-6CEB-428B-B57A-86E70D459560}" dt="2023-11-29T16:35:06.485" v="844" actId="2711"/>
        <pc:sldMkLst>
          <pc:docMk/>
          <pc:sldMk cId="981481310" sldId="269"/>
        </pc:sldMkLst>
        <pc:spChg chg="mod">
          <ac:chgData name="Brian Balok" userId="685ccb80-cfa1-454b-99b7-0120cbe7ee01" providerId="ADAL" clId="{67362DE0-6CEB-428B-B57A-86E70D459560}" dt="2023-11-29T16:35:06.485" v="844" actId="2711"/>
          <ac:spMkLst>
            <pc:docMk/>
            <pc:sldMk cId="981481310" sldId="269"/>
            <ac:spMk id="2" creationId="{CC5ABE0A-EB4E-9877-32C3-94779BCB952B}"/>
          </ac:spMkLst>
        </pc:spChg>
        <pc:spChg chg="del">
          <ac:chgData name="Brian Balok" userId="685ccb80-cfa1-454b-99b7-0120cbe7ee01" providerId="ADAL" clId="{67362DE0-6CEB-428B-B57A-86E70D459560}" dt="2023-11-29T16:23:32.295" v="455" actId="478"/>
          <ac:spMkLst>
            <pc:docMk/>
            <pc:sldMk cId="981481310" sldId="269"/>
            <ac:spMk id="3" creationId="{2138555C-0C83-6864-2895-8A96556BBD49}"/>
          </ac:spMkLst>
        </pc:spChg>
        <pc:spChg chg="add mod">
          <ac:chgData name="Brian Balok" userId="685ccb80-cfa1-454b-99b7-0120cbe7ee01" providerId="ADAL" clId="{67362DE0-6CEB-428B-B57A-86E70D459560}" dt="2023-11-29T16:24:35.605" v="468" actId="208"/>
          <ac:spMkLst>
            <pc:docMk/>
            <pc:sldMk cId="981481310" sldId="269"/>
            <ac:spMk id="5" creationId="{52FFAF68-93CA-9B2E-460B-01702F531867}"/>
          </ac:spMkLst>
        </pc:spChg>
        <pc:picChg chg="add mod">
          <ac:chgData name="Brian Balok" userId="685ccb80-cfa1-454b-99b7-0120cbe7ee01" providerId="ADAL" clId="{67362DE0-6CEB-428B-B57A-86E70D459560}" dt="2023-11-29T16:23:43.562" v="458" actId="1076"/>
          <ac:picMkLst>
            <pc:docMk/>
            <pc:sldMk cId="981481310" sldId="269"/>
            <ac:picMk id="4" creationId="{7DB319E9-C250-A7FA-8255-09E7C8994AB8}"/>
          </ac:picMkLst>
        </pc:picChg>
      </pc:sldChg>
      <pc:sldChg chg="addSp delSp modSp new mod">
        <pc:chgData name="Brian Balok" userId="685ccb80-cfa1-454b-99b7-0120cbe7ee01" providerId="ADAL" clId="{67362DE0-6CEB-428B-B57A-86E70D459560}" dt="2023-11-29T16:35:12.045" v="845" actId="2711"/>
        <pc:sldMkLst>
          <pc:docMk/>
          <pc:sldMk cId="3700014775" sldId="270"/>
        </pc:sldMkLst>
        <pc:spChg chg="mod">
          <ac:chgData name="Brian Balok" userId="685ccb80-cfa1-454b-99b7-0120cbe7ee01" providerId="ADAL" clId="{67362DE0-6CEB-428B-B57A-86E70D459560}" dt="2023-11-29T16:35:12.045" v="845" actId="2711"/>
          <ac:spMkLst>
            <pc:docMk/>
            <pc:sldMk cId="3700014775" sldId="270"/>
            <ac:spMk id="2" creationId="{78E44DFD-BB44-41BE-05DD-630A78BF1BA5}"/>
          </ac:spMkLst>
        </pc:spChg>
        <pc:spChg chg="del">
          <ac:chgData name="Brian Balok" userId="685ccb80-cfa1-454b-99b7-0120cbe7ee01" providerId="ADAL" clId="{67362DE0-6CEB-428B-B57A-86E70D459560}" dt="2023-11-29T16:25:04.645" v="494" actId="478"/>
          <ac:spMkLst>
            <pc:docMk/>
            <pc:sldMk cId="3700014775" sldId="270"/>
            <ac:spMk id="3" creationId="{10E3482A-F0AB-C1A4-B268-49E3B821D45E}"/>
          </ac:spMkLst>
        </pc:spChg>
        <pc:spChg chg="add mod">
          <ac:chgData name="Brian Balok" userId="685ccb80-cfa1-454b-99b7-0120cbe7ee01" providerId="ADAL" clId="{67362DE0-6CEB-428B-B57A-86E70D459560}" dt="2023-11-29T16:25:56.448" v="506" actId="1076"/>
          <ac:spMkLst>
            <pc:docMk/>
            <pc:sldMk cId="3700014775" sldId="270"/>
            <ac:spMk id="5" creationId="{3A957AB7-20B0-EA33-CB2C-924C1C6751D2}"/>
          </ac:spMkLst>
        </pc:spChg>
        <pc:picChg chg="add mod">
          <ac:chgData name="Brian Balok" userId="685ccb80-cfa1-454b-99b7-0120cbe7ee01" providerId="ADAL" clId="{67362DE0-6CEB-428B-B57A-86E70D459560}" dt="2023-11-29T16:25:18.214" v="499" actId="1076"/>
          <ac:picMkLst>
            <pc:docMk/>
            <pc:sldMk cId="3700014775" sldId="270"/>
            <ac:picMk id="4" creationId="{39ED5075-D4B3-BBF7-F595-DFCB1A14706F}"/>
          </ac:picMkLst>
        </pc:picChg>
      </pc:sldChg>
      <pc:sldChg chg="addSp delSp modSp new mod">
        <pc:chgData name="Brian Balok" userId="685ccb80-cfa1-454b-99b7-0120cbe7ee01" providerId="ADAL" clId="{67362DE0-6CEB-428B-B57A-86E70D459560}" dt="2023-11-29T16:34:59.316" v="843" actId="2711"/>
        <pc:sldMkLst>
          <pc:docMk/>
          <pc:sldMk cId="3367783831" sldId="271"/>
        </pc:sldMkLst>
        <pc:spChg chg="mod">
          <ac:chgData name="Brian Balok" userId="685ccb80-cfa1-454b-99b7-0120cbe7ee01" providerId="ADAL" clId="{67362DE0-6CEB-428B-B57A-86E70D459560}" dt="2023-11-29T16:34:59.316" v="843" actId="2711"/>
          <ac:spMkLst>
            <pc:docMk/>
            <pc:sldMk cId="3367783831" sldId="271"/>
            <ac:spMk id="2" creationId="{41266F1C-24DB-6418-2E32-F0CE8666376F}"/>
          </ac:spMkLst>
        </pc:spChg>
        <pc:spChg chg="del">
          <ac:chgData name="Brian Balok" userId="685ccb80-cfa1-454b-99b7-0120cbe7ee01" providerId="ADAL" clId="{67362DE0-6CEB-428B-B57A-86E70D459560}" dt="2023-11-29T16:26:23.563" v="534" actId="478"/>
          <ac:spMkLst>
            <pc:docMk/>
            <pc:sldMk cId="3367783831" sldId="271"/>
            <ac:spMk id="3" creationId="{F7812675-C6C3-91A2-9E4C-8CE25640A069}"/>
          </ac:spMkLst>
        </pc:spChg>
        <pc:spChg chg="mod">
          <ac:chgData name="Brian Balok" userId="685ccb80-cfa1-454b-99b7-0120cbe7ee01" providerId="ADAL" clId="{67362DE0-6CEB-428B-B57A-86E70D459560}" dt="2023-11-29T16:26:55.407" v="540" actId="207"/>
          <ac:spMkLst>
            <pc:docMk/>
            <pc:sldMk cId="3367783831" sldId="271"/>
            <ac:spMk id="6" creationId="{7704900E-F74A-EB40-6260-4272B734FB3E}"/>
          </ac:spMkLst>
        </pc:spChg>
        <pc:spChg chg="mod">
          <ac:chgData name="Brian Balok" userId="685ccb80-cfa1-454b-99b7-0120cbe7ee01" providerId="ADAL" clId="{67362DE0-6CEB-428B-B57A-86E70D459560}" dt="2023-11-29T16:27:11.501" v="543" actId="208"/>
          <ac:spMkLst>
            <pc:docMk/>
            <pc:sldMk cId="3367783831" sldId="271"/>
            <ac:spMk id="7" creationId="{C85D20BC-5AB4-B092-503D-E751DF6A1192}"/>
          </ac:spMkLst>
        </pc:spChg>
        <pc:grpChg chg="add mod">
          <ac:chgData name="Brian Balok" userId="685ccb80-cfa1-454b-99b7-0120cbe7ee01" providerId="ADAL" clId="{67362DE0-6CEB-428B-B57A-86E70D459560}" dt="2023-11-29T16:26:37.745" v="536" actId="1076"/>
          <ac:grpSpMkLst>
            <pc:docMk/>
            <pc:sldMk cId="3367783831" sldId="271"/>
            <ac:grpSpMk id="5" creationId="{63945028-F8EF-F5FC-9C1B-050143DBF252}"/>
          </ac:grpSpMkLst>
        </pc:grpChg>
        <pc:picChg chg="add mod">
          <ac:chgData name="Brian Balok" userId="685ccb80-cfa1-454b-99b7-0120cbe7ee01" providerId="ADAL" clId="{67362DE0-6CEB-428B-B57A-86E70D459560}" dt="2023-11-29T16:26:42.531" v="537" actId="14100"/>
          <ac:picMkLst>
            <pc:docMk/>
            <pc:sldMk cId="3367783831" sldId="271"/>
            <ac:picMk id="4" creationId="{4A72AC9F-460A-4631-37BC-64D874B9DB9D}"/>
          </ac:picMkLst>
        </pc:picChg>
      </pc:sldChg>
      <pc:sldChg chg="addSp delSp modSp new mod">
        <pc:chgData name="Brian Balok" userId="685ccb80-cfa1-454b-99b7-0120cbe7ee01" providerId="ADAL" clId="{67362DE0-6CEB-428B-B57A-86E70D459560}" dt="2023-11-29T16:28:05.765" v="593" actId="2711"/>
        <pc:sldMkLst>
          <pc:docMk/>
          <pc:sldMk cId="3242659140" sldId="272"/>
        </pc:sldMkLst>
        <pc:spChg chg="mod">
          <ac:chgData name="Brian Balok" userId="685ccb80-cfa1-454b-99b7-0120cbe7ee01" providerId="ADAL" clId="{67362DE0-6CEB-428B-B57A-86E70D459560}" dt="2023-11-29T16:27:38.496" v="586" actId="2711"/>
          <ac:spMkLst>
            <pc:docMk/>
            <pc:sldMk cId="3242659140" sldId="272"/>
            <ac:spMk id="2" creationId="{37F1371A-A901-8D44-560B-9F83788B1860}"/>
          </ac:spMkLst>
        </pc:spChg>
        <pc:spChg chg="del">
          <ac:chgData name="Brian Balok" userId="685ccb80-cfa1-454b-99b7-0120cbe7ee01" providerId="ADAL" clId="{67362DE0-6CEB-428B-B57A-86E70D459560}" dt="2023-11-29T16:27:44.092" v="587" actId="478"/>
          <ac:spMkLst>
            <pc:docMk/>
            <pc:sldMk cId="3242659140" sldId="272"/>
            <ac:spMk id="3" creationId="{77204FEA-0F43-3BFA-AFD6-EC2E32413E58}"/>
          </ac:spMkLst>
        </pc:spChg>
        <pc:spChg chg="add mod">
          <ac:chgData name="Brian Balok" userId="685ccb80-cfa1-454b-99b7-0120cbe7ee01" providerId="ADAL" clId="{67362DE0-6CEB-428B-B57A-86E70D459560}" dt="2023-11-29T16:28:05.765" v="593" actId="2711"/>
          <ac:spMkLst>
            <pc:docMk/>
            <pc:sldMk cId="3242659140" sldId="272"/>
            <ac:spMk id="4" creationId="{7B9A197B-CAAF-0CE6-89FA-0C62386F7359}"/>
          </ac:spMkLst>
        </pc:spChg>
        <pc:graphicFrameChg chg="add mod">
          <ac:chgData name="Brian Balok" userId="685ccb80-cfa1-454b-99b7-0120cbe7ee01" providerId="ADAL" clId="{67362DE0-6CEB-428B-B57A-86E70D459560}" dt="2023-11-29T16:28:05.765" v="593" actId="2711"/>
          <ac:graphicFrameMkLst>
            <pc:docMk/>
            <pc:sldMk cId="3242659140" sldId="272"/>
            <ac:graphicFrameMk id="5" creationId="{EA563758-1DE9-327C-6C27-4D404FD6CFED}"/>
          </ac:graphicFrameMkLst>
        </pc:graphicFrameChg>
      </pc:sldChg>
      <pc:sldChg chg="addSp delSp modSp new mod">
        <pc:chgData name="Brian Balok" userId="685ccb80-cfa1-454b-99b7-0120cbe7ee01" providerId="ADAL" clId="{67362DE0-6CEB-428B-B57A-86E70D459560}" dt="2023-11-29T16:34:50.495" v="842" actId="2711"/>
        <pc:sldMkLst>
          <pc:docMk/>
          <pc:sldMk cId="1505616532" sldId="273"/>
        </pc:sldMkLst>
        <pc:spChg chg="mod">
          <ac:chgData name="Brian Balok" userId="685ccb80-cfa1-454b-99b7-0120cbe7ee01" providerId="ADAL" clId="{67362DE0-6CEB-428B-B57A-86E70D459560}" dt="2023-11-29T16:34:50.495" v="842" actId="2711"/>
          <ac:spMkLst>
            <pc:docMk/>
            <pc:sldMk cId="1505616532" sldId="273"/>
            <ac:spMk id="2" creationId="{DD4C7515-F800-9982-2EDC-F759E0DEC37E}"/>
          </ac:spMkLst>
        </pc:spChg>
        <pc:spChg chg="del">
          <ac:chgData name="Brian Balok" userId="685ccb80-cfa1-454b-99b7-0120cbe7ee01" providerId="ADAL" clId="{67362DE0-6CEB-428B-B57A-86E70D459560}" dt="2023-11-29T16:28:32.549" v="625" actId="478"/>
          <ac:spMkLst>
            <pc:docMk/>
            <pc:sldMk cId="1505616532" sldId="273"/>
            <ac:spMk id="3" creationId="{F369B261-AB04-AD24-4459-9B1B79806C78}"/>
          </ac:spMkLst>
        </pc:spChg>
        <pc:spChg chg="add mod">
          <ac:chgData name="Brian Balok" userId="685ccb80-cfa1-454b-99b7-0120cbe7ee01" providerId="ADAL" clId="{67362DE0-6CEB-428B-B57A-86E70D459560}" dt="2023-11-29T16:28:57.692" v="633" actId="208"/>
          <ac:spMkLst>
            <pc:docMk/>
            <pc:sldMk cId="1505616532" sldId="273"/>
            <ac:spMk id="5" creationId="{F8DD0F0A-8CBF-318E-792A-36214F81900A}"/>
          </ac:spMkLst>
        </pc:spChg>
        <pc:spChg chg="add mod">
          <ac:chgData name="Brian Balok" userId="685ccb80-cfa1-454b-99b7-0120cbe7ee01" providerId="ADAL" clId="{67362DE0-6CEB-428B-B57A-86E70D459560}" dt="2023-11-29T16:29:12.066" v="636" actId="1076"/>
          <ac:spMkLst>
            <pc:docMk/>
            <pc:sldMk cId="1505616532" sldId="273"/>
            <ac:spMk id="6" creationId="{3B24D929-824B-ABDC-3181-0843C1365973}"/>
          </ac:spMkLst>
        </pc:spChg>
        <pc:picChg chg="add mod">
          <ac:chgData name="Brian Balok" userId="685ccb80-cfa1-454b-99b7-0120cbe7ee01" providerId="ADAL" clId="{67362DE0-6CEB-428B-B57A-86E70D459560}" dt="2023-11-29T16:34:46.386" v="841" actId="1076"/>
          <ac:picMkLst>
            <pc:docMk/>
            <pc:sldMk cId="1505616532" sldId="273"/>
            <ac:picMk id="4" creationId="{44BC67B2-9C34-97D9-0C46-BDBE0BC4FBBB}"/>
          </ac:picMkLst>
        </pc:picChg>
      </pc:sldChg>
      <pc:sldChg chg="addSp delSp modSp new mod">
        <pc:chgData name="Brian Balok" userId="685ccb80-cfa1-454b-99b7-0120cbe7ee01" providerId="ADAL" clId="{67362DE0-6CEB-428B-B57A-86E70D459560}" dt="2023-11-29T16:30:48.847" v="692" actId="1076"/>
        <pc:sldMkLst>
          <pc:docMk/>
          <pc:sldMk cId="2588312863" sldId="274"/>
        </pc:sldMkLst>
        <pc:spChg chg="mod">
          <ac:chgData name="Brian Balok" userId="685ccb80-cfa1-454b-99b7-0120cbe7ee01" providerId="ADAL" clId="{67362DE0-6CEB-428B-B57A-86E70D459560}" dt="2023-11-29T16:29:42.911" v="680" actId="2711"/>
          <ac:spMkLst>
            <pc:docMk/>
            <pc:sldMk cId="2588312863" sldId="274"/>
            <ac:spMk id="2" creationId="{8D2FEDE5-B907-3D9D-7E23-3AB6674ABD5D}"/>
          </ac:spMkLst>
        </pc:spChg>
        <pc:spChg chg="del">
          <ac:chgData name="Brian Balok" userId="685ccb80-cfa1-454b-99b7-0120cbe7ee01" providerId="ADAL" clId="{67362DE0-6CEB-428B-B57A-86E70D459560}" dt="2023-11-29T16:29:48.006" v="681" actId="478"/>
          <ac:spMkLst>
            <pc:docMk/>
            <pc:sldMk cId="2588312863" sldId="274"/>
            <ac:spMk id="3" creationId="{4390543D-3211-A254-A0EF-B773B6521B25}"/>
          </ac:spMkLst>
        </pc:spChg>
        <pc:spChg chg="add mod">
          <ac:chgData name="Brian Balok" userId="685ccb80-cfa1-454b-99b7-0120cbe7ee01" providerId="ADAL" clId="{67362DE0-6CEB-428B-B57A-86E70D459560}" dt="2023-11-29T16:30:24.007" v="688" actId="1076"/>
          <ac:spMkLst>
            <pc:docMk/>
            <pc:sldMk cId="2588312863" sldId="274"/>
            <ac:spMk id="4" creationId="{ACF64B95-611D-6A16-BA24-DC7BB91ED031}"/>
          </ac:spMkLst>
        </pc:spChg>
        <pc:spChg chg="add mod">
          <ac:chgData name="Brian Balok" userId="685ccb80-cfa1-454b-99b7-0120cbe7ee01" providerId="ADAL" clId="{67362DE0-6CEB-428B-B57A-86E70D459560}" dt="2023-11-29T16:30:05.378" v="686" actId="2711"/>
          <ac:spMkLst>
            <pc:docMk/>
            <pc:sldMk cId="2588312863" sldId="274"/>
            <ac:spMk id="5" creationId="{D5FB2A60-05F5-11F4-D75C-AB79E152F33F}"/>
          </ac:spMkLst>
        </pc:spChg>
        <pc:spChg chg="add mod">
          <ac:chgData name="Brian Balok" userId="685ccb80-cfa1-454b-99b7-0120cbe7ee01" providerId="ADAL" clId="{67362DE0-6CEB-428B-B57A-86E70D459560}" dt="2023-11-29T16:30:48.847" v="692" actId="1076"/>
          <ac:spMkLst>
            <pc:docMk/>
            <pc:sldMk cId="2588312863" sldId="274"/>
            <ac:spMk id="6" creationId="{5F17F3A3-C478-89D4-9FCA-4B6A706EBC47}"/>
          </ac:spMkLst>
        </pc:spChg>
        <pc:spChg chg="add mod">
          <ac:chgData name="Brian Balok" userId="685ccb80-cfa1-454b-99b7-0120cbe7ee01" providerId="ADAL" clId="{67362DE0-6CEB-428B-B57A-86E70D459560}" dt="2023-11-29T16:30:41.242" v="691" actId="1076"/>
          <ac:spMkLst>
            <pc:docMk/>
            <pc:sldMk cId="2588312863" sldId="274"/>
            <ac:spMk id="7" creationId="{169CDFD9-41B9-4C29-90BD-DC0CA8DD46DB}"/>
          </ac:spMkLst>
        </pc:spChg>
      </pc:sldChg>
      <pc:sldChg chg="addSp delSp modSp new mod">
        <pc:chgData name="Brian Balok" userId="685ccb80-cfa1-454b-99b7-0120cbe7ee01" providerId="ADAL" clId="{67362DE0-6CEB-428B-B57A-86E70D459560}" dt="2023-11-29T16:34:42.537" v="839" actId="2711"/>
        <pc:sldMkLst>
          <pc:docMk/>
          <pc:sldMk cId="3461320795" sldId="275"/>
        </pc:sldMkLst>
        <pc:spChg chg="mod">
          <ac:chgData name="Brian Balok" userId="685ccb80-cfa1-454b-99b7-0120cbe7ee01" providerId="ADAL" clId="{67362DE0-6CEB-428B-B57A-86E70D459560}" dt="2023-11-29T16:34:42.537" v="839" actId="2711"/>
          <ac:spMkLst>
            <pc:docMk/>
            <pc:sldMk cId="3461320795" sldId="275"/>
            <ac:spMk id="2" creationId="{72543B35-7514-8493-FBB7-FE07B71108D3}"/>
          </ac:spMkLst>
        </pc:spChg>
        <pc:spChg chg="del">
          <ac:chgData name="Brian Balok" userId="685ccb80-cfa1-454b-99b7-0120cbe7ee01" providerId="ADAL" clId="{67362DE0-6CEB-428B-B57A-86E70D459560}" dt="2023-11-29T16:31:14.896" v="728" actId="478"/>
          <ac:spMkLst>
            <pc:docMk/>
            <pc:sldMk cId="3461320795" sldId="275"/>
            <ac:spMk id="3" creationId="{663B8FCD-E36E-0C4F-8CC5-CAE2A93B47F2}"/>
          </ac:spMkLst>
        </pc:spChg>
        <pc:spChg chg="add mod">
          <ac:chgData name="Brian Balok" userId="685ccb80-cfa1-454b-99b7-0120cbe7ee01" providerId="ADAL" clId="{67362DE0-6CEB-428B-B57A-86E70D459560}" dt="2023-11-29T16:31:38.280" v="735" actId="14100"/>
          <ac:spMkLst>
            <pc:docMk/>
            <pc:sldMk cId="3461320795" sldId="275"/>
            <ac:spMk id="4" creationId="{9EED6989-A1D4-8999-EAF7-C4FF6A171328}"/>
          </ac:spMkLst>
        </pc:spChg>
        <pc:spChg chg="add mod">
          <ac:chgData name="Brian Balok" userId="685ccb80-cfa1-454b-99b7-0120cbe7ee01" providerId="ADAL" clId="{67362DE0-6CEB-428B-B57A-86E70D459560}" dt="2023-11-29T16:31:38.280" v="735" actId="14100"/>
          <ac:spMkLst>
            <pc:docMk/>
            <pc:sldMk cId="3461320795" sldId="275"/>
            <ac:spMk id="5" creationId="{8CB20886-AFF0-C191-E968-C1BECFFF1AD2}"/>
          </ac:spMkLst>
        </pc:spChg>
        <pc:spChg chg="add mod">
          <ac:chgData name="Brian Balok" userId="685ccb80-cfa1-454b-99b7-0120cbe7ee01" providerId="ADAL" clId="{67362DE0-6CEB-428B-B57A-86E70D459560}" dt="2023-11-29T16:31:38.280" v="735" actId="14100"/>
          <ac:spMkLst>
            <pc:docMk/>
            <pc:sldMk cId="3461320795" sldId="275"/>
            <ac:spMk id="6" creationId="{751B3653-2D86-7629-1290-F497E15F2B78}"/>
          </ac:spMkLst>
        </pc:spChg>
        <pc:spChg chg="add mod">
          <ac:chgData name="Brian Balok" userId="685ccb80-cfa1-454b-99b7-0120cbe7ee01" providerId="ADAL" clId="{67362DE0-6CEB-428B-B57A-86E70D459560}" dt="2023-11-29T16:31:38.280" v="735" actId="14100"/>
          <ac:spMkLst>
            <pc:docMk/>
            <pc:sldMk cId="3461320795" sldId="275"/>
            <ac:spMk id="7" creationId="{8A7F00AB-FDB6-A974-C6CA-2131EEBBE983}"/>
          </ac:spMkLst>
        </pc:spChg>
        <pc:spChg chg="add mod">
          <ac:chgData name="Brian Balok" userId="685ccb80-cfa1-454b-99b7-0120cbe7ee01" providerId="ADAL" clId="{67362DE0-6CEB-428B-B57A-86E70D459560}" dt="2023-11-29T16:31:38.280" v="735" actId="14100"/>
          <ac:spMkLst>
            <pc:docMk/>
            <pc:sldMk cId="3461320795" sldId="275"/>
            <ac:spMk id="8" creationId="{C34588E9-C577-D4FB-0780-26125FB5D2E2}"/>
          </ac:spMkLst>
        </pc:spChg>
        <pc:spChg chg="add mod">
          <ac:chgData name="Brian Balok" userId="685ccb80-cfa1-454b-99b7-0120cbe7ee01" providerId="ADAL" clId="{67362DE0-6CEB-428B-B57A-86E70D459560}" dt="2023-11-29T16:31:38.280" v="735" actId="14100"/>
          <ac:spMkLst>
            <pc:docMk/>
            <pc:sldMk cId="3461320795" sldId="275"/>
            <ac:spMk id="9" creationId="{62946B48-DAD4-445D-A3DA-6551FDD9A44C}"/>
          </ac:spMkLst>
        </pc:spChg>
        <pc:spChg chg="add mod">
          <ac:chgData name="Brian Balok" userId="685ccb80-cfa1-454b-99b7-0120cbe7ee01" providerId="ADAL" clId="{67362DE0-6CEB-428B-B57A-86E70D459560}" dt="2023-11-29T16:31:38.280" v="735" actId="14100"/>
          <ac:spMkLst>
            <pc:docMk/>
            <pc:sldMk cId="3461320795" sldId="275"/>
            <ac:spMk id="10" creationId="{F0C57CC9-631A-C180-71D1-17DC2E107BCA}"/>
          </ac:spMkLst>
        </pc:spChg>
        <pc:spChg chg="add mod">
          <ac:chgData name="Brian Balok" userId="685ccb80-cfa1-454b-99b7-0120cbe7ee01" providerId="ADAL" clId="{67362DE0-6CEB-428B-B57A-86E70D459560}" dt="2023-11-29T16:31:38.280" v="735" actId="14100"/>
          <ac:spMkLst>
            <pc:docMk/>
            <pc:sldMk cId="3461320795" sldId="275"/>
            <ac:spMk id="11" creationId="{5EA8AF86-4545-7A2D-9059-EDD07D88C754}"/>
          </ac:spMkLst>
        </pc:spChg>
        <pc:spChg chg="add mod">
          <ac:chgData name="Brian Balok" userId="685ccb80-cfa1-454b-99b7-0120cbe7ee01" providerId="ADAL" clId="{67362DE0-6CEB-428B-B57A-86E70D459560}" dt="2023-11-29T16:31:38.280" v="735" actId="14100"/>
          <ac:spMkLst>
            <pc:docMk/>
            <pc:sldMk cId="3461320795" sldId="275"/>
            <ac:spMk id="12" creationId="{1759FC5D-9E6F-839E-164F-2C7219714BD5}"/>
          </ac:spMkLst>
        </pc:spChg>
        <pc:spChg chg="add mod">
          <ac:chgData name="Brian Balok" userId="685ccb80-cfa1-454b-99b7-0120cbe7ee01" providerId="ADAL" clId="{67362DE0-6CEB-428B-B57A-86E70D459560}" dt="2023-11-29T16:31:38.280" v="735" actId="14100"/>
          <ac:spMkLst>
            <pc:docMk/>
            <pc:sldMk cId="3461320795" sldId="275"/>
            <ac:spMk id="13" creationId="{7950D4AD-37A2-C494-4EF3-21D87C933054}"/>
          </ac:spMkLst>
        </pc:spChg>
        <pc:spChg chg="add mod">
          <ac:chgData name="Brian Balok" userId="685ccb80-cfa1-454b-99b7-0120cbe7ee01" providerId="ADAL" clId="{67362DE0-6CEB-428B-B57A-86E70D459560}" dt="2023-11-29T16:32:00.684" v="739" actId="1076"/>
          <ac:spMkLst>
            <pc:docMk/>
            <pc:sldMk cId="3461320795" sldId="275"/>
            <ac:spMk id="14" creationId="{D3C898D8-E1FA-4C41-3C76-CA4B121585C0}"/>
          </ac:spMkLst>
        </pc:spChg>
      </pc:sldChg>
      <pc:sldChg chg="addSp delSp modSp new mod">
        <pc:chgData name="Brian Balok" userId="685ccb80-cfa1-454b-99b7-0120cbe7ee01" providerId="ADAL" clId="{67362DE0-6CEB-428B-B57A-86E70D459560}" dt="2023-11-29T16:34:36.949" v="838" actId="2711"/>
        <pc:sldMkLst>
          <pc:docMk/>
          <pc:sldMk cId="433922020" sldId="276"/>
        </pc:sldMkLst>
        <pc:spChg chg="mod">
          <ac:chgData name="Brian Balok" userId="685ccb80-cfa1-454b-99b7-0120cbe7ee01" providerId="ADAL" clId="{67362DE0-6CEB-428B-B57A-86E70D459560}" dt="2023-11-29T16:34:36.949" v="838" actId="2711"/>
          <ac:spMkLst>
            <pc:docMk/>
            <pc:sldMk cId="433922020" sldId="276"/>
            <ac:spMk id="2" creationId="{1EFBA885-D54D-5028-FEBD-E2557D3CA300}"/>
          </ac:spMkLst>
        </pc:spChg>
        <pc:spChg chg="del">
          <ac:chgData name="Brian Balok" userId="685ccb80-cfa1-454b-99b7-0120cbe7ee01" providerId="ADAL" clId="{67362DE0-6CEB-428B-B57A-86E70D459560}" dt="2023-11-29T16:32:18.973" v="760" actId="478"/>
          <ac:spMkLst>
            <pc:docMk/>
            <pc:sldMk cId="433922020" sldId="276"/>
            <ac:spMk id="3" creationId="{68DBD708-9C62-7F5D-C31C-1EF162097511}"/>
          </ac:spMkLst>
        </pc:spChg>
        <pc:spChg chg="add mod">
          <ac:chgData name="Brian Balok" userId="685ccb80-cfa1-454b-99b7-0120cbe7ee01" providerId="ADAL" clId="{67362DE0-6CEB-428B-B57A-86E70D459560}" dt="2023-11-29T16:32:40.004" v="763" actId="2711"/>
          <ac:spMkLst>
            <pc:docMk/>
            <pc:sldMk cId="433922020" sldId="276"/>
            <ac:spMk id="4" creationId="{CB8CF7EF-9419-17DD-4657-E707EE582A21}"/>
          </ac:spMkLst>
        </pc:spChg>
        <pc:spChg chg="add mod">
          <ac:chgData name="Brian Balok" userId="685ccb80-cfa1-454b-99b7-0120cbe7ee01" providerId="ADAL" clId="{67362DE0-6CEB-428B-B57A-86E70D459560}" dt="2023-11-29T16:32:40.004" v="763" actId="2711"/>
          <ac:spMkLst>
            <pc:docMk/>
            <pc:sldMk cId="433922020" sldId="276"/>
            <ac:spMk id="5" creationId="{08A25FD0-05C6-F4CA-007B-60D8B386E6CE}"/>
          </ac:spMkLst>
        </pc:spChg>
        <pc:spChg chg="add mod">
          <ac:chgData name="Brian Balok" userId="685ccb80-cfa1-454b-99b7-0120cbe7ee01" providerId="ADAL" clId="{67362DE0-6CEB-428B-B57A-86E70D459560}" dt="2023-11-29T16:32:52.150" v="766" actId="12"/>
          <ac:spMkLst>
            <pc:docMk/>
            <pc:sldMk cId="433922020" sldId="276"/>
            <ac:spMk id="6" creationId="{D1D4940F-87D9-DE1C-4D6E-D2F4F6BA64E8}"/>
          </ac:spMkLst>
        </pc:spChg>
        <pc:spChg chg="add mod">
          <ac:chgData name="Brian Balok" userId="685ccb80-cfa1-454b-99b7-0120cbe7ee01" providerId="ADAL" clId="{67362DE0-6CEB-428B-B57A-86E70D459560}" dt="2023-11-29T16:32:40.004" v="763" actId="2711"/>
          <ac:spMkLst>
            <pc:docMk/>
            <pc:sldMk cId="433922020" sldId="276"/>
            <ac:spMk id="7" creationId="{55168730-29C6-EB7E-428A-A7F40D1611D0}"/>
          </ac:spMkLst>
        </pc:spChg>
        <pc:spChg chg="add mod">
          <ac:chgData name="Brian Balok" userId="685ccb80-cfa1-454b-99b7-0120cbe7ee01" providerId="ADAL" clId="{67362DE0-6CEB-428B-B57A-86E70D459560}" dt="2023-11-29T16:32:40.004" v="763" actId="2711"/>
          <ac:spMkLst>
            <pc:docMk/>
            <pc:sldMk cId="433922020" sldId="276"/>
            <ac:spMk id="8" creationId="{A8CAAFB2-0C55-6B3F-2BF1-7D238D926201}"/>
          </ac:spMkLst>
        </pc:spChg>
        <pc:spChg chg="add mod">
          <ac:chgData name="Brian Balok" userId="685ccb80-cfa1-454b-99b7-0120cbe7ee01" providerId="ADAL" clId="{67362DE0-6CEB-428B-B57A-86E70D459560}" dt="2023-11-29T16:32:52.150" v="766" actId="12"/>
          <ac:spMkLst>
            <pc:docMk/>
            <pc:sldMk cId="433922020" sldId="276"/>
            <ac:spMk id="9" creationId="{95F9F98B-7D93-EE3D-4037-95BDDFEA1CEE}"/>
          </ac:spMkLst>
        </pc:spChg>
        <pc:spChg chg="add mod">
          <ac:chgData name="Brian Balok" userId="685ccb80-cfa1-454b-99b7-0120cbe7ee01" providerId="ADAL" clId="{67362DE0-6CEB-428B-B57A-86E70D459560}" dt="2023-11-29T16:32:52.150" v="766" actId="12"/>
          <ac:spMkLst>
            <pc:docMk/>
            <pc:sldMk cId="433922020" sldId="276"/>
            <ac:spMk id="10" creationId="{EBA6D950-BC06-8A8F-E008-44977C833F85}"/>
          </ac:spMkLst>
        </pc:spChg>
        <pc:spChg chg="add mod">
          <ac:chgData name="Brian Balok" userId="685ccb80-cfa1-454b-99b7-0120cbe7ee01" providerId="ADAL" clId="{67362DE0-6CEB-428B-B57A-86E70D459560}" dt="2023-11-29T16:32:52.150" v="766" actId="12"/>
          <ac:spMkLst>
            <pc:docMk/>
            <pc:sldMk cId="433922020" sldId="276"/>
            <ac:spMk id="11" creationId="{CF2733B7-4DBE-5C81-5D9A-58BE9B1AFACA}"/>
          </ac:spMkLst>
        </pc:spChg>
      </pc:sldChg>
      <pc:sldChg chg="delSp modSp new mod">
        <pc:chgData name="Brian Balok" userId="685ccb80-cfa1-454b-99b7-0120cbe7ee01" providerId="ADAL" clId="{67362DE0-6CEB-428B-B57A-86E70D459560}" dt="2023-11-29T16:33:53.766" v="806" actId="2711"/>
        <pc:sldMkLst>
          <pc:docMk/>
          <pc:sldMk cId="2947221705" sldId="277"/>
        </pc:sldMkLst>
        <pc:spChg chg="mod">
          <ac:chgData name="Brian Balok" userId="685ccb80-cfa1-454b-99b7-0120cbe7ee01" providerId="ADAL" clId="{67362DE0-6CEB-428B-B57A-86E70D459560}" dt="2023-11-29T16:33:53.766" v="806" actId="2711"/>
          <ac:spMkLst>
            <pc:docMk/>
            <pc:sldMk cId="2947221705" sldId="277"/>
            <ac:spMk id="2" creationId="{68CFA4C3-02EF-CE6D-7541-132C63724DD4}"/>
          </ac:spMkLst>
        </pc:spChg>
        <pc:spChg chg="del">
          <ac:chgData name="Brian Balok" userId="685ccb80-cfa1-454b-99b7-0120cbe7ee01" providerId="ADAL" clId="{67362DE0-6CEB-428B-B57A-86E70D459560}" dt="2023-11-29T16:33:11.352" v="768" actId="478"/>
          <ac:spMkLst>
            <pc:docMk/>
            <pc:sldMk cId="2947221705" sldId="277"/>
            <ac:spMk id="3" creationId="{23F4A2B5-F397-E21D-C676-0E87F4430D5E}"/>
          </ac:spMkLst>
        </pc:spChg>
      </pc:sldChg>
      <pc:sldChg chg="delSp modSp new mod">
        <pc:chgData name="Brian Balok" userId="685ccb80-cfa1-454b-99b7-0120cbe7ee01" providerId="ADAL" clId="{67362DE0-6CEB-428B-B57A-86E70D459560}" dt="2023-11-29T16:34:29.184" v="837" actId="1076"/>
        <pc:sldMkLst>
          <pc:docMk/>
          <pc:sldMk cId="626969027" sldId="278"/>
        </pc:sldMkLst>
        <pc:spChg chg="mod">
          <ac:chgData name="Brian Balok" userId="685ccb80-cfa1-454b-99b7-0120cbe7ee01" providerId="ADAL" clId="{67362DE0-6CEB-428B-B57A-86E70D459560}" dt="2023-11-29T16:34:29.184" v="837" actId="1076"/>
          <ac:spMkLst>
            <pc:docMk/>
            <pc:sldMk cId="626969027" sldId="278"/>
            <ac:spMk id="2" creationId="{04A5DB2B-C65E-088F-88BA-E8D3695F9C27}"/>
          </ac:spMkLst>
        </pc:spChg>
        <pc:spChg chg="del">
          <ac:chgData name="Brian Balok" userId="685ccb80-cfa1-454b-99b7-0120cbe7ee01" providerId="ADAL" clId="{67362DE0-6CEB-428B-B57A-86E70D459560}" dt="2023-11-29T16:33:33.648" v="781" actId="478"/>
          <ac:spMkLst>
            <pc:docMk/>
            <pc:sldMk cId="626969027" sldId="278"/>
            <ac:spMk id="3" creationId="{277F084E-7E17-8096-1070-3D9E3299790A}"/>
          </ac:spMkLst>
        </pc:spChg>
      </pc:sldChg>
      <pc:sldChg chg="addSp delSp modSp new mod">
        <pc:chgData name="Brian Balok" userId="685ccb80-cfa1-454b-99b7-0120cbe7ee01" providerId="ADAL" clId="{67362DE0-6CEB-428B-B57A-86E70D459560}" dt="2023-11-29T16:40:32.319" v="955" actId="2711"/>
        <pc:sldMkLst>
          <pc:docMk/>
          <pc:sldMk cId="194702171" sldId="279"/>
        </pc:sldMkLst>
        <pc:spChg chg="mod">
          <ac:chgData name="Brian Balok" userId="685ccb80-cfa1-454b-99b7-0120cbe7ee01" providerId="ADAL" clId="{67362DE0-6CEB-428B-B57A-86E70D459560}" dt="2023-11-29T16:40:32.319" v="955" actId="2711"/>
          <ac:spMkLst>
            <pc:docMk/>
            <pc:sldMk cId="194702171" sldId="279"/>
            <ac:spMk id="2" creationId="{E6C5C564-08F8-ED59-73EF-CA05D742DFA0}"/>
          </ac:spMkLst>
        </pc:spChg>
        <pc:spChg chg="del">
          <ac:chgData name="Brian Balok" userId="685ccb80-cfa1-454b-99b7-0120cbe7ee01" providerId="ADAL" clId="{67362DE0-6CEB-428B-B57A-86E70D459560}" dt="2023-11-29T16:36:21.419" v="873" actId="478"/>
          <ac:spMkLst>
            <pc:docMk/>
            <pc:sldMk cId="194702171" sldId="279"/>
            <ac:spMk id="3" creationId="{F37727FB-9D7F-7788-AAD5-938017778280}"/>
          </ac:spMkLst>
        </pc:spChg>
        <pc:spChg chg="mod">
          <ac:chgData name="Brian Balok" userId="685ccb80-cfa1-454b-99b7-0120cbe7ee01" providerId="ADAL" clId="{67362DE0-6CEB-428B-B57A-86E70D459560}" dt="2023-11-29T16:37:18.060" v="884" actId="208"/>
          <ac:spMkLst>
            <pc:docMk/>
            <pc:sldMk cId="194702171" sldId="279"/>
            <ac:spMk id="5" creationId="{C31DDCE6-0165-45EA-A75E-63C117F180BA}"/>
          </ac:spMkLst>
        </pc:spChg>
        <pc:spChg chg="mod">
          <ac:chgData name="Brian Balok" userId="685ccb80-cfa1-454b-99b7-0120cbe7ee01" providerId="ADAL" clId="{67362DE0-6CEB-428B-B57A-86E70D459560}" dt="2023-11-29T16:37:18.060" v="884" actId="208"/>
          <ac:spMkLst>
            <pc:docMk/>
            <pc:sldMk cId="194702171" sldId="279"/>
            <ac:spMk id="6" creationId="{95859FB9-FD59-A49B-0ED8-1094226E96FE}"/>
          </ac:spMkLst>
        </pc:spChg>
        <pc:spChg chg="add mod">
          <ac:chgData name="Brian Balok" userId="685ccb80-cfa1-454b-99b7-0120cbe7ee01" providerId="ADAL" clId="{67362DE0-6CEB-428B-B57A-86E70D459560}" dt="2023-11-29T16:37:11.223" v="883" actId="1076"/>
          <ac:spMkLst>
            <pc:docMk/>
            <pc:sldMk cId="194702171" sldId="279"/>
            <ac:spMk id="7" creationId="{07A0E018-D24C-0526-D14B-F27B3CF84593}"/>
          </ac:spMkLst>
        </pc:spChg>
        <pc:spChg chg="add mod">
          <ac:chgData name="Brian Balok" userId="685ccb80-cfa1-454b-99b7-0120cbe7ee01" providerId="ADAL" clId="{67362DE0-6CEB-428B-B57A-86E70D459560}" dt="2023-11-29T16:37:11.223" v="883" actId="1076"/>
          <ac:spMkLst>
            <pc:docMk/>
            <pc:sldMk cId="194702171" sldId="279"/>
            <ac:spMk id="8" creationId="{FF88120C-0206-5BAA-3DEF-0EE9E385A442}"/>
          </ac:spMkLst>
        </pc:spChg>
        <pc:spChg chg="add mod">
          <ac:chgData name="Brian Balok" userId="685ccb80-cfa1-454b-99b7-0120cbe7ee01" providerId="ADAL" clId="{67362DE0-6CEB-428B-B57A-86E70D459560}" dt="2023-11-29T16:37:11.223" v="883" actId="1076"/>
          <ac:spMkLst>
            <pc:docMk/>
            <pc:sldMk cId="194702171" sldId="279"/>
            <ac:spMk id="9" creationId="{F2F5A20C-1FDE-2982-2724-59425FD642E3}"/>
          </ac:spMkLst>
        </pc:spChg>
        <pc:grpChg chg="add mod">
          <ac:chgData name="Brian Balok" userId="685ccb80-cfa1-454b-99b7-0120cbe7ee01" providerId="ADAL" clId="{67362DE0-6CEB-428B-B57A-86E70D459560}" dt="2023-11-29T16:37:11.223" v="883" actId="1076"/>
          <ac:grpSpMkLst>
            <pc:docMk/>
            <pc:sldMk cId="194702171" sldId="279"/>
            <ac:grpSpMk id="4" creationId="{561D540F-818C-9427-D48F-05C95C7F92BD}"/>
          </ac:grpSpMkLst>
        </pc:grpChg>
      </pc:sldChg>
      <pc:sldChg chg="addSp delSp modSp new mod">
        <pc:chgData name="Brian Balok" userId="685ccb80-cfa1-454b-99b7-0120cbe7ee01" providerId="ADAL" clId="{67362DE0-6CEB-428B-B57A-86E70D459560}" dt="2023-11-29T16:40:27.271" v="954" actId="2711"/>
        <pc:sldMkLst>
          <pc:docMk/>
          <pc:sldMk cId="4122194993" sldId="280"/>
        </pc:sldMkLst>
        <pc:spChg chg="mod">
          <ac:chgData name="Brian Balok" userId="685ccb80-cfa1-454b-99b7-0120cbe7ee01" providerId="ADAL" clId="{67362DE0-6CEB-428B-B57A-86E70D459560}" dt="2023-11-29T16:40:27.271" v="954" actId="2711"/>
          <ac:spMkLst>
            <pc:docMk/>
            <pc:sldMk cId="4122194993" sldId="280"/>
            <ac:spMk id="2" creationId="{F2BB8C9D-2698-D829-5E6F-8120257691FD}"/>
          </ac:spMkLst>
        </pc:spChg>
        <pc:spChg chg="del">
          <ac:chgData name="Brian Balok" userId="685ccb80-cfa1-454b-99b7-0120cbe7ee01" providerId="ADAL" clId="{67362DE0-6CEB-428B-B57A-86E70D459560}" dt="2023-11-29T16:37:57.581" v="914" actId="478"/>
          <ac:spMkLst>
            <pc:docMk/>
            <pc:sldMk cId="4122194993" sldId="280"/>
            <ac:spMk id="3" creationId="{F52B2E6D-22C3-472A-53E1-25602EEC5266}"/>
          </ac:spMkLst>
        </pc:spChg>
        <pc:spChg chg="add mod">
          <ac:chgData name="Brian Balok" userId="685ccb80-cfa1-454b-99b7-0120cbe7ee01" providerId="ADAL" clId="{67362DE0-6CEB-428B-B57A-86E70D459560}" dt="2023-11-29T16:38:15.186" v="918" actId="403"/>
          <ac:spMkLst>
            <pc:docMk/>
            <pc:sldMk cId="4122194993" sldId="280"/>
            <ac:spMk id="4" creationId="{15E77FA3-3468-10AD-422A-803314F40BBC}"/>
          </ac:spMkLst>
        </pc:spChg>
        <pc:spChg chg="add mod">
          <ac:chgData name="Brian Balok" userId="685ccb80-cfa1-454b-99b7-0120cbe7ee01" providerId="ADAL" clId="{67362DE0-6CEB-428B-B57A-86E70D459560}" dt="2023-11-29T16:38:15.186" v="918" actId="403"/>
          <ac:spMkLst>
            <pc:docMk/>
            <pc:sldMk cId="4122194993" sldId="280"/>
            <ac:spMk id="5" creationId="{B784FCA5-F593-9942-4F3B-314474AFDA8D}"/>
          </ac:spMkLst>
        </pc:spChg>
        <pc:spChg chg="add mod">
          <ac:chgData name="Brian Balok" userId="685ccb80-cfa1-454b-99b7-0120cbe7ee01" providerId="ADAL" clId="{67362DE0-6CEB-428B-B57A-86E70D459560}" dt="2023-11-29T16:38:15.186" v="918" actId="403"/>
          <ac:spMkLst>
            <pc:docMk/>
            <pc:sldMk cId="4122194993" sldId="280"/>
            <ac:spMk id="6" creationId="{47DF8A45-AFC9-8639-7999-87EAB09AF9F8}"/>
          </ac:spMkLst>
        </pc:spChg>
        <pc:spChg chg="add mod">
          <ac:chgData name="Brian Balok" userId="685ccb80-cfa1-454b-99b7-0120cbe7ee01" providerId="ADAL" clId="{67362DE0-6CEB-428B-B57A-86E70D459560}" dt="2023-11-29T16:38:15.186" v="918" actId="403"/>
          <ac:spMkLst>
            <pc:docMk/>
            <pc:sldMk cId="4122194993" sldId="280"/>
            <ac:spMk id="7" creationId="{2D14D01C-9292-6DED-6A17-5720CE9BED66}"/>
          </ac:spMkLst>
        </pc:spChg>
        <pc:spChg chg="add mod">
          <ac:chgData name="Brian Balok" userId="685ccb80-cfa1-454b-99b7-0120cbe7ee01" providerId="ADAL" clId="{67362DE0-6CEB-428B-B57A-86E70D459560}" dt="2023-11-29T16:38:15.186" v="918" actId="403"/>
          <ac:spMkLst>
            <pc:docMk/>
            <pc:sldMk cId="4122194993" sldId="280"/>
            <ac:spMk id="8" creationId="{37A0A4C6-C18C-14AC-AF3C-E5F1E0614CC5}"/>
          </ac:spMkLst>
        </pc:spChg>
        <pc:spChg chg="add mod">
          <ac:chgData name="Brian Balok" userId="685ccb80-cfa1-454b-99b7-0120cbe7ee01" providerId="ADAL" clId="{67362DE0-6CEB-428B-B57A-86E70D459560}" dt="2023-11-29T16:38:15.186" v="918" actId="403"/>
          <ac:spMkLst>
            <pc:docMk/>
            <pc:sldMk cId="4122194993" sldId="280"/>
            <ac:spMk id="9" creationId="{F2783264-5EAD-2D89-5AE6-057C9D7F9715}"/>
          </ac:spMkLst>
        </pc:spChg>
        <pc:spChg chg="add mod">
          <ac:chgData name="Brian Balok" userId="685ccb80-cfa1-454b-99b7-0120cbe7ee01" providerId="ADAL" clId="{67362DE0-6CEB-428B-B57A-86E70D459560}" dt="2023-11-29T16:38:15.186" v="918" actId="403"/>
          <ac:spMkLst>
            <pc:docMk/>
            <pc:sldMk cId="4122194993" sldId="280"/>
            <ac:spMk id="10" creationId="{58837B34-3C18-BDEE-D149-0A733D8E3423}"/>
          </ac:spMkLst>
        </pc:spChg>
        <pc:spChg chg="add mod">
          <ac:chgData name="Brian Balok" userId="685ccb80-cfa1-454b-99b7-0120cbe7ee01" providerId="ADAL" clId="{67362DE0-6CEB-428B-B57A-86E70D459560}" dt="2023-11-29T16:38:15.186" v="918" actId="403"/>
          <ac:spMkLst>
            <pc:docMk/>
            <pc:sldMk cId="4122194993" sldId="280"/>
            <ac:spMk id="11" creationId="{1B827A89-213B-8663-A362-325D76F6E7B8}"/>
          </ac:spMkLst>
        </pc:spChg>
      </pc:sldChg>
      <pc:sldChg chg="addSp delSp modSp new mod">
        <pc:chgData name="Brian Balok" userId="685ccb80-cfa1-454b-99b7-0120cbe7ee01" providerId="ADAL" clId="{67362DE0-6CEB-428B-B57A-86E70D459560}" dt="2023-11-29T16:40:21.519" v="953" actId="2711"/>
        <pc:sldMkLst>
          <pc:docMk/>
          <pc:sldMk cId="1556450178" sldId="281"/>
        </pc:sldMkLst>
        <pc:spChg chg="mod">
          <ac:chgData name="Brian Balok" userId="685ccb80-cfa1-454b-99b7-0120cbe7ee01" providerId="ADAL" clId="{67362DE0-6CEB-428B-B57A-86E70D459560}" dt="2023-11-29T16:40:21.519" v="953" actId="2711"/>
          <ac:spMkLst>
            <pc:docMk/>
            <pc:sldMk cId="1556450178" sldId="281"/>
            <ac:spMk id="2" creationId="{D1BB35F1-41B9-D3A1-1364-4AE751092D83}"/>
          </ac:spMkLst>
        </pc:spChg>
        <pc:spChg chg="del">
          <ac:chgData name="Brian Balok" userId="685ccb80-cfa1-454b-99b7-0120cbe7ee01" providerId="ADAL" clId="{67362DE0-6CEB-428B-B57A-86E70D459560}" dt="2023-11-29T16:39:20.229" v="945" actId="478"/>
          <ac:spMkLst>
            <pc:docMk/>
            <pc:sldMk cId="1556450178" sldId="281"/>
            <ac:spMk id="3" creationId="{777B4DDE-D4F1-6D76-35FB-3192CE4E3CBD}"/>
          </ac:spMkLst>
        </pc:spChg>
        <pc:spChg chg="add mod">
          <ac:chgData name="Brian Balok" userId="685ccb80-cfa1-454b-99b7-0120cbe7ee01" providerId="ADAL" clId="{67362DE0-6CEB-428B-B57A-86E70D459560}" dt="2023-11-29T16:40:03.748" v="951" actId="14100"/>
          <ac:spMkLst>
            <pc:docMk/>
            <pc:sldMk cId="1556450178" sldId="281"/>
            <ac:spMk id="4" creationId="{A5B0D53F-B277-401E-B3D1-22BDB17634C3}"/>
          </ac:spMkLst>
        </pc:spChg>
        <pc:spChg chg="add mod">
          <ac:chgData name="Brian Balok" userId="685ccb80-cfa1-454b-99b7-0120cbe7ee01" providerId="ADAL" clId="{67362DE0-6CEB-428B-B57A-86E70D459560}" dt="2023-11-29T16:40:13.425" v="952" actId="1076"/>
          <ac:spMkLst>
            <pc:docMk/>
            <pc:sldMk cId="1556450178" sldId="281"/>
            <ac:spMk id="5" creationId="{B8152ED4-1553-F7D4-D2AF-CB1BAE89F626}"/>
          </ac:spMkLst>
        </pc:spChg>
        <pc:spChg chg="add mod">
          <ac:chgData name="Brian Balok" userId="685ccb80-cfa1-454b-99b7-0120cbe7ee01" providerId="ADAL" clId="{67362DE0-6CEB-428B-B57A-86E70D459560}" dt="2023-11-29T16:40:03.748" v="951" actId="14100"/>
          <ac:spMkLst>
            <pc:docMk/>
            <pc:sldMk cId="1556450178" sldId="281"/>
            <ac:spMk id="6" creationId="{EBA842A1-08BD-CA3E-209E-AFDFD2492687}"/>
          </ac:spMkLst>
        </pc:spChg>
        <pc:spChg chg="add mod">
          <ac:chgData name="Brian Balok" userId="685ccb80-cfa1-454b-99b7-0120cbe7ee01" providerId="ADAL" clId="{67362DE0-6CEB-428B-B57A-86E70D459560}" dt="2023-11-29T16:40:03.748" v="951" actId="14100"/>
          <ac:spMkLst>
            <pc:docMk/>
            <pc:sldMk cId="1556450178" sldId="281"/>
            <ac:spMk id="7" creationId="{742CF059-75A8-AA30-5A50-9ABC6A8E693F}"/>
          </ac:spMkLst>
        </pc:spChg>
        <pc:spChg chg="add mod">
          <ac:chgData name="Brian Balok" userId="685ccb80-cfa1-454b-99b7-0120cbe7ee01" providerId="ADAL" clId="{67362DE0-6CEB-428B-B57A-86E70D459560}" dt="2023-11-29T16:40:03.748" v="951" actId="14100"/>
          <ac:spMkLst>
            <pc:docMk/>
            <pc:sldMk cId="1556450178" sldId="281"/>
            <ac:spMk id="8" creationId="{0B79AAEB-1D31-54B1-5ED3-5E31732696DF}"/>
          </ac:spMkLst>
        </pc:spChg>
        <pc:spChg chg="add mod">
          <ac:chgData name="Brian Balok" userId="685ccb80-cfa1-454b-99b7-0120cbe7ee01" providerId="ADAL" clId="{67362DE0-6CEB-428B-B57A-86E70D459560}" dt="2023-11-29T16:40:03.748" v="951" actId="14100"/>
          <ac:spMkLst>
            <pc:docMk/>
            <pc:sldMk cId="1556450178" sldId="281"/>
            <ac:spMk id="9" creationId="{2C1E3AF2-B91D-F42B-A2A9-904ACC63AB3A}"/>
          </ac:spMkLst>
        </pc:spChg>
      </pc:sldChg>
      <pc:sldChg chg="addSp delSp modSp new mod">
        <pc:chgData name="Brian Balok" userId="685ccb80-cfa1-454b-99b7-0120cbe7ee01" providerId="ADAL" clId="{67362DE0-6CEB-428B-B57A-86E70D459560}" dt="2023-11-29T16:41:58.270" v="990" actId="2711"/>
        <pc:sldMkLst>
          <pc:docMk/>
          <pc:sldMk cId="3001588849" sldId="282"/>
        </pc:sldMkLst>
        <pc:spChg chg="mod">
          <ac:chgData name="Brian Balok" userId="685ccb80-cfa1-454b-99b7-0120cbe7ee01" providerId="ADAL" clId="{67362DE0-6CEB-428B-B57A-86E70D459560}" dt="2023-11-29T16:41:11.995" v="983" actId="2711"/>
          <ac:spMkLst>
            <pc:docMk/>
            <pc:sldMk cId="3001588849" sldId="282"/>
            <ac:spMk id="2" creationId="{5BE8B1CC-1D02-7D5E-4975-12E76E419D65}"/>
          </ac:spMkLst>
        </pc:spChg>
        <pc:spChg chg="del">
          <ac:chgData name="Brian Balok" userId="685ccb80-cfa1-454b-99b7-0120cbe7ee01" providerId="ADAL" clId="{67362DE0-6CEB-428B-B57A-86E70D459560}" dt="2023-11-29T16:41:15.429" v="984" actId="478"/>
          <ac:spMkLst>
            <pc:docMk/>
            <pc:sldMk cId="3001588849" sldId="282"/>
            <ac:spMk id="3" creationId="{96BF7B09-0C00-BA72-9ED6-4DAFE2B84416}"/>
          </ac:spMkLst>
        </pc:spChg>
        <pc:spChg chg="add mod">
          <ac:chgData name="Brian Balok" userId="685ccb80-cfa1-454b-99b7-0120cbe7ee01" providerId="ADAL" clId="{67362DE0-6CEB-428B-B57A-86E70D459560}" dt="2023-11-29T16:41:58.270" v="990" actId="2711"/>
          <ac:spMkLst>
            <pc:docMk/>
            <pc:sldMk cId="3001588849" sldId="282"/>
            <ac:spMk id="5" creationId="{16FE5A58-986F-9E2D-65C9-8123580ED2D6}"/>
          </ac:spMkLst>
        </pc:spChg>
        <pc:spChg chg="add mod">
          <ac:chgData name="Brian Balok" userId="685ccb80-cfa1-454b-99b7-0120cbe7ee01" providerId="ADAL" clId="{67362DE0-6CEB-428B-B57A-86E70D459560}" dt="2023-11-29T16:41:58.270" v="990" actId="2711"/>
          <ac:spMkLst>
            <pc:docMk/>
            <pc:sldMk cId="3001588849" sldId="282"/>
            <ac:spMk id="6" creationId="{17432692-D319-38A3-529E-3EE17130D433}"/>
          </ac:spMkLst>
        </pc:spChg>
        <pc:spChg chg="add mod">
          <ac:chgData name="Brian Balok" userId="685ccb80-cfa1-454b-99b7-0120cbe7ee01" providerId="ADAL" clId="{67362DE0-6CEB-428B-B57A-86E70D459560}" dt="2023-11-29T16:41:58.270" v="990" actId="2711"/>
          <ac:spMkLst>
            <pc:docMk/>
            <pc:sldMk cId="3001588849" sldId="282"/>
            <ac:spMk id="7" creationId="{1ECC8A82-789A-9568-8ECE-D85F1C491DFC}"/>
          </ac:spMkLst>
        </pc:spChg>
        <pc:spChg chg="add mod">
          <ac:chgData name="Brian Balok" userId="685ccb80-cfa1-454b-99b7-0120cbe7ee01" providerId="ADAL" clId="{67362DE0-6CEB-428B-B57A-86E70D459560}" dt="2023-11-29T16:41:58.270" v="990" actId="2711"/>
          <ac:spMkLst>
            <pc:docMk/>
            <pc:sldMk cId="3001588849" sldId="282"/>
            <ac:spMk id="8" creationId="{75A888B0-9585-FD10-C4E1-D57661E93B7F}"/>
          </ac:spMkLst>
        </pc:spChg>
        <pc:spChg chg="add mod">
          <ac:chgData name="Brian Balok" userId="685ccb80-cfa1-454b-99b7-0120cbe7ee01" providerId="ADAL" clId="{67362DE0-6CEB-428B-B57A-86E70D459560}" dt="2023-11-29T16:41:58.270" v="990" actId="2711"/>
          <ac:spMkLst>
            <pc:docMk/>
            <pc:sldMk cId="3001588849" sldId="282"/>
            <ac:spMk id="9" creationId="{159F044E-3155-39CA-056C-3F3C8ED05C56}"/>
          </ac:spMkLst>
        </pc:spChg>
        <pc:spChg chg="add mod">
          <ac:chgData name="Brian Balok" userId="685ccb80-cfa1-454b-99b7-0120cbe7ee01" providerId="ADAL" clId="{67362DE0-6CEB-428B-B57A-86E70D459560}" dt="2023-11-29T16:41:47.792" v="989" actId="14100"/>
          <ac:spMkLst>
            <pc:docMk/>
            <pc:sldMk cId="3001588849" sldId="282"/>
            <ac:spMk id="10" creationId="{5BBAC914-5914-E689-D062-76BEF47DBEBC}"/>
          </ac:spMkLst>
        </pc:spChg>
        <pc:picChg chg="add mod">
          <ac:chgData name="Brian Balok" userId="685ccb80-cfa1-454b-99b7-0120cbe7ee01" providerId="ADAL" clId="{67362DE0-6CEB-428B-B57A-86E70D459560}" dt="2023-11-29T16:41:32.757" v="988" actId="1076"/>
          <ac:picMkLst>
            <pc:docMk/>
            <pc:sldMk cId="3001588849" sldId="282"/>
            <ac:picMk id="4" creationId="{7F1B942E-1F2D-ED9E-11E8-5178680A186D}"/>
          </ac:picMkLst>
        </pc:picChg>
      </pc:sldChg>
      <pc:sldChg chg="addSp delSp modSp new mod">
        <pc:chgData name="Brian Balok" userId="685ccb80-cfa1-454b-99b7-0120cbe7ee01" providerId="ADAL" clId="{67362DE0-6CEB-428B-B57A-86E70D459560}" dt="2023-11-29T16:43:46.404" v="1057" actId="2711"/>
        <pc:sldMkLst>
          <pc:docMk/>
          <pc:sldMk cId="1934645750" sldId="283"/>
        </pc:sldMkLst>
        <pc:spChg chg="mod">
          <ac:chgData name="Brian Balok" userId="685ccb80-cfa1-454b-99b7-0120cbe7ee01" providerId="ADAL" clId="{67362DE0-6CEB-428B-B57A-86E70D459560}" dt="2023-11-29T16:43:46.404" v="1057" actId="2711"/>
          <ac:spMkLst>
            <pc:docMk/>
            <pc:sldMk cId="1934645750" sldId="283"/>
            <ac:spMk id="2" creationId="{B32FB643-BDE7-44A6-8002-7B9570951FA9}"/>
          </ac:spMkLst>
        </pc:spChg>
        <pc:spChg chg="del">
          <ac:chgData name="Brian Balok" userId="685ccb80-cfa1-454b-99b7-0120cbe7ee01" providerId="ADAL" clId="{67362DE0-6CEB-428B-B57A-86E70D459560}" dt="2023-11-29T16:42:30.710" v="1019" actId="478"/>
          <ac:spMkLst>
            <pc:docMk/>
            <pc:sldMk cId="1934645750" sldId="283"/>
            <ac:spMk id="3" creationId="{1ABC2784-382B-B872-9B04-8E3E52C025BF}"/>
          </ac:spMkLst>
        </pc:spChg>
        <pc:spChg chg="add mod">
          <ac:chgData name="Brian Balok" userId="685ccb80-cfa1-454b-99b7-0120cbe7ee01" providerId="ADAL" clId="{67362DE0-6CEB-428B-B57A-86E70D459560}" dt="2023-11-29T16:42:53.990" v="1023" actId="403"/>
          <ac:spMkLst>
            <pc:docMk/>
            <pc:sldMk cId="1934645750" sldId="283"/>
            <ac:spMk id="4" creationId="{FADF70E2-E9E9-4C17-FAAD-AF0CC5F53A84}"/>
          </ac:spMkLst>
        </pc:spChg>
        <pc:spChg chg="add mod">
          <ac:chgData name="Brian Balok" userId="685ccb80-cfa1-454b-99b7-0120cbe7ee01" providerId="ADAL" clId="{67362DE0-6CEB-428B-B57A-86E70D459560}" dt="2023-11-29T16:42:53.990" v="1023" actId="403"/>
          <ac:spMkLst>
            <pc:docMk/>
            <pc:sldMk cId="1934645750" sldId="283"/>
            <ac:spMk id="5" creationId="{B873DB55-098B-472F-571A-BEF43EF8B14E}"/>
          </ac:spMkLst>
        </pc:spChg>
        <pc:spChg chg="add mod">
          <ac:chgData name="Brian Balok" userId="685ccb80-cfa1-454b-99b7-0120cbe7ee01" providerId="ADAL" clId="{67362DE0-6CEB-428B-B57A-86E70D459560}" dt="2023-11-29T16:42:53.990" v="1023" actId="403"/>
          <ac:spMkLst>
            <pc:docMk/>
            <pc:sldMk cId="1934645750" sldId="283"/>
            <ac:spMk id="6" creationId="{72DCF9CB-F86B-55FD-18EC-51A1F8158BB4}"/>
          </ac:spMkLst>
        </pc:spChg>
        <pc:spChg chg="add mod">
          <ac:chgData name="Brian Balok" userId="685ccb80-cfa1-454b-99b7-0120cbe7ee01" providerId="ADAL" clId="{67362DE0-6CEB-428B-B57A-86E70D459560}" dt="2023-11-29T16:43:05.883" v="1025" actId="1076"/>
          <ac:spMkLst>
            <pc:docMk/>
            <pc:sldMk cId="1934645750" sldId="283"/>
            <ac:spMk id="7" creationId="{97E000B1-FD80-A3EA-C43F-FDFCA81213A4}"/>
          </ac:spMkLst>
        </pc:spChg>
        <pc:spChg chg="add mod">
          <ac:chgData name="Brian Balok" userId="685ccb80-cfa1-454b-99b7-0120cbe7ee01" providerId="ADAL" clId="{67362DE0-6CEB-428B-B57A-86E70D459560}" dt="2023-11-29T16:42:53.990" v="1023" actId="403"/>
          <ac:spMkLst>
            <pc:docMk/>
            <pc:sldMk cId="1934645750" sldId="283"/>
            <ac:spMk id="9" creationId="{B3CA75CE-80A2-54E6-7D5F-5E466CD13B7E}"/>
          </ac:spMkLst>
        </pc:spChg>
        <pc:spChg chg="add mod">
          <ac:chgData name="Brian Balok" userId="685ccb80-cfa1-454b-99b7-0120cbe7ee01" providerId="ADAL" clId="{67362DE0-6CEB-428B-B57A-86E70D459560}" dt="2023-11-29T16:42:53.990" v="1023" actId="403"/>
          <ac:spMkLst>
            <pc:docMk/>
            <pc:sldMk cId="1934645750" sldId="283"/>
            <ac:spMk id="10" creationId="{7E90EE23-DF88-1A84-24C0-082A080A35E0}"/>
          </ac:spMkLst>
        </pc:spChg>
        <pc:picChg chg="add mod">
          <ac:chgData name="Brian Balok" userId="685ccb80-cfa1-454b-99b7-0120cbe7ee01" providerId="ADAL" clId="{67362DE0-6CEB-428B-B57A-86E70D459560}" dt="2023-11-29T16:43:25.445" v="1031" actId="1076"/>
          <ac:picMkLst>
            <pc:docMk/>
            <pc:sldMk cId="1934645750" sldId="283"/>
            <ac:picMk id="12" creationId="{D7B02F79-0FBD-AA4C-C270-9ABDC8D47C8A}"/>
          </ac:picMkLst>
        </pc:picChg>
        <pc:cxnChg chg="add mod">
          <ac:chgData name="Brian Balok" userId="685ccb80-cfa1-454b-99b7-0120cbe7ee01" providerId="ADAL" clId="{67362DE0-6CEB-428B-B57A-86E70D459560}" dt="2023-11-29T16:43:10.310" v="1026" actId="14100"/>
          <ac:cxnSpMkLst>
            <pc:docMk/>
            <pc:sldMk cId="1934645750" sldId="283"/>
            <ac:cxnSpMk id="8" creationId="{02FDBABA-0BFC-0B24-0739-02212E86967B}"/>
          </ac:cxnSpMkLst>
        </pc:cxnChg>
      </pc:sldChg>
      <pc:sldChg chg="addSp delSp modSp new mod">
        <pc:chgData name="Brian Balok" userId="685ccb80-cfa1-454b-99b7-0120cbe7ee01" providerId="ADAL" clId="{67362DE0-6CEB-428B-B57A-86E70D459560}" dt="2023-11-29T16:44:28.295" v="1063" actId="403"/>
        <pc:sldMkLst>
          <pc:docMk/>
          <pc:sldMk cId="3582383176" sldId="284"/>
        </pc:sldMkLst>
        <pc:spChg chg="mod">
          <ac:chgData name="Brian Balok" userId="685ccb80-cfa1-454b-99b7-0120cbe7ee01" providerId="ADAL" clId="{67362DE0-6CEB-428B-B57A-86E70D459560}" dt="2023-11-29T16:43:51.691" v="1058" actId="2711"/>
          <ac:spMkLst>
            <pc:docMk/>
            <pc:sldMk cId="3582383176" sldId="284"/>
            <ac:spMk id="2" creationId="{FDBA6831-A602-B470-135D-8CC3F3F840C1}"/>
          </ac:spMkLst>
        </pc:spChg>
        <pc:spChg chg="del">
          <ac:chgData name="Brian Balok" userId="685ccb80-cfa1-454b-99b7-0120cbe7ee01" providerId="ADAL" clId="{67362DE0-6CEB-428B-B57A-86E70D459560}" dt="2023-11-29T16:44:03.677" v="1059" actId="478"/>
          <ac:spMkLst>
            <pc:docMk/>
            <pc:sldMk cId="3582383176" sldId="284"/>
            <ac:spMk id="3" creationId="{80DB5791-9406-3877-62D8-3A5C28F34D1D}"/>
          </ac:spMkLst>
        </pc:spChg>
        <pc:spChg chg="add mod">
          <ac:chgData name="Brian Balok" userId="685ccb80-cfa1-454b-99b7-0120cbe7ee01" providerId="ADAL" clId="{67362DE0-6CEB-428B-B57A-86E70D459560}" dt="2023-11-29T16:44:28.295" v="1063" actId="403"/>
          <ac:spMkLst>
            <pc:docMk/>
            <pc:sldMk cId="3582383176" sldId="284"/>
            <ac:spMk id="4" creationId="{D1948618-9FAE-B668-E691-609D424338D1}"/>
          </ac:spMkLst>
        </pc:spChg>
        <pc:spChg chg="add mod">
          <ac:chgData name="Brian Balok" userId="685ccb80-cfa1-454b-99b7-0120cbe7ee01" providerId="ADAL" clId="{67362DE0-6CEB-428B-B57A-86E70D459560}" dt="2023-11-29T16:44:28.295" v="1063" actId="403"/>
          <ac:spMkLst>
            <pc:docMk/>
            <pc:sldMk cId="3582383176" sldId="284"/>
            <ac:spMk id="5" creationId="{04AED859-105C-7B98-4D02-A422BE48B7BF}"/>
          </ac:spMkLst>
        </pc:spChg>
        <pc:spChg chg="add mod">
          <ac:chgData name="Brian Balok" userId="685ccb80-cfa1-454b-99b7-0120cbe7ee01" providerId="ADAL" clId="{67362DE0-6CEB-428B-B57A-86E70D459560}" dt="2023-11-29T16:44:28.295" v="1063" actId="403"/>
          <ac:spMkLst>
            <pc:docMk/>
            <pc:sldMk cId="3582383176" sldId="284"/>
            <ac:spMk id="6" creationId="{2CCD2CB5-D2F6-4392-44FC-1726408CF415}"/>
          </ac:spMkLst>
        </pc:spChg>
        <pc:spChg chg="add mod">
          <ac:chgData name="Brian Balok" userId="685ccb80-cfa1-454b-99b7-0120cbe7ee01" providerId="ADAL" clId="{67362DE0-6CEB-428B-B57A-86E70D459560}" dt="2023-11-29T16:44:28.295" v="1063" actId="403"/>
          <ac:spMkLst>
            <pc:docMk/>
            <pc:sldMk cId="3582383176" sldId="284"/>
            <ac:spMk id="7" creationId="{C9318977-7AEA-E2B8-C9F3-0B20084A3F0E}"/>
          </ac:spMkLst>
        </pc:spChg>
      </pc:sldChg>
      <pc:sldChg chg="addSp delSp modSp new mod">
        <pc:chgData name="Brian Balok" userId="685ccb80-cfa1-454b-99b7-0120cbe7ee01" providerId="ADAL" clId="{67362DE0-6CEB-428B-B57A-86E70D459560}" dt="2023-11-29T16:45:37.388" v="1094" actId="403"/>
        <pc:sldMkLst>
          <pc:docMk/>
          <pc:sldMk cId="515669369" sldId="285"/>
        </pc:sldMkLst>
        <pc:spChg chg="mod">
          <ac:chgData name="Brian Balok" userId="685ccb80-cfa1-454b-99b7-0120cbe7ee01" providerId="ADAL" clId="{67362DE0-6CEB-428B-B57A-86E70D459560}" dt="2023-11-29T16:45:18.693" v="1089" actId="2711"/>
          <ac:spMkLst>
            <pc:docMk/>
            <pc:sldMk cId="515669369" sldId="285"/>
            <ac:spMk id="2" creationId="{A492A49F-2167-AF4C-6147-77751F5AB775}"/>
          </ac:spMkLst>
        </pc:spChg>
        <pc:spChg chg="del">
          <ac:chgData name="Brian Balok" userId="685ccb80-cfa1-454b-99b7-0120cbe7ee01" providerId="ADAL" clId="{67362DE0-6CEB-428B-B57A-86E70D459560}" dt="2023-11-29T16:45:21.388" v="1090" actId="478"/>
          <ac:spMkLst>
            <pc:docMk/>
            <pc:sldMk cId="515669369" sldId="285"/>
            <ac:spMk id="3" creationId="{67D2DD5C-9BB8-A8A3-574B-BAB79373AD88}"/>
          </ac:spMkLst>
        </pc:spChg>
        <pc:spChg chg="add mod">
          <ac:chgData name="Brian Balok" userId="685ccb80-cfa1-454b-99b7-0120cbe7ee01" providerId="ADAL" clId="{67362DE0-6CEB-428B-B57A-86E70D459560}" dt="2023-11-29T16:45:37.388" v="1094" actId="403"/>
          <ac:spMkLst>
            <pc:docMk/>
            <pc:sldMk cId="515669369" sldId="285"/>
            <ac:spMk id="4" creationId="{A99A0341-0F26-36E5-529A-125B84B59454}"/>
          </ac:spMkLst>
        </pc:spChg>
        <pc:spChg chg="add mod">
          <ac:chgData name="Brian Balok" userId="685ccb80-cfa1-454b-99b7-0120cbe7ee01" providerId="ADAL" clId="{67362DE0-6CEB-428B-B57A-86E70D459560}" dt="2023-11-29T16:45:37.388" v="1094" actId="403"/>
          <ac:spMkLst>
            <pc:docMk/>
            <pc:sldMk cId="515669369" sldId="285"/>
            <ac:spMk id="5" creationId="{85E36E5A-7151-E15F-2C49-26068C2F4ACF}"/>
          </ac:spMkLst>
        </pc:spChg>
        <pc:spChg chg="add mod">
          <ac:chgData name="Brian Balok" userId="685ccb80-cfa1-454b-99b7-0120cbe7ee01" providerId="ADAL" clId="{67362DE0-6CEB-428B-B57A-86E70D459560}" dt="2023-11-29T16:45:37.388" v="1094" actId="403"/>
          <ac:spMkLst>
            <pc:docMk/>
            <pc:sldMk cId="515669369" sldId="285"/>
            <ac:spMk id="6" creationId="{E53E7AF5-E5B3-928A-5FB7-09E97496ED4A}"/>
          </ac:spMkLst>
        </pc:spChg>
        <pc:spChg chg="add mod">
          <ac:chgData name="Brian Balok" userId="685ccb80-cfa1-454b-99b7-0120cbe7ee01" providerId="ADAL" clId="{67362DE0-6CEB-428B-B57A-86E70D459560}" dt="2023-11-29T16:45:37.388" v="1094" actId="403"/>
          <ac:spMkLst>
            <pc:docMk/>
            <pc:sldMk cId="515669369" sldId="285"/>
            <ac:spMk id="7" creationId="{32D3E25C-09D9-8933-FE39-E7DD4D44D73C}"/>
          </ac:spMkLst>
        </pc:spChg>
        <pc:spChg chg="add mod">
          <ac:chgData name="Brian Balok" userId="685ccb80-cfa1-454b-99b7-0120cbe7ee01" providerId="ADAL" clId="{67362DE0-6CEB-428B-B57A-86E70D459560}" dt="2023-11-29T16:45:37.388" v="1094" actId="403"/>
          <ac:spMkLst>
            <pc:docMk/>
            <pc:sldMk cId="515669369" sldId="285"/>
            <ac:spMk id="8" creationId="{93A7EC04-3C20-E963-D8AC-F00EB1865A7B}"/>
          </ac:spMkLst>
        </pc:spChg>
      </pc:sldChg>
      <pc:sldChg chg="addSp delSp modSp new mod">
        <pc:chgData name="Brian Balok" userId="685ccb80-cfa1-454b-99b7-0120cbe7ee01" providerId="ADAL" clId="{67362DE0-6CEB-428B-B57A-86E70D459560}" dt="2023-11-29T16:46:49.093" v="1131" actId="2711"/>
        <pc:sldMkLst>
          <pc:docMk/>
          <pc:sldMk cId="1020972514" sldId="286"/>
        </pc:sldMkLst>
        <pc:spChg chg="mod">
          <ac:chgData name="Brian Balok" userId="685ccb80-cfa1-454b-99b7-0120cbe7ee01" providerId="ADAL" clId="{67362DE0-6CEB-428B-B57A-86E70D459560}" dt="2023-11-29T16:46:00.171" v="1120" actId="2711"/>
          <ac:spMkLst>
            <pc:docMk/>
            <pc:sldMk cId="1020972514" sldId="286"/>
            <ac:spMk id="2" creationId="{A87429D4-C0AE-DC49-4052-1DA8560E0B8F}"/>
          </ac:spMkLst>
        </pc:spChg>
        <pc:spChg chg="del">
          <ac:chgData name="Brian Balok" userId="685ccb80-cfa1-454b-99b7-0120cbe7ee01" providerId="ADAL" clId="{67362DE0-6CEB-428B-B57A-86E70D459560}" dt="2023-11-29T16:46:13.602" v="1121" actId="478"/>
          <ac:spMkLst>
            <pc:docMk/>
            <pc:sldMk cId="1020972514" sldId="286"/>
            <ac:spMk id="3" creationId="{0F1EC191-C623-C27D-FF6F-BE2EAA89152F}"/>
          </ac:spMkLst>
        </pc:spChg>
        <pc:spChg chg="add mod">
          <ac:chgData name="Brian Balok" userId="685ccb80-cfa1-454b-99b7-0120cbe7ee01" providerId="ADAL" clId="{67362DE0-6CEB-428B-B57A-86E70D459560}" dt="2023-11-29T16:46:49.093" v="1131" actId="2711"/>
          <ac:spMkLst>
            <pc:docMk/>
            <pc:sldMk cId="1020972514" sldId="286"/>
            <ac:spMk id="4" creationId="{4C90CD31-A757-B720-854B-DC5A6AA1B062}"/>
          </ac:spMkLst>
        </pc:spChg>
        <pc:spChg chg="add mod">
          <ac:chgData name="Brian Balok" userId="685ccb80-cfa1-454b-99b7-0120cbe7ee01" providerId="ADAL" clId="{67362DE0-6CEB-428B-B57A-86E70D459560}" dt="2023-11-29T16:46:49.093" v="1131" actId="2711"/>
          <ac:spMkLst>
            <pc:docMk/>
            <pc:sldMk cId="1020972514" sldId="286"/>
            <ac:spMk id="5" creationId="{021594E6-C57F-CCDF-3BB3-DF337E40DD5C}"/>
          </ac:spMkLst>
        </pc:spChg>
        <pc:spChg chg="add mod">
          <ac:chgData name="Brian Balok" userId="685ccb80-cfa1-454b-99b7-0120cbe7ee01" providerId="ADAL" clId="{67362DE0-6CEB-428B-B57A-86E70D459560}" dt="2023-11-29T16:46:49.093" v="1131" actId="2711"/>
          <ac:spMkLst>
            <pc:docMk/>
            <pc:sldMk cId="1020972514" sldId="286"/>
            <ac:spMk id="6" creationId="{CADD3792-A8EE-2968-3DA9-9BB7F0B80CEC}"/>
          </ac:spMkLst>
        </pc:spChg>
        <pc:spChg chg="add mod">
          <ac:chgData name="Brian Balok" userId="685ccb80-cfa1-454b-99b7-0120cbe7ee01" providerId="ADAL" clId="{67362DE0-6CEB-428B-B57A-86E70D459560}" dt="2023-11-29T16:46:49.093" v="1131" actId="2711"/>
          <ac:spMkLst>
            <pc:docMk/>
            <pc:sldMk cId="1020972514" sldId="286"/>
            <ac:spMk id="7" creationId="{DDDD7D46-E2C6-F109-F45C-7142744F8C00}"/>
          </ac:spMkLst>
        </pc:spChg>
        <pc:spChg chg="add mod">
          <ac:chgData name="Brian Balok" userId="685ccb80-cfa1-454b-99b7-0120cbe7ee01" providerId="ADAL" clId="{67362DE0-6CEB-428B-B57A-86E70D459560}" dt="2023-11-29T16:46:49.093" v="1131" actId="2711"/>
          <ac:spMkLst>
            <pc:docMk/>
            <pc:sldMk cId="1020972514" sldId="286"/>
            <ac:spMk id="8" creationId="{2E5C7976-0490-BFCF-3523-2846158C7E65}"/>
          </ac:spMkLst>
        </pc:spChg>
        <pc:spChg chg="add mod">
          <ac:chgData name="Brian Balok" userId="685ccb80-cfa1-454b-99b7-0120cbe7ee01" providerId="ADAL" clId="{67362DE0-6CEB-428B-B57A-86E70D459560}" dt="2023-11-29T16:46:49.093" v="1131" actId="2711"/>
          <ac:spMkLst>
            <pc:docMk/>
            <pc:sldMk cId="1020972514" sldId="286"/>
            <ac:spMk id="9" creationId="{4DBD34AE-AAF8-FEF9-1604-B4146889D9E7}"/>
          </ac:spMkLst>
        </pc:spChg>
        <pc:spChg chg="add mod">
          <ac:chgData name="Brian Balok" userId="685ccb80-cfa1-454b-99b7-0120cbe7ee01" providerId="ADAL" clId="{67362DE0-6CEB-428B-B57A-86E70D459560}" dt="2023-11-29T16:46:49.093" v="1131" actId="2711"/>
          <ac:spMkLst>
            <pc:docMk/>
            <pc:sldMk cId="1020972514" sldId="286"/>
            <ac:spMk id="10" creationId="{EE797973-B8F2-67FC-8714-856FECB383BC}"/>
          </ac:spMkLst>
        </pc:spChg>
      </pc:sldChg>
      <pc:sldChg chg="addSp delSp modSp new mod">
        <pc:chgData name="Brian Balok" userId="685ccb80-cfa1-454b-99b7-0120cbe7ee01" providerId="ADAL" clId="{67362DE0-6CEB-428B-B57A-86E70D459560}" dt="2023-11-29T16:51:15.189" v="1188" actId="20577"/>
        <pc:sldMkLst>
          <pc:docMk/>
          <pc:sldMk cId="2171083197" sldId="287"/>
        </pc:sldMkLst>
        <pc:spChg chg="mod">
          <ac:chgData name="Brian Balok" userId="685ccb80-cfa1-454b-99b7-0120cbe7ee01" providerId="ADAL" clId="{67362DE0-6CEB-428B-B57A-86E70D459560}" dt="2023-11-29T16:51:15.189" v="1188" actId="20577"/>
          <ac:spMkLst>
            <pc:docMk/>
            <pc:sldMk cId="2171083197" sldId="287"/>
            <ac:spMk id="2" creationId="{5E8465B7-EDF9-BEEA-933C-810EC155C410}"/>
          </ac:spMkLst>
        </pc:spChg>
        <pc:spChg chg="del">
          <ac:chgData name="Brian Balok" userId="685ccb80-cfa1-454b-99b7-0120cbe7ee01" providerId="ADAL" clId="{67362DE0-6CEB-428B-B57A-86E70D459560}" dt="2023-11-29T16:47:46.918" v="1177" actId="478"/>
          <ac:spMkLst>
            <pc:docMk/>
            <pc:sldMk cId="2171083197" sldId="287"/>
            <ac:spMk id="3" creationId="{2117682C-76AE-0E35-13BC-DF5E56C20984}"/>
          </ac:spMkLst>
        </pc:spChg>
        <pc:spChg chg="add mod">
          <ac:chgData name="Brian Balok" userId="685ccb80-cfa1-454b-99b7-0120cbe7ee01" providerId="ADAL" clId="{67362DE0-6CEB-428B-B57A-86E70D459560}" dt="2023-11-29T16:48:07.257" v="1186" actId="2711"/>
          <ac:spMkLst>
            <pc:docMk/>
            <pc:sldMk cId="2171083197" sldId="287"/>
            <ac:spMk id="5" creationId="{B1474A6C-48BE-8520-AF2C-A4126FD2481A}"/>
          </ac:spMkLst>
        </pc:spChg>
        <pc:spChg chg="add mod">
          <ac:chgData name="Brian Balok" userId="685ccb80-cfa1-454b-99b7-0120cbe7ee01" providerId="ADAL" clId="{67362DE0-6CEB-428B-B57A-86E70D459560}" dt="2023-11-29T16:48:07.257" v="1186" actId="2711"/>
          <ac:spMkLst>
            <pc:docMk/>
            <pc:sldMk cId="2171083197" sldId="287"/>
            <ac:spMk id="6" creationId="{93CF361B-7F7A-392B-C095-5AFF0EDC2A8C}"/>
          </ac:spMkLst>
        </pc:spChg>
        <pc:spChg chg="add mod">
          <ac:chgData name="Brian Balok" userId="685ccb80-cfa1-454b-99b7-0120cbe7ee01" providerId="ADAL" clId="{67362DE0-6CEB-428B-B57A-86E70D459560}" dt="2023-11-29T16:48:07.257" v="1186" actId="2711"/>
          <ac:spMkLst>
            <pc:docMk/>
            <pc:sldMk cId="2171083197" sldId="287"/>
            <ac:spMk id="7" creationId="{D2302959-09A3-14FE-531B-A846348BED7F}"/>
          </ac:spMkLst>
        </pc:spChg>
        <pc:spChg chg="add mod">
          <ac:chgData name="Brian Balok" userId="685ccb80-cfa1-454b-99b7-0120cbe7ee01" providerId="ADAL" clId="{67362DE0-6CEB-428B-B57A-86E70D459560}" dt="2023-11-29T16:48:07.257" v="1186" actId="2711"/>
          <ac:spMkLst>
            <pc:docMk/>
            <pc:sldMk cId="2171083197" sldId="287"/>
            <ac:spMk id="8" creationId="{759F7508-F162-A57A-9EC5-19117F94B056}"/>
          </ac:spMkLst>
        </pc:spChg>
        <pc:picChg chg="add mod">
          <ac:chgData name="Brian Balok" userId="685ccb80-cfa1-454b-99b7-0120cbe7ee01" providerId="ADAL" clId="{67362DE0-6CEB-428B-B57A-86E70D459560}" dt="2023-11-29T16:48:02.084" v="1184" actId="1076"/>
          <ac:picMkLst>
            <pc:docMk/>
            <pc:sldMk cId="2171083197" sldId="287"/>
            <ac:picMk id="4" creationId="{C258F18E-D014-2A0B-307A-F69A301DF1CB}"/>
          </ac:picMkLst>
        </pc:picChg>
      </pc:sldChg>
      <pc:sldChg chg="addSp delSp modSp new mod">
        <pc:chgData name="Brian Balok" userId="685ccb80-cfa1-454b-99b7-0120cbe7ee01" providerId="ADAL" clId="{67362DE0-6CEB-428B-B57A-86E70D459560}" dt="2023-11-29T16:54:09.462" v="1258" actId="1076"/>
        <pc:sldMkLst>
          <pc:docMk/>
          <pc:sldMk cId="2719391286" sldId="288"/>
        </pc:sldMkLst>
        <pc:spChg chg="mod">
          <ac:chgData name="Brian Balok" userId="685ccb80-cfa1-454b-99b7-0120cbe7ee01" providerId="ADAL" clId="{67362DE0-6CEB-428B-B57A-86E70D459560}" dt="2023-11-29T16:51:46.011" v="1234" actId="27636"/>
          <ac:spMkLst>
            <pc:docMk/>
            <pc:sldMk cId="2719391286" sldId="288"/>
            <ac:spMk id="2" creationId="{32AA66F3-8E51-6BA7-F620-D4D6C0D39612}"/>
          </ac:spMkLst>
        </pc:spChg>
        <pc:spChg chg="del">
          <ac:chgData name="Brian Balok" userId="685ccb80-cfa1-454b-99b7-0120cbe7ee01" providerId="ADAL" clId="{67362DE0-6CEB-428B-B57A-86E70D459560}" dt="2023-11-29T16:51:54.901" v="1235" actId="478"/>
          <ac:spMkLst>
            <pc:docMk/>
            <pc:sldMk cId="2719391286" sldId="288"/>
            <ac:spMk id="3" creationId="{09F36DB6-854D-A5D4-5458-1E94E0C5C452}"/>
          </ac:spMkLst>
        </pc:spChg>
        <pc:spChg chg="add mod">
          <ac:chgData name="Brian Balok" userId="685ccb80-cfa1-454b-99b7-0120cbe7ee01" providerId="ADAL" clId="{67362DE0-6CEB-428B-B57A-86E70D459560}" dt="2023-11-29T16:52:43.075" v="1241" actId="14100"/>
          <ac:spMkLst>
            <pc:docMk/>
            <pc:sldMk cId="2719391286" sldId="288"/>
            <ac:spMk id="4" creationId="{6967A8E5-A12B-9F19-3A05-0D6C06824F9E}"/>
          </ac:spMkLst>
        </pc:spChg>
        <pc:spChg chg="add mod">
          <ac:chgData name="Brian Balok" userId="685ccb80-cfa1-454b-99b7-0120cbe7ee01" providerId="ADAL" clId="{67362DE0-6CEB-428B-B57A-86E70D459560}" dt="2023-11-29T16:53:59.503" v="1255" actId="1076"/>
          <ac:spMkLst>
            <pc:docMk/>
            <pc:sldMk cId="2719391286" sldId="288"/>
            <ac:spMk id="5" creationId="{6268B6A5-E99B-BA43-C6A3-222D52204D8B}"/>
          </ac:spMkLst>
        </pc:spChg>
        <pc:spChg chg="add mod">
          <ac:chgData name="Brian Balok" userId="685ccb80-cfa1-454b-99b7-0120cbe7ee01" providerId="ADAL" clId="{67362DE0-6CEB-428B-B57A-86E70D459560}" dt="2023-11-29T16:53:39.818" v="1251" actId="1076"/>
          <ac:spMkLst>
            <pc:docMk/>
            <pc:sldMk cId="2719391286" sldId="288"/>
            <ac:spMk id="6" creationId="{871B23DB-2CB5-78E8-CF24-070DDAF580E8}"/>
          </ac:spMkLst>
        </pc:spChg>
        <pc:spChg chg="add mod">
          <ac:chgData name="Brian Balok" userId="685ccb80-cfa1-454b-99b7-0120cbe7ee01" providerId="ADAL" clId="{67362DE0-6CEB-428B-B57A-86E70D459560}" dt="2023-11-29T16:54:01.728" v="1256" actId="1076"/>
          <ac:spMkLst>
            <pc:docMk/>
            <pc:sldMk cId="2719391286" sldId="288"/>
            <ac:spMk id="7" creationId="{A82490D9-6F02-9BE6-6F4F-6CEC41C12B35}"/>
          </ac:spMkLst>
        </pc:spChg>
        <pc:spChg chg="add mod">
          <ac:chgData name="Brian Balok" userId="685ccb80-cfa1-454b-99b7-0120cbe7ee01" providerId="ADAL" clId="{67362DE0-6CEB-428B-B57A-86E70D459560}" dt="2023-11-29T16:53:29.739" v="1247" actId="1076"/>
          <ac:spMkLst>
            <pc:docMk/>
            <pc:sldMk cId="2719391286" sldId="288"/>
            <ac:spMk id="8" creationId="{AD7C831E-4171-1699-C805-C9DFBE60AC00}"/>
          </ac:spMkLst>
        </pc:spChg>
        <pc:spChg chg="add mod">
          <ac:chgData name="Brian Balok" userId="685ccb80-cfa1-454b-99b7-0120cbe7ee01" providerId="ADAL" clId="{67362DE0-6CEB-428B-B57A-86E70D459560}" dt="2023-11-29T16:54:09.462" v="1258" actId="1076"/>
          <ac:spMkLst>
            <pc:docMk/>
            <pc:sldMk cId="2719391286" sldId="288"/>
            <ac:spMk id="9" creationId="{453F73A9-6BDE-1A5F-A7A6-C5F0B265CAF4}"/>
          </ac:spMkLst>
        </pc:spChg>
        <pc:spChg chg="add mod">
          <ac:chgData name="Brian Balok" userId="685ccb80-cfa1-454b-99b7-0120cbe7ee01" providerId="ADAL" clId="{67362DE0-6CEB-428B-B57A-86E70D459560}" dt="2023-11-29T16:54:09.462" v="1258" actId="1076"/>
          <ac:spMkLst>
            <pc:docMk/>
            <pc:sldMk cId="2719391286" sldId="288"/>
            <ac:spMk id="10" creationId="{34DB7E1F-1E78-3E17-A380-A51AD91405D0}"/>
          </ac:spMkLst>
        </pc:spChg>
        <pc:spChg chg="add mod">
          <ac:chgData name="Brian Balok" userId="685ccb80-cfa1-454b-99b7-0120cbe7ee01" providerId="ADAL" clId="{67362DE0-6CEB-428B-B57A-86E70D459560}" dt="2023-11-29T16:54:09.462" v="1258" actId="1076"/>
          <ac:spMkLst>
            <pc:docMk/>
            <pc:sldMk cId="2719391286" sldId="288"/>
            <ac:spMk id="11" creationId="{508A964E-06E2-307D-10C5-E484F547B345}"/>
          </ac:spMkLst>
        </pc:spChg>
        <pc:spChg chg="add mod">
          <ac:chgData name="Brian Balok" userId="685ccb80-cfa1-454b-99b7-0120cbe7ee01" providerId="ADAL" clId="{67362DE0-6CEB-428B-B57A-86E70D459560}" dt="2023-11-29T16:54:09.462" v="1258" actId="1076"/>
          <ac:spMkLst>
            <pc:docMk/>
            <pc:sldMk cId="2719391286" sldId="288"/>
            <ac:spMk id="12" creationId="{5914B580-11F4-8B2D-9DB3-C1F87266DB8C}"/>
          </ac:spMkLst>
        </pc:spChg>
      </pc:sldChg>
      <pc:sldChg chg="addSp delSp modSp new mod">
        <pc:chgData name="Brian Balok" userId="685ccb80-cfa1-454b-99b7-0120cbe7ee01" providerId="ADAL" clId="{67362DE0-6CEB-428B-B57A-86E70D459560}" dt="2023-11-29T16:56:10.378" v="1312" actId="1076"/>
        <pc:sldMkLst>
          <pc:docMk/>
          <pc:sldMk cId="375220174" sldId="289"/>
        </pc:sldMkLst>
        <pc:spChg chg="mod">
          <ac:chgData name="Brian Balok" userId="685ccb80-cfa1-454b-99b7-0120cbe7ee01" providerId="ADAL" clId="{67362DE0-6CEB-428B-B57A-86E70D459560}" dt="2023-11-29T16:54:50.579" v="1304" actId="404"/>
          <ac:spMkLst>
            <pc:docMk/>
            <pc:sldMk cId="375220174" sldId="289"/>
            <ac:spMk id="2" creationId="{87814FA7-F836-9812-B70C-6797B27CB5F8}"/>
          </ac:spMkLst>
        </pc:spChg>
        <pc:spChg chg="del">
          <ac:chgData name="Brian Balok" userId="685ccb80-cfa1-454b-99b7-0120cbe7ee01" providerId="ADAL" clId="{67362DE0-6CEB-428B-B57A-86E70D459560}" dt="2023-11-29T16:55:03.198" v="1305" actId="478"/>
          <ac:spMkLst>
            <pc:docMk/>
            <pc:sldMk cId="375220174" sldId="289"/>
            <ac:spMk id="3" creationId="{56141FA2-894B-EC61-1DF3-132B71F2AADB}"/>
          </ac:spMkLst>
        </pc:spChg>
        <pc:spChg chg="add mod">
          <ac:chgData name="Brian Balok" userId="685ccb80-cfa1-454b-99b7-0120cbe7ee01" providerId="ADAL" clId="{67362DE0-6CEB-428B-B57A-86E70D459560}" dt="2023-11-29T16:56:10.378" v="1312" actId="1076"/>
          <ac:spMkLst>
            <pc:docMk/>
            <pc:sldMk cId="375220174" sldId="289"/>
            <ac:spMk id="4" creationId="{A0E6CEDF-BBC2-AFCE-6B52-D00F0FFC7451}"/>
          </ac:spMkLst>
        </pc:spChg>
        <pc:spChg chg="add mod">
          <ac:chgData name="Brian Balok" userId="685ccb80-cfa1-454b-99b7-0120cbe7ee01" providerId="ADAL" clId="{67362DE0-6CEB-428B-B57A-86E70D459560}" dt="2023-11-29T16:56:10.378" v="1312" actId="1076"/>
          <ac:spMkLst>
            <pc:docMk/>
            <pc:sldMk cId="375220174" sldId="289"/>
            <ac:spMk id="5" creationId="{AED73854-FF04-357E-C89C-31270E51A7E3}"/>
          </ac:spMkLst>
        </pc:spChg>
        <pc:spChg chg="add mod">
          <ac:chgData name="Brian Balok" userId="685ccb80-cfa1-454b-99b7-0120cbe7ee01" providerId="ADAL" clId="{67362DE0-6CEB-428B-B57A-86E70D459560}" dt="2023-11-29T16:56:10.378" v="1312" actId="1076"/>
          <ac:spMkLst>
            <pc:docMk/>
            <pc:sldMk cId="375220174" sldId="289"/>
            <ac:spMk id="6" creationId="{8A65CBC6-384D-7D11-D25F-38E998753B55}"/>
          </ac:spMkLst>
        </pc:spChg>
        <pc:spChg chg="add mod">
          <ac:chgData name="Brian Balok" userId="685ccb80-cfa1-454b-99b7-0120cbe7ee01" providerId="ADAL" clId="{67362DE0-6CEB-428B-B57A-86E70D459560}" dt="2023-11-29T16:56:10.378" v="1312" actId="1076"/>
          <ac:spMkLst>
            <pc:docMk/>
            <pc:sldMk cId="375220174" sldId="289"/>
            <ac:spMk id="7" creationId="{EDA71D1C-1C79-D538-48F2-E41B298FB5F0}"/>
          </ac:spMkLst>
        </pc:spChg>
        <pc:spChg chg="add mod">
          <ac:chgData name="Brian Balok" userId="685ccb80-cfa1-454b-99b7-0120cbe7ee01" providerId="ADAL" clId="{67362DE0-6CEB-428B-B57A-86E70D459560}" dt="2023-11-29T16:56:10.378" v="1312" actId="1076"/>
          <ac:spMkLst>
            <pc:docMk/>
            <pc:sldMk cId="375220174" sldId="289"/>
            <ac:spMk id="8" creationId="{332E3577-84BF-F614-E679-294F46786EB1}"/>
          </ac:spMkLst>
        </pc:spChg>
      </pc:sldChg>
      <pc:sldChg chg="addSp delSp modSp new mod">
        <pc:chgData name="Brian Balok" userId="685ccb80-cfa1-454b-99b7-0120cbe7ee01" providerId="ADAL" clId="{67362DE0-6CEB-428B-B57A-86E70D459560}" dt="2023-11-29T16:57:44.559" v="1373" actId="1076"/>
        <pc:sldMkLst>
          <pc:docMk/>
          <pc:sldMk cId="3864421943" sldId="290"/>
        </pc:sldMkLst>
        <pc:spChg chg="mod">
          <ac:chgData name="Brian Balok" userId="685ccb80-cfa1-454b-99b7-0120cbe7ee01" providerId="ADAL" clId="{67362DE0-6CEB-428B-B57A-86E70D459560}" dt="2023-11-29T16:57:15.076" v="1366" actId="404"/>
          <ac:spMkLst>
            <pc:docMk/>
            <pc:sldMk cId="3864421943" sldId="290"/>
            <ac:spMk id="2" creationId="{4A697384-01E7-8B6C-4694-3F76F0CF88C4}"/>
          </ac:spMkLst>
        </pc:spChg>
        <pc:spChg chg="del">
          <ac:chgData name="Brian Balok" userId="685ccb80-cfa1-454b-99b7-0120cbe7ee01" providerId="ADAL" clId="{67362DE0-6CEB-428B-B57A-86E70D459560}" dt="2023-11-29T16:57:19.780" v="1367" actId="478"/>
          <ac:spMkLst>
            <pc:docMk/>
            <pc:sldMk cId="3864421943" sldId="290"/>
            <ac:spMk id="3" creationId="{C783B675-69FD-C4A4-0647-942CCBA8610E}"/>
          </ac:spMkLst>
        </pc:spChg>
        <pc:spChg chg="add mod">
          <ac:chgData name="Brian Balok" userId="685ccb80-cfa1-454b-99b7-0120cbe7ee01" providerId="ADAL" clId="{67362DE0-6CEB-428B-B57A-86E70D459560}" dt="2023-11-29T16:57:44.559" v="1373" actId="1076"/>
          <ac:spMkLst>
            <pc:docMk/>
            <pc:sldMk cId="3864421943" sldId="290"/>
            <ac:spMk id="4" creationId="{C2D74C98-D3D2-4D3B-F999-C8B830CD2A65}"/>
          </ac:spMkLst>
        </pc:spChg>
        <pc:spChg chg="add mod">
          <ac:chgData name="Brian Balok" userId="685ccb80-cfa1-454b-99b7-0120cbe7ee01" providerId="ADAL" clId="{67362DE0-6CEB-428B-B57A-86E70D459560}" dt="2023-11-29T16:57:44.559" v="1373" actId="1076"/>
          <ac:spMkLst>
            <pc:docMk/>
            <pc:sldMk cId="3864421943" sldId="290"/>
            <ac:spMk id="5" creationId="{53A5ACB6-B096-9814-DC16-6563A17FB480}"/>
          </ac:spMkLst>
        </pc:spChg>
        <pc:spChg chg="add mod">
          <ac:chgData name="Brian Balok" userId="685ccb80-cfa1-454b-99b7-0120cbe7ee01" providerId="ADAL" clId="{67362DE0-6CEB-428B-B57A-86E70D459560}" dt="2023-11-29T16:57:44.559" v="1373" actId="1076"/>
          <ac:spMkLst>
            <pc:docMk/>
            <pc:sldMk cId="3864421943" sldId="290"/>
            <ac:spMk id="6" creationId="{6829262F-262B-068F-0C32-6D238162BD1C}"/>
          </ac:spMkLst>
        </pc:spChg>
        <pc:spChg chg="add mod">
          <ac:chgData name="Brian Balok" userId="685ccb80-cfa1-454b-99b7-0120cbe7ee01" providerId="ADAL" clId="{67362DE0-6CEB-428B-B57A-86E70D459560}" dt="2023-11-29T16:57:44.559" v="1373" actId="1076"/>
          <ac:spMkLst>
            <pc:docMk/>
            <pc:sldMk cId="3864421943" sldId="290"/>
            <ac:spMk id="7" creationId="{F2E87762-B338-2AA4-0712-69113DDFAA5E}"/>
          </ac:spMkLst>
        </pc:spChg>
        <pc:spChg chg="add mod">
          <ac:chgData name="Brian Balok" userId="685ccb80-cfa1-454b-99b7-0120cbe7ee01" providerId="ADAL" clId="{67362DE0-6CEB-428B-B57A-86E70D459560}" dt="2023-11-29T16:57:44.559" v="1373" actId="1076"/>
          <ac:spMkLst>
            <pc:docMk/>
            <pc:sldMk cId="3864421943" sldId="290"/>
            <ac:spMk id="8" creationId="{32094B8F-25A7-DF57-6CE9-6349BBD2793B}"/>
          </ac:spMkLst>
        </pc:spChg>
        <pc:spChg chg="add mod">
          <ac:chgData name="Brian Balok" userId="685ccb80-cfa1-454b-99b7-0120cbe7ee01" providerId="ADAL" clId="{67362DE0-6CEB-428B-B57A-86E70D459560}" dt="2023-11-29T16:57:44.559" v="1373" actId="1076"/>
          <ac:spMkLst>
            <pc:docMk/>
            <pc:sldMk cId="3864421943" sldId="290"/>
            <ac:spMk id="9" creationId="{2ECA2832-4FE9-38EA-BE55-C2D818524937}"/>
          </ac:spMkLst>
        </pc:spChg>
      </pc:sldChg>
      <pc:sldChg chg="addSp delSp modSp new mod">
        <pc:chgData name="Brian Balok" userId="685ccb80-cfa1-454b-99b7-0120cbe7ee01" providerId="ADAL" clId="{67362DE0-6CEB-428B-B57A-86E70D459560}" dt="2023-11-29T16:59:08.047" v="1427" actId="403"/>
        <pc:sldMkLst>
          <pc:docMk/>
          <pc:sldMk cId="46507756" sldId="291"/>
        </pc:sldMkLst>
        <pc:spChg chg="mod">
          <ac:chgData name="Brian Balok" userId="685ccb80-cfa1-454b-99b7-0120cbe7ee01" providerId="ADAL" clId="{67362DE0-6CEB-428B-B57A-86E70D459560}" dt="2023-11-29T16:58:24.290" v="1419" actId="2711"/>
          <ac:spMkLst>
            <pc:docMk/>
            <pc:sldMk cId="46507756" sldId="291"/>
            <ac:spMk id="2" creationId="{DD5DD42B-3A95-5B71-01E8-617FA335D854}"/>
          </ac:spMkLst>
        </pc:spChg>
        <pc:spChg chg="del">
          <ac:chgData name="Brian Balok" userId="685ccb80-cfa1-454b-99b7-0120cbe7ee01" providerId="ADAL" clId="{67362DE0-6CEB-428B-B57A-86E70D459560}" dt="2023-11-29T16:58:33.042" v="1420" actId="478"/>
          <ac:spMkLst>
            <pc:docMk/>
            <pc:sldMk cId="46507756" sldId="291"/>
            <ac:spMk id="3" creationId="{35576454-B5B8-D03D-4A70-DB6955D19DEF}"/>
          </ac:spMkLst>
        </pc:spChg>
        <pc:spChg chg="add mod">
          <ac:chgData name="Brian Balok" userId="685ccb80-cfa1-454b-99b7-0120cbe7ee01" providerId="ADAL" clId="{67362DE0-6CEB-428B-B57A-86E70D459560}" dt="2023-11-29T16:58:58.585" v="1425" actId="2711"/>
          <ac:spMkLst>
            <pc:docMk/>
            <pc:sldMk cId="46507756" sldId="291"/>
            <ac:spMk id="5" creationId="{0AF73800-E00B-5755-4B34-34163221219E}"/>
          </ac:spMkLst>
        </pc:spChg>
        <pc:graphicFrameChg chg="add mod modGraphic">
          <ac:chgData name="Brian Balok" userId="685ccb80-cfa1-454b-99b7-0120cbe7ee01" providerId="ADAL" clId="{67362DE0-6CEB-428B-B57A-86E70D459560}" dt="2023-11-29T16:59:08.047" v="1427" actId="403"/>
          <ac:graphicFrameMkLst>
            <pc:docMk/>
            <pc:sldMk cId="46507756" sldId="291"/>
            <ac:graphicFrameMk id="4" creationId="{253218EB-A0E3-44C3-6BD7-4E6B22D988DF}"/>
          </ac:graphicFrameMkLst>
        </pc:graphicFrameChg>
      </pc:sldChg>
      <pc:sldChg chg="addSp delSp modSp new mod">
        <pc:chgData name="Brian Balok" userId="685ccb80-cfa1-454b-99b7-0120cbe7ee01" providerId="ADAL" clId="{67362DE0-6CEB-428B-B57A-86E70D459560}" dt="2023-11-29T16:59:56.197" v="1478" actId="403"/>
        <pc:sldMkLst>
          <pc:docMk/>
          <pc:sldMk cId="248108046" sldId="292"/>
        </pc:sldMkLst>
        <pc:spChg chg="mod">
          <ac:chgData name="Brian Balok" userId="685ccb80-cfa1-454b-99b7-0120cbe7ee01" providerId="ADAL" clId="{67362DE0-6CEB-428B-B57A-86E70D459560}" dt="2023-11-29T16:59:36.441" v="1473" actId="404"/>
          <ac:spMkLst>
            <pc:docMk/>
            <pc:sldMk cId="248108046" sldId="292"/>
            <ac:spMk id="2" creationId="{D0FE59B2-EB59-820A-BE1C-E01FFA04AB9A}"/>
          </ac:spMkLst>
        </pc:spChg>
        <pc:spChg chg="del">
          <ac:chgData name="Brian Balok" userId="685ccb80-cfa1-454b-99b7-0120cbe7ee01" providerId="ADAL" clId="{67362DE0-6CEB-428B-B57A-86E70D459560}" dt="2023-11-29T16:59:39.919" v="1474" actId="478"/>
          <ac:spMkLst>
            <pc:docMk/>
            <pc:sldMk cId="248108046" sldId="292"/>
            <ac:spMk id="3" creationId="{9177B3F8-33AB-CFCB-C36F-EC29B669EFD3}"/>
          </ac:spMkLst>
        </pc:spChg>
        <pc:spChg chg="add mod">
          <ac:chgData name="Brian Balok" userId="685ccb80-cfa1-454b-99b7-0120cbe7ee01" providerId="ADAL" clId="{67362DE0-6CEB-428B-B57A-86E70D459560}" dt="2023-11-29T16:59:56.197" v="1478" actId="403"/>
          <ac:spMkLst>
            <pc:docMk/>
            <pc:sldMk cId="248108046" sldId="292"/>
            <ac:spMk id="4" creationId="{FD207BBE-CD1E-D825-4537-ECDADB14D3B4}"/>
          </ac:spMkLst>
        </pc:spChg>
        <pc:spChg chg="add mod">
          <ac:chgData name="Brian Balok" userId="685ccb80-cfa1-454b-99b7-0120cbe7ee01" providerId="ADAL" clId="{67362DE0-6CEB-428B-B57A-86E70D459560}" dt="2023-11-29T16:59:56.197" v="1478" actId="403"/>
          <ac:spMkLst>
            <pc:docMk/>
            <pc:sldMk cId="248108046" sldId="292"/>
            <ac:spMk id="5" creationId="{9293DE9A-1478-EBDA-0690-09838E32868D}"/>
          </ac:spMkLst>
        </pc:spChg>
        <pc:spChg chg="add mod">
          <ac:chgData name="Brian Balok" userId="685ccb80-cfa1-454b-99b7-0120cbe7ee01" providerId="ADAL" clId="{67362DE0-6CEB-428B-B57A-86E70D459560}" dt="2023-11-29T16:59:56.197" v="1478" actId="403"/>
          <ac:spMkLst>
            <pc:docMk/>
            <pc:sldMk cId="248108046" sldId="292"/>
            <ac:spMk id="6" creationId="{81A88214-F67F-5FEA-D6C0-9811228C3C6D}"/>
          </ac:spMkLst>
        </pc:spChg>
        <pc:spChg chg="add mod">
          <ac:chgData name="Brian Balok" userId="685ccb80-cfa1-454b-99b7-0120cbe7ee01" providerId="ADAL" clId="{67362DE0-6CEB-428B-B57A-86E70D459560}" dt="2023-11-29T16:59:56.197" v="1478" actId="403"/>
          <ac:spMkLst>
            <pc:docMk/>
            <pc:sldMk cId="248108046" sldId="292"/>
            <ac:spMk id="7" creationId="{8FBEFA7F-8EEA-A875-630F-B4516551FF38}"/>
          </ac:spMkLst>
        </pc:spChg>
        <pc:spChg chg="add mod">
          <ac:chgData name="Brian Balok" userId="685ccb80-cfa1-454b-99b7-0120cbe7ee01" providerId="ADAL" clId="{67362DE0-6CEB-428B-B57A-86E70D459560}" dt="2023-11-29T16:59:56.197" v="1478" actId="403"/>
          <ac:spMkLst>
            <pc:docMk/>
            <pc:sldMk cId="248108046" sldId="292"/>
            <ac:spMk id="8" creationId="{B2F198BE-EF78-2A88-8E65-36B1F8DB988A}"/>
          </ac:spMkLst>
        </pc:spChg>
        <pc:spChg chg="add mod">
          <ac:chgData name="Brian Balok" userId="685ccb80-cfa1-454b-99b7-0120cbe7ee01" providerId="ADAL" clId="{67362DE0-6CEB-428B-B57A-86E70D459560}" dt="2023-11-29T16:59:56.197" v="1478" actId="403"/>
          <ac:spMkLst>
            <pc:docMk/>
            <pc:sldMk cId="248108046" sldId="292"/>
            <ac:spMk id="9" creationId="{6636B79F-C200-234B-13F6-040727A702FA}"/>
          </ac:spMkLst>
        </pc:spChg>
        <pc:spChg chg="add mod">
          <ac:chgData name="Brian Balok" userId="685ccb80-cfa1-454b-99b7-0120cbe7ee01" providerId="ADAL" clId="{67362DE0-6CEB-428B-B57A-86E70D459560}" dt="2023-11-29T16:59:56.197" v="1478" actId="403"/>
          <ac:spMkLst>
            <pc:docMk/>
            <pc:sldMk cId="248108046" sldId="292"/>
            <ac:spMk id="10" creationId="{1F0AD9E9-F13B-258C-BAA5-952E2F20EC1C}"/>
          </ac:spMkLst>
        </pc:spChg>
      </pc:sldChg>
      <pc:sldChg chg="addSp delSp modSp new mod">
        <pc:chgData name="Brian Balok" userId="685ccb80-cfa1-454b-99b7-0120cbe7ee01" providerId="ADAL" clId="{67362DE0-6CEB-428B-B57A-86E70D459560}" dt="2023-11-29T17:01:00.097" v="1528" actId="1076"/>
        <pc:sldMkLst>
          <pc:docMk/>
          <pc:sldMk cId="4163218414" sldId="293"/>
        </pc:sldMkLst>
        <pc:spChg chg="mod">
          <ac:chgData name="Brian Balok" userId="685ccb80-cfa1-454b-99b7-0120cbe7ee01" providerId="ADAL" clId="{67362DE0-6CEB-428B-B57A-86E70D459560}" dt="2023-11-29T17:00:28.900" v="1520" actId="2711"/>
          <ac:spMkLst>
            <pc:docMk/>
            <pc:sldMk cId="4163218414" sldId="293"/>
            <ac:spMk id="2" creationId="{0344C58A-8EF5-2CC8-514E-9924F87BFC5B}"/>
          </ac:spMkLst>
        </pc:spChg>
        <pc:spChg chg="del">
          <ac:chgData name="Brian Balok" userId="685ccb80-cfa1-454b-99b7-0120cbe7ee01" providerId="ADAL" clId="{67362DE0-6CEB-428B-B57A-86E70D459560}" dt="2023-11-29T17:00:31.774" v="1521" actId="478"/>
          <ac:spMkLst>
            <pc:docMk/>
            <pc:sldMk cId="4163218414" sldId="293"/>
            <ac:spMk id="3" creationId="{880D87F2-D0C2-C842-B9BA-A4E17F91C242}"/>
          </ac:spMkLst>
        </pc:spChg>
        <pc:spChg chg="add mod">
          <ac:chgData name="Brian Balok" userId="685ccb80-cfa1-454b-99b7-0120cbe7ee01" providerId="ADAL" clId="{67362DE0-6CEB-428B-B57A-86E70D459560}" dt="2023-11-29T17:01:00.097" v="1528" actId="1076"/>
          <ac:spMkLst>
            <pc:docMk/>
            <pc:sldMk cId="4163218414" sldId="293"/>
            <ac:spMk id="4" creationId="{DEFA2360-234D-A7D3-EDED-0707FC0F4EF9}"/>
          </ac:spMkLst>
        </pc:spChg>
        <pc:spChg chg="add mod">
          <ac:chgData name="Brian Balok" userId="685ccb80-cfa1-454b-99b7-0120cbe7ee01" providerId="ADAL" clId="{67362DE0-6CEB-428B-B57A-86E70D459560}" dt="2023-11-29T17:01:00.097" v="1528" actId="1076"/>
          <ac:spMkLst>
            <pc:docMk/>
            <pc:sldMk cId="4163218414" sldId="293"/>
            <ac:spMk id="5" creationId="{68D82C16-9EF1-71D0-6F4E-F3FAE877CC9B}"/>
          </ac:spMkLst>
        </pc:spChg>
        <pc:spChg chg="add mod">
          <ac:chgData name="Brian Balok" userId="685ccb80-cfa1-454b-99b7-0120cbe7ee01" providerId="ADAL" clId="{67362DE0-6CEB-428B-B57A-86E70D459560}" dt="2023-11-29T17:01:00.097" v="1528" actId="1076"/>
          <ac:spMkLst>
            <pc:docMk/>
            <pc:sldMk cId="4163218414" sldId="293"/>
            <ac:spMk id="6" creationId="{A107A994-3B20-2860-D909-330F58A92002}"/>
          </ac:spMkLst>
        </pc:spChg>
      </pc:sldChg>
      <pc:sldChg chg="addSp delSp modSp new mod">
        <pc:chgData name="Brian Balok" userId="685ccb80-cfa1-454b-99b7-0120cbe7ee01" providerId="ADAL" clId="{67362DE0-6CEB-428B-B57A-86E70D459560}" dt="2023-11-29T17:02:13.719" v="1587" actId="403"/>
        <pc:sldMkLst>
          <pc:docMk/>
          <pc:sldMk cId="1060674308" sldId="294"/>
        </pc:sldMkLst>
        <pc:spChg chg="mod">
          <ac:chgData name="Brian Balok" userId="685ccb80-cfa1-454b-99b7-0120cbe7ee01" providerId="ADAL" clId="{67362DE0-6CEB-428B-B57A-86E70D459560}" dt="2023-11-29T17:01:55.245" v="1582" actId="403"/>
          <ac:spMkLst>
            <pc:docMk/>
            <pc:sldMk cId="1060674308" sldId="294"/>
            <ac:spMk id="2" creationId="{FC335155-3928-2F9A-98D2-5172D237EBBD}"/>
          </ac:spMkLst>
        </pc:spChg>
        <pc:spChg chg="del">
          <ac:chgData name="Brian Balok" userId="685ccb80-cfa1-454b-99b7-0120cbe7ee01" providerId="ADAL" clId="{67362DE0-6CEB-428B-B57A-86E70D459560}" dt="2023-11-29T17:01:57.668" v="1583" actId="478"/>
          <ac:spMkLst>
            <pc:docMk/>
            <pc:sldMk cId="1060674308" sldId="294"/>
            <ac:spMk id="3" creationId="{9E3C7A68-F7E6-6FE2-1FDD-9F255D0F46FC}"/>
          </ac:spMkLst>
        </pc:spChg>
        <pc:spChg chg="add mod">
          <ac:chgData name="Brian Balok" userId="685ccb80-cfa1-454b-99b7-0120cbe7ee01" providerId="ADAL" clId="{67362DE0-6CEB-428B-B57A-86E70D459560}" dt="2023-11-29T17:02:13.719" v="1587" actId="403"/>
          <ac:spMkLst>
            <pc:docMk/>
            <pc:sldMk cId="1060674308" sldId="294"/>
            <ac:spMk id="4" creationId="{EDA2E0E4-61A6-460C-D7AC-B6471C8A331B}"/>
          </ac:spMkLst>
        </pc:spChg>
        <pc:spChg chg="add mod">
          <ac:chgData name="Brian Balok" userId="685ccb80-cfa1-454b-99b7-0120cbe7ee01" providerId="ADAL" clId="{67362DE0-6CEB-428B-B57A-86E70D459560}" dt="2023-11-29T17:02:13.719" v="1587" actId="403"/>
          <ac:spMkLst>
            <pc:docMk/>
            <pc:sldMk cId="1060674308" sldId="294"/>
            <ac:spMk id="5" creationId="{FB9D7026-36BB-26F3-CF5E-C328AB5E32DC}"/>
          </ac:spMkLst>
        </pc:spChg>
        <pc:spChg chg="add mod">
          <ac:chgData name="Brian Balok" userId="685ccb80-cfa1-454b-99b7-0120cbe7ee01" providerId="ADAL" clId="{67362DE0-6CEB-428B-B57A-86E70D459560}" dt="2023-11-29T17:02:13.719" v="1587" actId="403"/>
          <ac:spMkLst>
            <pc:docMk/>
            <pc:sldMk cId="1060674308" sldId="294"/>
            <ac:spMk id="6" creationId="{E821B574-2CF8-3132-B283-0A31C4EF808F}"/>
          </ac:spMkLst>
        </pc:spChg>
        <pc:spChg chg="add mod">
          <ac:chgData name="Brian Balok" userId="685ccb80-cfa1-454b-99b7-0120cbe7ee01" providerId="ADAL" clId="{67362DE0-6CEB-428B-B57A-86E70D459560}" dt="2023-11-29T17:02:13.719" v="1587" actId="403"/>
          <ac:spMkLst>
            <pc:docMk/>
            <pc:sldMk cId="1060674308" sldId="294"/>
            <ac:spMk id="7" creationId="{BC362787-7185-536E-D376-E8ADD0A8730C}"/>
          </ac:spMkLst>
        </pc:spChg>
      </pc:sldChg>
      <pc:sldChg chg="addSp delSp modSp new mod">
        <pc:chgData name="Brian Balok" userId="685ccb80-cfa1-454b-99b7-0120cbe7ee01" providerId="ADAL" clId="{67362DE0-6CEB-428B-B57A-86E70D459560}" dt="2023-11-29T17:03:10.250" v="1634" actId="403"/>
        <pc:sldMkLst>
          <pc:docMk/>
          <pc:sldMk cId="507331721" sldId="295"/>
        </pc:sldMkLst>
        <pc:spChg chg="mod">
          <ac:chgData name="Brian Balok" userId="685ccb80-cfa1-454b-99b7-0120cbe7ee01" providerId="ADAL" clId="{67362DE0-6CEB-428B-B57A-86E70D459560}" dt="2023-11-29T17:02:48.735" v="1629" actId="2711"/>
          <ac:spMkLst>
            <pc:docMk/>
            <pc:sldMk cId="507331721" sldId="295"/>
            <ac:spMk id="2" creationId="{AF92E489-727F-04DD-1F98-DF1D0D45C73A}"/>
          </ac:spMkLst>
        </pc:spChg>
        <pc:spChg chg="del">
          <ac:chgData name="Brian Balok" userId="685ccb80-cfa1-454b-99b7-0120cbe7ee01" providerId="ADAL" clId="{67362DE0-6CEB-428B-B57A-86E70D459560}" dt="2023-11-29T17:02:51.509" v="1630" actId="478"/>
          <ac:spMkLst>
            <pc:docMk/>
            <pc:sldMk cId="507331721" sldId="295"/>
            <ac:spMk id="3" creationId="{E28DDD0A-79B4-5FC5-E546-F4B2040BAE54}"/>
          </ac:spMkLst>
        </pc:spChg>
        <pc:spChg chg="add mod">
          <ac:chgData name="Brian Balok" userId="685ccb80-cfa1-454b-99b7-0120cbe7ee01" providerId="ADAL" clId="{67362DE0-6CEB-428B-B57A-86E70D459560}" dt="2023-11-29T17:03:10.250" v="1634" actId="403"/>
          <ac:spMkLst>
            <pc:docMk/>
            <pc:sldMk cId="507331721" sldId="295"/>
            <ac:spMk id="4" creationId="{1F84968F-14C4-70BE-24DD-D7F5DEBA7EE9}"/>
          </ac:spMkLst>
        </pc:spChg>
        <pc:spChg chg="add mod">
          <ac:chgData name="Brian Balok" userId="685ccb80-cfa1-454b-99b7-0120cbe7ee01" providerId="ADAL" clId="{67362DE0-6CEB-428B-B57A-86E70D459560}" dt="2023-11-29T17:03:10.250" v="1634" actId="403"/>
          <ac:spMkLst>
            <pc:docMk/>
            <pc:sldMk cId="507331721" sldId="295"/>
            <ac:spMk id="5" creationId="{40F5AD81-E83F-C219-DC0A-E9C58F207CF2}"/>
          </ac:spMkLst>
        </pc:spChg>
        <pc:spChg chg="add mod">
          <ac:chgData name="Brian Balok" userId="685ccb80-cfa1-454b-99b7-0120cbe7ee01" providerId="ADAL" clId="{67362DE0-6CEB-428B-B57A-86E70D459560}" dt="2023-11-29T17:03:10.250" v="1634" actId="403"/>
          <ac:spMkLst>
            <pc:docMk/>
            <pc:sldMk cId="507331721" sldId="295"/>
            <ac:spMk id="6" creationId="{DA5115FC-494E-7E86-7127-3EF0EF5FBC97}"/>
          </ac:spMkLst>
        </pc:spChg>
        <pc:spChg chg="add mod">
          <ac:chgData name="Brian Balok" userId="685ccb80-cfa1-454b-99b7-0120cbe7ee01" providerId="ADAL" clId="{67362DE0-6CEB-428B-B57A-86E70D459560}" dt="2023-11-29T17:03:10.250" v="1634" actId="403"/>
          <ac:spMkLst>
            <pc:docMk/>
            <pc:sldMk cId="507331721" sldId="295"/>
            <ac:spMk id="7" creationId="{94AE2D7A-1CBE-29E0-18AA-5E55665212F8}"/>
          </ac:spMkLst>
        </pc:spChg>
        <pc:spChg chg="add mod">
          <ac:chgData name="Brian Balok" userId="685ccb80-cfa1-454b-99b7-0120cbe7ee01" providerId="ADAL" clId="{67362DE0-6CEB-428B-B57A-86E70D459560}" dt="2023-11-29T17:03:10.250" v="1634" actId="403"/>
          <ac:spMkLst>
            <pc:docMk/>
            <pc:sldMk cId="507331721" sldId="295"/>
            <ac:spMk id="8" creationId="{130CEDEB-2534-080F-9958-A5EF66980214}"/>
          </ac:spMkLst>
        </pc:spChg>
      </pc:sldChg>
      <pc:sldChg chg="addSp delSp modSp new mod">
        <pc:chgData name="Brian Balok" userId="685ccb80-cfa1-454b-99b7-0120cbe7ee01" providerId="ADAL" clId="{67362DE0-6CEB-428B-B57A-86E70D459560}" dt="2023-11-29T17:04:28.307" v="1683" actId="1076"/>
        <pc:sldMkLst>
          <pc:docMk/>
          <pc:sldMk cId="1788357712" sldId="296"/>
        </pc:sldMkLst>
        <pc:spChg chg="mod">
          <ac:chgData name="Brian Balok" userId="685ccb80-cfa1-454b-99b7-0120cbe7ee01" providerId="ADAL" clId="{67362DE0-6CEB-428B-B57A-86E70D459560}" dt="2023-11-29T17:03:58.476" v="1676" actId="2711"/>
          <ac:spMkLst>
            <pc:docMk/>
            <pc:sldMk cId="1788357712" sldId="296"/>
            <ac:spMk id="2" creationId="{048D88A1-9D38-5F00-FF32-B7847E9C9D61}"/>
          </ac:spMkLst>
        </pc:spChg>
        <pc:spChg chg="del">
          <ac:chgData name="Brian Balok" userId="685ccb80-cfa1-454b-99b7-0120cbe7ee01" providerId="ADAL" clId="{67362DE0-6CEB-428B-B57A-86E70D459560}" dt="2023-11-29T17:04:01.583" v="1677" actId="478"/>
          <ac:spMkLst>
            <pc:docMk/>
            <pc:sldMk cId="1788357712" sldId="296"/>
            <ac:spMk id="3" creationId="{AF43E355-7EEA-ACAA-D3C2-841E123045AE}"/>
          </ac:spMkLst>
        </pc:spChg>
        <pc:spChg chg="add mod">
          <ac:chgData name="Brian Balok" userId="685ccb80-cfa1-454b-99b7-0120cbe7ee01" providerId="ADAL" clId="{67362DE0-6CEB-428B-B57A-86E70D459560}" dt="2023-11-29T17:04:15.663" v="1681" actId="403"/>
          <ac:spMkLst>
            <pc:docMk/>
            <pc:sldMk cId="1788357712" sldId="296"/>
            <ac:spMk id="4" creationId="{2E1D1846-65FE-3025-8136-E0793282EE54}"/>
          </ac:spMkLst>
        </pc:spChg>
        <pc:spChg chg="add mod">
          <ac:chgData name="Brian Balok" userId="685ccb80-cfa1-454b-99b7-0120cbe7ee01" providerId="ADAL" clId="{67362DE0-6CEB-428B-B57A-86E70D459560}" dt="2023-11-29T17:04:15.663" v="1681" actId="403"/>
          <ac:spMkLst>
            <pc:docMk/>
            <pc:sldMk cId="1788357712" sldId="296"/>
            <ac:spMk id="5" creationId="{5BE284DF-6EB8-09E5-4508-B5A3206ECD8B}"/>
          </ac:spMkLst>
        </pc:spChg>
        <pc:spChg chg="add mod">
          <ac:chgData name="Brian Balok" userId="685ccb80-cfa1-454b-99b7-0120cbe7ee01" providerId="ADAL" clId="{67362DE0-6CEB-428B-B57A-86E70D459560}" dt="2023-11-29T17:04:15.663" v="1681" actId="403"/>
          <ac:spMkLst>
            <pc:docMk/>
            <pc:sldMk cId="1788357712" sldId="296"/>
            <ac:spMk id="6" creationId="{CF298D88-288E-5048-A827-0C03E522AD11}"/>
          </ac:spMkLst>
        </pc:spChg>
        <pc:spChg chg="add mod">
          <ac:chgData name="Brian Balok" userId="685ccb80-cfa1-454b-99b7-0120cbe7ee01" providerId="ADAL" clId="{67362DE0-6CEB-428B-B57A-86E70D459560}" dt="2023-11-29T17:04:28.307" v="1683" actId="1076"/>
          <ac:spMkLst>
            <pc:docMk/>
            <pc:sldMk cId="1788357712" sldId="296"/>
            <ac:spMk id="7" creationId="{586689C3-43E3-F230-B835-6D7D851B43C6}"/>
          </ac:spMkLst>
        </pc:spChg>
        <pc:spChg chg="add mod">
          <ac:chgData name="Brian Balok" userId="685ccb80-cfa1-454b-99b7-0120cbe7ee01" providerId="ADAL" clId="{67362DE0-6CEB-428B-B57A-86E70D459560}" dt="2023-11-29T17:04:15.663" v="1681" actId="403"/>
          <ac:spMkLst>
            <pc:docMk/>
            <pc:sldMk cId="1788357712" sldId="296"/>
            <ac:spMk id="8" creationId="{C919455E-74C7-EB35-7645-44C93DE910DB}"/>
          </ac:spMkLst>
        </pc:spChg>
      </pc:sldChg>
      <pc:sldChg chg="addSp delSp modSp new mod">
        <pc:chgData name="Brian Balok" userId="685ccb80-cfa1-454b-99b7-0120cbe7ee01" providerId="ADAL" clId="{67362DE0-6CEB-428B-B57A-86E70D459560}" dt="2023-11-29T17:05:34.551" v="1746" actId="403"/>
        <pc:sldMkLst>
          <pc:docMk/>
          <pc:sldMk cId="1292442905" sldId="297"/>
        </pc:sldMkLst>
        <pc:spChg chg="mod">
          <ac:chgData name="Brian Balok" userId="685ccb80-cfa1-454b-99b7-0120cbe7ee01" providerId="ADAL" clId="{67362DE0-6CEB-428B-B57A-86E70D459560}" dt="2023-11-29T17:05:05.986" v="1741" actId="2711"/>
          <ac:spMkLst>
            <pc:docMk/>
            <pc:sldMk cId="1292442905" sldId="297"/>
            <ac:spMk id="2" creationId="{0403FCC4-B320-C09F-F9E1-9316A7DCE4C3}"/>
          </ac:spMkLst>
        </pc:spChg>
        <pc:spChg chg="del">
          <ac:chgData name="Brian Balok" userId="685ccb80-cfa1-454b-99b7-0120cbe7ee01" providerId="ADAL" clId="{67362DE0-6CEB-428B-B57A-86E70D459560}" dt="2023-11-29T17:05:13.900" v="1742" actId="478"/>
          <ac:spMkLst>
            <pc:docMk/>
            <pc:sldMk cId="1292442905" sldId="297"/>
            <ac:spMk id="3" creationId="{D7BBBA6F-E156-CF7D-BB9B-5F56085A5874}"/>
          </ac:spMkLst>
        </pc:spChg>
        <pc:spChg chg="add mod">
          <ac:chgData name="Brian Balok" userId="685ccb80-cfa1-454b-99b7-0120cbe7ee01" providerId="ADAL" clId="{67362DE0-6CEB-428B-B57A-86E70D459560}" dt="2023-11-29T17:05:34.551" v="1746" actId="403"/>
          <ac:spMkLst>
            <pc:docMk/>
            <pc:sldMk cId="1292442905" sldId="297"/>
            <ac:spMk id="4" creationId="{CAE66DD2-DEC5-CC2A-F177-D77130DC8316}"/>
          </ac:spMkLst>
        </pc:spChg>
        <pc:spChg chg="add mod">
          <ac:chgData name="Brian Balok" userId="685ccb80-cfa1-454b-99b7-0120cbe7ee01" providerId="ADAL" clId="{67362DE0-6CEB-428B-B57A-86E70D459560}" dt="2023-11-29T17:05:34.551" v="1746" actId="403"/>
          <ac:spMkLst>
            <pc:docMk/>
            <pc:sldMk cId="1292442905" sldId="297"/>
            <ac:spMk id="5" creationId="{4659423C-6525-AB4D-B2B5-750DFF2933F8}"/>
          </ac:spMkLst>
        </pc:spChg>
        <pc:spChg chg="add mod">
          <ac:chgData name="Brian Balok" userId="685ccb80-cfa1-454b-99b7-0120cbe7ee01" providerId="ADAL" clId="{67362DE0-6CEB-428B-B57A-86E70D459560}" dt="2023-11-29T17:05:34.551" v="1746" actId="403"/>
          <ac:spMkLst>
            <pc:docMk/>
            <pc:sldMk cId="1292442905" sldId="297"/>
            <ac:spMk id="6" creationId="{74809DBD-4A09-54A3-B860-15D1BA3D872E}"/>
          </ac:spMkLst>
        </pc:spChg>
        <pc:spChg chg="add mod">
          <ac:chgData name="Brian Balok" userId="685ccb80-cfa1-454b-99b7-0120cbe7ee01" providerId="ADAL" clId="{67362DE0-6CEB-428B-B57A-86E70D459560}" dt="2023-11-29T17:05:34.551" v="1746" actId="403"/>
          <ac:spMkLst>
            <pc:docMk/>
            <pc:sldMk cId="1292442905" sldId="297"/>
            <ac:spMk id="7" creationId="{3A51C67B-F378-02CA-547E-0A3BEBDEC6C6}"/>
          </ac:spMkLst>
        </pc:spChg>
        <pc:spChg chg="add mod">
          <ac:chgData name="Brian Balok" userId="685ccb80-cfa1-454b-99b7-0120cbe7ee01" providerId="ADAL" clId="{67362DE0-6CEB-428B-B57A-86E70D459560}" dt="2023-11-29T17:05:34.551" v="1746" actId="403"/>
          <ac:spMkLst>
            <pc:docMk/>
            <pc:sldMk cId="1292442905" sldId="297"/>
            <ac:spMk id="8" creationId="{51E49534-333A-8AD2-72E9-75F138608474}"/>
          </ac:spMkLst>
        </pc:spChg>
        <pc:spChg chg="add mod">
          <ac:chgData name="Brian Balok" userId="685ccb80-cfa1-454b-99b7-0120cbe7ee01" providerId="ADAL" clId="{67362DE0-6CEB-428B-B57A-86E70D459560}" dt="2023-11-29T17:05:34.551" v="1746" actId="403"/>
          <ac:spMkLst>
            <pc:docMk/>
            <pc:sldMk cId="1292442905" sldId="297"/>
            <ac:spMk id="9" creationId="{F0D91F5F-CB40-063B-1AB0-ED419CB64517}"/>
          </ac:spMkLst>
        </pc:spChg>
        <pc:spChg chg="add mod">
          <ac:chgData name="Brian Balok" userId="685ccb80-cfa1-454b-99b7-0120cbe7ee01" providerId="ADAL" clId="{67362DE0-6CEB-428B-B57A-86E70D459560}" dt="2023-11-29T17:05:34.551" v="1746" actId="403"/>
          <ac:spMkLst>
            <pc:docMk/>
            <pc:sldMk cId="1292442905" sldId="297"/>
            <ac:spMk id="10" creationId="{4B036A18-F78C-FEBD-0148-732B70CE4D03}"/>
          </ac:spMkLst>
        </pc:spChg>
        <pc:spChg chg="add mod">
          <ac:chgData name="Brian Balok" userId="685ccb80-cfa1-454b-99b7-0120cbe7ee01" providerId="ADAL" clId="{67362DE0-6CEB-428B-B57A-86E70D459560}" dt="2023-11-29T17:05:34.551" v="1746" actId="403"/>
          <ac:spMkLst>
            <pc:docMk/>
            <pc:sldMk cId="1292442905" sldId="297"/>
            <ac:spMk id="11" creationId="{6B3A077B-BB5A-1B51-BB58-F1C31AF9F8C6}"/>
          </ac:spMkLst>
        </pc:spChg>
      </pc:sldChg>
      <pc:sldChg chg="addSp delSp modSp new mod">
        <pc:chgData name="Brian Balok" userId="685ccb80-cfa1-454b-99b7-0120cbe7ee01" providerId="ADAL" clId="{67362DE0-6CEB-428B-B57A-86E70D459560}" dt="2023-11-29T17:06:38.549" v="1815" actId="1076"/>
        <pc:sldMkLst>
          <pc:docMk/>
          <pc:sldMk cId="406838345" sldId="298"/>
        </pc:sldMkLst>
        <pc:spChg chg="mod">
          <ac:chgData name="Brian Balok" userId="685ccb80-cfa1-454b-99b7-0120cbe7ee01" providerId="ADAL" clId="{67362DE0-6CEB-428B-B57A-86E70D459560}" dt="2023-11-29T17:06:08.671" v="1806" actId="2711"/>
          <ac:spMkLst>
            <pc:docMk/>
            <pc:sldMk cId="406838345" sldId="298"/>
            <ac:spMk id="2" creationId="{CD1B0E65-AA50-4AD3-2781-098A4C390879}"/>
          </ac:spMkLst>
        </pc:spChg>
        <pc:spChg chg="del">
          <ac:chgData name="Brian Balok" userId="685ccb80-cfa1-454b-99b7-0120cbe7ee01" providerId="ADAL" clId="{67362DE0-6CEB-428B-B57A-86E70D459560}" dt="2023-11-29T17:06:11.734" v="1807" actId="478"/>
          <ac:spMkLst>
            <pc:docMk/>
            <pc:sldMk cId="406838345" sldId="298"/>
            <ac:spMk id="3" creationId="{0676B5F4-D515-9590-26F3-13E685B94D86}"/>
          </ac:spMkLst>
        </pc:spChg>
        <pc:spChg chg="add mod">
          <ac:chgData name="Brian Balok" userId="685ccb80-cfa1-454b-99b7-0120cbe7ee01" providerId="ADAL" clId="{67362DE0-6CEB-428B-B57A-86E70D459560}" dt="2023-11-29T17:06:27.573" v="1811" actId="403"/>
          <ac:spMkLst>
            <pc:docMk/>
            <pc:sldMk cId="406838345" sldId="298"/>
            <ac:spMk id="4" creationId="{EFD4E556-F08B-6F69-89CE-669ADF82E503}"/>
          </ac:spMkLst>
        </pc:spChg>
        <pc:spChg chg="add mod">
          <ac:chgData name="Brian Balok" userId="685ccb80-cfa1-454b-99b7-0120cbe7ee01" providerId="ADAL" clId="{67362DE0-6CEB-428B-B57A-86E70D459560}" dt="2023-11-29T17:06:27.573" v="1811" actId="403"/>
          <ac:spMkLst>
            <pc:docMk/>
            <pc:sldMk cId="406838345" sldId="298"/>
            <ac:spMk id="5" creationId="{C31C6AC5-4BAA-543E-DF67-5E81818729A0}"/>
          </ac:spMkLst>
        </pc:spChg>
        <pc:spChg chg="add mod">
          <ac:chgData name="Brian Balok" userId="685ccb80-cfa1-454b-99b7-0120cbe7ee01" providerId="ADAL" clId="{67362DE0-6CEB-428B-B57A-86E70D459560}" dt="2023-11-29T17:06:27.573" v="1811" actId="403"/>
          <ac:spMkLst>
            <pc:docMk/>
            <pc:sldMk cId="406838345" sldId="298"/>
            <ac:spMk id="6" creationId="{A7C1F0CE-D4E8-5516-5269-FA1A1839E64E}"/>
          </ac:spMkLst>
        </pc:spChg>
        <pc:picChg chg="add mod">
          <ac:chgData name="Brian Balok" userId="685ccb80-cfa1-454b-99b7-0120cbe7ee01" providerId="ADAL" clId="{67362DE0-6CEB-428B-B57A-86E70D459560}" dt="2023-11-29T17:06:38.549" v="1815" actId="1076"/>
          <ac:picMkLst>
            <pc:docMk/>
            <pc:sldMk cId="406838345" sldId="298"/>
            <ac:picMk id="7" creationId="{BE4B281A-FFF5-C43A-DECB-3D9E57AD85AC}"/>
          </ac:picMkLst>
        </pc:picChg>
      </pc:sldChg>
      <pc:sldChg chg="addSp delSp modSp new mod">
        <pc:chgData name="Brian Balok" userId="685ccb80-cfa1-454b-99b7-0120cbe7ee01" providerId="ADAL" clId="{67362DE0-6CEB-428B-B57A-86E70D459560}" dt="2023-11-29T17:07:50.202" v="1882" actId="1076"/>
        <pc:sldMkLst>
          <pc:docMk/>
          <pc:sldMk cId="1755701050" sldId="299"/>
        </pc:sldMkLst>
        <pc:spChg chg="mod">
          <ac:chgData name="Brian Balok" userId="685ccb80-cfa1-454b-99b7-0120cbe7ee01" providerId="ADAL" clId="{67362DE0-6CEB-428B-B57A-86E70D459560}" dt="2023-11-29T17:07:19.717" v="1874" actId="2711"/>
          <ac:spMkLst>
            <pc:docMk/>
            <pc:sldMk cId="1755701050" sldId="299"/>
            <ac:spMk id="2" creationId="{E299376F-B90D-5AEA-B915-D2D8EC7159F5}"/>
          </ac:spMkLst>
        </pc:spChg>
        <pc:spChg chg="del">
          <ac:chgData name="Brian Balok" userId="685ccb80-cfa1-454b-99b7-0120cbe7ee01" providerId="ADAL" clId="{67362DE0-6CEB-428B-B57A-86E70D459560}" dt="2023-11-29T17:07:28.004" v="1875" actId="478"/>
          <ac:spMkLst>
            <pc:docMk/>
            <pc:sldMk cId="1755701050" sldId="299"/>
            <ac:spMk id="3" creationId="{1B98A3DC-8B6C-3B3C-570F-7C4E50A0693B}"/>
          </ac:spMkLst>
        </pc:spChg>
        <pc:spChg chg="add mod">
          <ac:chgData name="Brian Balok" userId="685ccb80-cfa1-454b-99b7-0120cbe7ee01" providerId="ADAL" clId="{67362DE0-6CEB-428B-B57A-86E70D459560}" dt="2023-11-29T17:07:45.508" v="1880" actId="1076"/>
          <ac:spMkLst>
            <pc:docMk/>
            <pc:sldMk cId="1755701050" sldId="299"/>
            <ac:spMk id="4" creationId="{52AC81DC-1480-CBD0-8BCA-B70F5C249986}"/>
          </ac:spMkLst>
        </pc:spChg>
        <pc:spChg chg="add mod">
          <ac:chgData name="Brian Balok" userId="685ccb80-cfa1-454b-99b7-0120cbe7ee01" providerId="ADAL" clId="{67362DE0-6CEB-428B-B57A-86E70D459560}" dt="2023-11-29T17:07:41.043" v="1879" actId="403"/>
          <ac:spMkLst>
            <pc:docMk/>
            <pc:sldMk cId="1755701050" sldId="299"/>
            <ac:spMk id="5" creationId="{06BEBA14-22BA-A076-5387-29A05ADEBC98}"/>
          </ac:spMkLst>
        </pc:spChg>
        <pc:spChg chg="add mod">
          <ac:chgData name="Brian Balok" userId="685ccb80-cfa1-454b-99b7-0120cbe7ee01" providerId="ADAL" clId="{67362DE0-6CEB-428B-B57A-86E70D459560}" dt="2023-11-29T17:07:41.043" v="1879" actId="403"/>
          <ac:spMkLst>
            <pc:docMk/>
            <pc:sldMk cId="1755701050" sldId="299"/>
            <ac:spMk id="6" creationId="{E6E14C9B-69BE-6CEE-3FDD-BCAB0CCE4125}"/>
          </ac:spMkLst>
        </pc:spChg>
        <pc:spChg chg="add mod">
          <ac:chgData name="Brian Balok" userId="685ccb80-cfa1-454b-99b7-0120cbe7ee01" providerId="ADAL" clId="{67362DE0-6CEB-428B-B57A-86E70D459560}" dt="2023-11-29T17:07:41.043" v="1879" actId="403"/>
          <ac:spMkLst>
            <pc:docMk/>
            <pc:sldMk cId="1755701050" sldId="299"/>
            <ac:spMk id="7" creationId="{49713A24-518F-70D2-90C8-47D5601CF25E}"/>
          </ac:spMkLst>
        </pc:spChg>
        <pc:spChg chg="add mod">
          <ac:chgData name="Brian Balok" userId="685ccb80-cfa1-454b-99b7-0120cbe7ee01" providerId="ADAL" clId="{67362DE0-6CEB-428B-B57A-86E70D459560}" dt="2023-11-29T17:07:50.202" v="1882" actId="1076"/>
          <ac:spMkLst>
            <pc:docMk/>
            <pc:sldMk cId="1755701050" sldId="299"/>
            <ac:spMk id="8" creationId="{0E4139E5-C6F9-3BC8-EA83-F592654DBEC2}"/>
          </ac:spMkLst>
        </pc:spChg>
        <pc:spChg chg="add mod">
          <ac:chgData name="Brian Balok" userId="685ccb80-cfa1-454b-99b7-0120cbe7ee01" providerId="ADAL" clId="{67362DE0-6CEB-428B-B57A-86E70D459560}" dt="2023-11-29T17:07:47.795" v="1881" actId="1076"/>
          <ac:spMkLst>
            <pc:docMk/>
            <pc:sldMk cId="1755701050" sldId="299"/>
            <ac:spMk id="9" creationId="{428907E1-EA93-05C1-3EFC-6DD25520A8AA}"/>
          </ac:spMkLst>
        </pc:spChg>
      </pc:sldChg>
      <pc:sldChg chg="addSp delSp modSp new mod">
        <pc:chgData name="Brian Balok" userId="685ccb80-cfa1-454b-99b7-0120cbe7ee01" providerId="ADAL" clId="{67362DE0-6CEB-428B-B57A-86E70D459560}" dt="2023-11-29T17:09:18.301" v="1952" actId="1076"/>
        <pc:sldMkLst>
          <pc:docMk/>
          <pc:sldMk cId="4242522231" sldId="300"/>
        </pc:sldMkLst>
        <pc:spChg chg="mod">
          <ac:chgData name="Brian Balok" userId="685ccb80-cfa1-454b-99b7-0120cbe7ee01" providerId="ADAL" clId="{67362DE0-6CEB-428B-B57A-86E70D459560}" dt="2023-11-29T17:08:44.651" v="1946" actId="255"/>
          <ac:spMkLst>
            <pc:docMk/>
            <pc:sldMk cId="4242522231" sldId="300"/>
            <ac:spMk id="2" creationId="{FA106FED-41A0-D70F-2650-088032EDB2BE}"/>
          </ac:spMkLst>
        </pc:spChg>
        <pc:spChg chg="del">
          <ac:chgData name="Brian Balok" userId="685ccb80-cfa1-454b-99b7-0120cbe7ee01" providerId="ADAL" clId="{67362DE0-6CEB-428B-B57A-86E70D459560}" dt="2023-11-29T17:09:00.523" v="1947" actId="478"/>
          <ac:spMkLst>
            <pc:docMk/>
            <pc:sldMk cId="4242522231" sldId="300"/>
            <ac:spMk id="3" creationId="{D58A4A34-765E-2059-E1E3-F582AA1D92D7}"/>
          </ac:spMkLst>
        </pc:spChg>
        <pc:spChg chg="add mod">
          <ac:chgData name="Brian Balok" userId="685ccb80-cfa1-454b-99b7-0120cbe7ee01" providerId="ADAL" clId="{67362DE0-6CEB-428B-B57A-86E70D459560}" dt="2023-11-29T17:09:18.301" v="1952" actId="1076"/>
          <ac:spMkLst>
            <pc:docMk/>
            <pc:sldMk cId="4242522231" sldId="300"/>
            <ac:spMk id="4" creationId="{29E42602-6FE6-4CA1-C80A-1EE62A26FE5B}"/>
          </ac:spMkLst>
        </pc:spChg>
        <pc:spChg chg="add mod">
          <ac:chgData name="Brian Balok" userId="685ccb80-cfa1-454b-99b7-0120cbe7ee01" providerId="ADAL" clId="{67362DE0-6CEB-428B-B57A-86E70D459560}" dt="2023-11-29T17:09:18.301" v="1952" actId="1076"/>
          <ac:spMkLst>
            <pc:docMk/>
            <pc:sldMk cId="4242522231" sldId="300"/>
            <ac:spMk id="5" creationId="{362F7089-9217-FD08-F24A-97D22BCAE916}"/>
          </ac:spMkLst>
        </pc:spChg>
        <pc:spChg chg="add mod">
          <ac:chgData name="Brian Balok" userId="685ccb80-cfa1-454b-99b7-0120cbe7ee01" providerId="ADAL" clId="{67362DE0-6CEB-428B-B57A-86E70D459560}" dt="2023-11-29T17:09:18.301" v="1952" actId="1076"/>
          <ac:spMkLst>
            <pc:docMk/>
            <pc:sldMk cId="4242522231" sldId="300"/>
            <ac:spMk id="6" creationId="{DB31CDA0-E114-DBE5-9A28-3CF16540EBA4}"/>
          </ac:spMkLst>
        </pc:spChg>
        <pc:spChg chg="add mod">
          <ac:chgData name="Brian Balok" userId="685ccb80-cfa1-454b-99b7-0120cbe7ee01" providerId="ADAL" clId="{67362DE0-6CEB-428B-B57A-86E70D459560}" dt="2023-11-29T17:09:18.301" v="1952" actId="1076"/>
          <ac:spMkLst>
            <pc:docMk/>
            <pc:sldMk cId="4242522231" sldId="300"/>
            <ac:spMk id="7" creationId="{FD4CA6DE-4D7A-C27B-C99A-12190AD2E2B2}"/>
          </ac:spMkLst>
        </pc:spChg>
        <pc:spChg chg="add mod">
          <ac:chgData name="Brian Balok" userId="685ccb80-cfa1-454b-99b7-0120cbe7ee01" providerId="ADAL" clId="{67362DE0-6CEB-428B-B57A-86E70D459560}" dt="2023-11-29T17:09:18.301" v="1952" actId="1076"/>
          <ac:spMkLst>
            <pc:docMk/>
            <pc:sldMk cId="4242522231" sldId="300"/>
            <ac:spMk id="8" creationId="{31C563DD-D0CD-4572-DD68-E3CF061409D1}"/>
          </ac:spMkLst>
        </pc:spChg>
        <pc:spChg chg="add mod">
          <ac:chgData name="Brian Balok" userId="685ccb80-cfa1-454b-99b7-0120cbe7ee01" providerId="ADAL" clId="{67362DE0-6CEB-428B-B57A-86E70D459560}" dt="2023-11-29T17:09:18.301" v="1952" actId="1076"/>
          <ac:spMkLst>
            <pc:docMk/>
            <pc:sldMk cId="4242522231" sldId="300"/>
            <ac:spMk id="9" creationId="{769A25AA-E973-27FE-591C-06F454D3150D}"/>
          </ac:spMkLst>
        </pc:spChg>
      </pc:sldChg>
      <pc:sldChg chg="delSp modSp new mod">
        <pc:chgData name="Brian Balok" userId="685ccb80-cfa1-454b-99b7-0120cbe7ee01" providerId="ADAL" clId="{67362DE0-6CEB-428B-B57A-86E70D459560}" dt="2023-11-29T17:09:36.090" v="1965" actId="20577"/>
        <pc:sldMkLst>
          <pc:docMk/>
          <pc:sldMk cId="57249490" sldId="301"/>
        </pc:sldMkLst>
        <pc:spChg chg="mod">
          <ac:chgData name="Brian Balok" userId="685ccb80-cfa1-454b-99b7-0120cbe7ee01" providerId="ADAL" clId="{67362DE0-6CEB-428B-B57A-86E70D459560}" dt="2023-11-29T17:09:36.090" v="1965" actId="20577"/>
          <ac:spMkLst>
            <pc:docMk/>
            <pc:sldMk cId="57249490" sldId="301"/>
            <ac:spMk id="2" creationId="{0CCCFFC0-AB54-4916-342D-49903DAEB755}"/>
          </ac:spMkLst>
        </pc:spChg>
        <pc:spChg chg="del">
          <ac:chgData name="Brian Balok" userId="685ccb80-cfa1-454b-99b7-0120cbe7ee01" providerId="ADAL" clId="{67362DE0-6CEB-428B-B57A-86E70D459560}" dt="2023-11-29T17:09:25.016" v="1954" actId="478"/>
          <ac:spMkLst>
            <pc:docMk/>
            <pc:sldMk cId="57249490" sldId="301"/>
            <ac:spMk id="3" creationId="{57FF1572-7B53-2723-676D-1305572221E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BF55A-28E9-7F49-B3B2-2C3DDBCE85B4}"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3A6D6-A4B5-3946-9B84-D1B7E7EBC049}" type="slidenum">
              <a:rPr lang="en-US" smtClean="0"/>
              <a:t>‹#›</a:t>
            </a:fld>
            <a:endParaRPr lang="en-US"/>
          </a:p>
        </p:txBody>
      </p:sp>
    </p:spTree>
    <p:extLst>
      <p:ext uri="{BB962C8B-B14F-4D97-AF65-F5344CB8AC3E}">
        <p14:creationId xmlns:p14="http://schemas.microsoft.com/office/powerpoint/2010/main" val="1232316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 picture containing airplane&#10;&#10;Description automatically generated">
            <a:extLst>
              <a:ext uri="{FF2B5EF4-FFF2-40B4-BE49-F238E27FC236}">
                <a16:creationId xmlns:a16="http://schemas.microsoft.com/office/drawing/2014/main" id="{1CB4696F-00E8-F81A-DE44-8E43CBEB5C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714"/>
            <a:ext cx="12192000" cy="6856572"/>
          </a:xfrm>
          <a:prstGeom prst="rect">
            <a:avLst/>
          </a:prstGeom>
        </p:spPr>
      </p:pic>
      <p:sp>
        <p:nvSpPr>
          <p:cNvPr id="3" name="Subtitle 2">
            <a:extLst>
              <a:ext uri="{FF2B5EF4-FFF2-40B4-BE49-F238E27FC236}">
                <a16:creationId xmlns:a16="http://schemas.microsoft.com/office/drawing/2014/main" id="{3717FFB0-63F9-CA65-0E02-6E0C1B5E3F9C}"/>
              </a:ext>
            </a:extLst>
          </p:cNvPr>
          <p:cNvSpPr>
            <a:spLocks noGrp="1"/>
          </p:cNvSpPr>
          <p:nvPr>
            <p:ph type="subTitle" idx="1"/>
          </p:nvPr>
        </p:nvSpPr>
        <p:spPr>
          <a:xfrm>
            <a:off x="1524000" y="4128940"/>
            <a:ext cx="9144000" cy="527901"/>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a:extLst>
              <a:ext uri="{FF2B5EF4-FFF2-40B4-BE49-F238E27FC236}">
                <a16:creationId xmlns:a16="http://schemas.microsoft.com/office/drawing/2014/main" id="{47E4F55C-25B2-4EDD-5783-27FDA524F6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49502" y="2224556"/>
            <a:ext cx="6292995" cy="1658823"/>
          </a:xfrm>
          <a:prstGeom prst="rect">
            <a:avLst/>
          </a:prstGeom>
        </p:spPr>
      </p:pic>
    </p:spTree>
    <p:extLst>
      <p:ext uri="{BB962C8B-B14F-4D97-AF65-F5344CB8AC3E}">
        <p14:creationId xmlns:p14="http://schemas.microsoft.com/office/powerpoint/2010/main" val="4089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6962-AD7F-5592-C8DD-2BC7875969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7033D8-D20C-6C4A-9F41-D447F11D03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887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A0D01-EE85-562E-007E-34D3F612A2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7A8851-AAE8-E1B7-C178-20D25AD8E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13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1F23D-B3A2-F359-9AF5-60672535642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A53ABE5-6872-5F4D-203C-13771D75A6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837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E2FD-6A7A-4D7A-9699-0E198844DA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92890-A0FC-1952-9E31-C621B1985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7463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6EC90-2087-D139-C75F-60BE67906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0DA29-933C-2798-0272-8FDD035BDF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6D8E65-EC89-C3D9-C009-013F01A9E5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837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B8C3-EDF1-86B3-6CA3-04736085B1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F4D4D-9FAF-C17F-D39C-1708005DB0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4708-5B54-6CA5-4832-35A780E2EA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D3B4D-BC29-E817-4263-AE48B4522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6334D1-A74E-4F4C-CBE9-2D2E00EC52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39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41CA-F99A-73A0-B438-F7C03731FBB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727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34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DF053-8D51-13C2-EB8B-77D1CE0B0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1F1FBC-0F99-6773-1C70-D13DA0F23C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E9CEA9-7385-D14A-C9A3-48B7E3703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7263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CEC19-4951-BA66-E8F9-36C39618E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009A88-F128-DAD9-B1CA-37249170CE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B688FAC-7B1D-543C-5A05-BA3D48039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890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19344F-4AB7-F49F-D362-642D863D503A}"/>
              </a:ext>
            </a:extLst>
          </p:cNvPr>
          <p:cNvSpPr>
            <a:spLocks noGrp="1"/>
          </p:cNvSpPr>
          <p:nvPr>
            <p:ph type="title"/>
          </p:nvPr>
        </p:nvSpPr>
        <p:spPr>
          <a:xfrm>
            <a:off x="838200" y="252001"/>
            <a:ext cx="10515600" cy="80379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DDD5D2-CD15-2704-8DB5-D73315B20933}"/>
              </a:ext>
            </a:extLst>
          </p:cNvPr>
          <p:cNvSpPr>
            <a:spLocks noGrp="1"/>
          </p:cNvSpPr>
          <p:nvPr>
            <p:ph type="body" idx="1"/>
          </p:nvPr>
        </p:nvSpPr>
        <p:spPr>
          <a:xfrm>
            <a:off x="838200" y="1296698"/>
            <a:ext cx="10515600" cy="48802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 name="Straight Connector 4">
            <a:extLst>
              <a:ext uri="{FF2B5EF4-FFF2-40B4-BE49-F238E27FC236}">
                <a16:creationId xmlns:a16="http://schemas.microsoft.com/office/drawing/2014/main" id="{036B6C78-7DB6-576E-E56C-951F1435E4CD}"/>
              </a:ext>
            </a:extLst>
          </p:cNvPr>
          <p:cNvCxnSpPr>
            <a:cxnSpLocks/>
          </p:cNvCxnSpPr>
          <p:nvPr userDrawn="1"/>
        </p:nvCxnSpPr>
        <p:spPr>
          <a:xfrm flipV="1">
            <a:off x="1391167" y="6567415"/>
            <a:ext cx="9264918" cy="1899"/>
          </a:xfrm>
          <a:prstGeom prst="line">
            <a:avLst/>
          </a:prstGeom>
          <a:ln w="19050">
            <a:solidFill>
              <a:srgbClr val="30BFE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5FA85D5-8E62-2CA7-FC86-FDB2F928BA7D}"/>
              </a:ext>
            </a:extLst>
          </p:cNvPr>
          <p:cNvSpPr txBox="1"/>
          <p:nvPr userDrawn="1"/>
        </p:nvSpPr>
        <p:spPr>
          <a:xfrm>
            <a:off x="10728459" y="6444304"/>
            <a:ext cx="1357045" cy="246221"/>
          </a:xfrm>
          <a:prstGeom prst="rect">
            <a:avLst/>
          </a:prstGeom>
          <a:noFill/>
        </p:spPr>
        <p:txBody>
          <a:bodyPr wrap="square" rtlCol="0">
            <a:spAutoFit/>
          </a:bodyPr>
          <a:lstStyle/>
          <a:p>
            <a:r>
              <a:rPr lang="en-US" sz="1000" dirty="0">
                <a:latin typeface="Poppins" panose="00000500000000000000" pitchFamily="2" charset="0"/>
                <a:cs typeface="Poppins" panose="00000500000000000000" pitchFamily="2" charset="0"/>
              </a:rPr>
              <a:t>GHSP Confidential </a:t>
            </a:r>
          </a:p>
        </p:txBody>
      </p:sp>
      <p:pic>
        <p:nvPicPr>
          <p:cNvPr id="10" name="Picture 9">
            <a:extLst>
              <a:ext uri="{FF2B5EF4-FFF2-40B4-BE49-F238E27FC236}">
                <a16:creationId xmlns:a16="http://schemas.microsoft.com/office/drawing/2014/main" id="{1A31785E-B98C-0D77-AF4B-F74F204F93E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1820" y="6424090"/>
            <a:ext cx="1040674" cy="274320"/>
          </a:xfrm>
          <a:prstGeom prst="rect">
            <a:avLst/>
          </a:prstGeom>
        </p:spPr>
      </p:pic>
    </p:spTree>
    <p:extLst>
      <p:ext uri="{BB962C8B-B14F-4D97-AF65-F5344CB8AC3E}">
        <p14:creationId xmlns:p14="http://schemas.microsoft.com/office/powerpoint/2010/main" val="410993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5314A"/>
          </a:solidFill>
          <a:latin typeface="Poppins" panose="00000500000000000000" pitchFamily="2" charset="0"/>
          <a:ea typeface="+mj-ea"/>
          <a:cs typeface="Poppins" panose="00000500000000000000" pitchFamily="2" charset="0"/>
        </a:defRPr>
      </a:lvl1pPr>
    </p:titleStyle>
    <p:bodyStyle>
      <a:lvl1pPr marL="228600" indent="-228600" algn="l" defTabSz="914400" rtl="0" eaLnBrk="1" latinLnBrk="0" hangingPunct="1">
        <a:lnSpc>
          <a:spcPct val="100000"/>
        </a:lnSpc>
        <a:spcBef>
          <a:spcPts val="400"/>
        </a:spcBef>
        <a:buFont typeface="Arial" panose="020B0604020202020204" pitchFamily="34" charset="0"/>
        <a:buChar char="•"/>
        <a:defRPr sz="2800" b="0" i="0" kern="1200">
          <a:solidFill>
            <a:schemeClr val="tx1"/>
          </a:solidFill>
          <a:latin typeface="Poppins" panose="00000500000000000000" pitchFamily="2" charset="0"/>
          <a:ea typeface="+mn-ea"/>
          <a:cs typeface="Poppins" panose="00000500000000000000" pitchFamily="2" charset="0"/>
        </a:defRPr>
      </a:lvl1pPr>
      <a:lvl2pPr marL="685800" indent="-228600" algn="l" defTabSz="914400" rtl="0" eaLnBrk="1" latinLnBrk="0" hangingPunct="1">
        <a:lnSpc>
          <a:spcPct val="100000"/>
        </a:lnSpc>
        <a:spcBef>
          <a:spcPts val="400"/>
        </a:spcBef>
        <a:buFont typeface="Arial" panose="020B0604020202020204" pitchFamily="34" charset="0"/>
        <a:buChar char="•"/>
        <a:defRPr sz="2400" b="0" i="0" kern="1200">
          <a:solidFill>
            <a:schemeClr val="tx1"/>
          </a:solidFill>
          <a:latin typeface="Poppins" panose="00000500000000000000" pitchFamily="2" charset="0"/>
          <a:ea typeface="+mn-ea"/>
          <a:cs typeface="Poppins" panose="00000500000000000000" pitchFamily="2" charset="0"/>
        </a:defRPr>
      </a:lvl2pPr>
      <a:lvl3pPr marL="1143000" indent="-228600" algn="l" defTabSz="914400" rtl="0" eaLnBrk="1" latinLnBrk="0" hangingPunct="1">
        <a:lnSpc>
          <a:spcPct val="100000"/>
        </a:lnSpc>
        <a:spcBef>
          <a:spcPts val="400"/>
        </a:spcBef>
        <a:buFont typeface="Arial" panose="020B0604020202020204" pitchFamily="34" charset="0"/>
        <a:buChar char="•"/>
        <a:defRPr sz="2000" b="0" i="0" kern="1200">
          <a:solidFill>
            <a:schemeClr val="tx1"/>
          </a:solidFill>
          <a:latin typeface="Poppins" panose="00000500000000000000" pitchFamily="2" charset="0"/>
          <a:ea typeface="+mn-ea"/>
          <a:cs typeface="Poppins" panose="00000500000000000000" pitchFamily="2" charset="0"/>
        </a:defRPr>
      </a:lvl3pPr>
      <a:lvl4pPr marL="16002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4pPr>
      <a:lvl5pPr marL="20574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url?sa=i&amp;rct=j&amp;q=&amp;esrc=s&amp;source=images&amp;cd=&amp;cad=rja&amp;uact=8&amp;ved=0ahUKEwirgt_tjc7JAhUM6iYKHfCaA8EQjRwIBw&amp;url=http://www.hillsborococ.org/what-is-the-problem/&amp;psig=AFQjCNHzKFHxek0hfXjHM0PvnzBK40Zb0Q&amp;ust=1449727232920546"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source=images&amp;cd=&amp;cad=rja&amp;uact=8&amp;ved=0ahUKEwi7xKqhj87JAhWMOiYKHX7lA8QQjRwIBw&amp;url=http://www.moodjuice.scot.nhs.uk/handout1.asp&amp;psig=AFQjCNHzKFHxek0hfXjHM0PvnzBK40Zb0Q&amp;ust=1449727232920546"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url?sa=i&amp;rct=j&amp;q=&amp;esrc=s&amp;source=images&amp;cd=&amp;cad=rja&amp;uact=8&amp;ved=0ahUKEwj5kNuSkc7JAhWEOCYKHfmeCsYQjRwIBw&amp;url=http://www.dreamstime.com/illustration/root-cause-analysis.html&amp;psig=AFQjCNG4r0K6m7rjokbNJEQ12x5pD_1V_Q&amp;ust=1449728286209688"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google.com/url?sa=i&amp;rct=j&amp;q=&amp;esrc=s&amp;source=images&amp;cd=&amp;cad=rja&amp;uact=8&amp;ved=0ahUKEwjhn8W5kM7JAhXDVyYKHRUQD2QQjRwIBw&amp;url=http://kathyhadleylifecoach.com/coaching-client-asked-how-did-my-problems-get-mysteriously-solved/&amp;psig=AFQjCNHzKFHxek0hfXjHM0PvnzBK40Zb0Q&amp;ust=1449727232920546"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C148D8-B436-E636-4A0C-2ACD13C26664}"/>
              </a:ext>
            </a:extLst>
          </p:cNvPr>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Supplier Training – PTR Problem Solving</a:t>
            </a:r>
          </a:p>
        </p:txBody>
      </p:sp>
    </p:spTree>
    <p:extLst>
      <p:ext uri="{BB962C8B-B14F-4D97-AF65-F5344CB8AC3E}">
        <p14:creationId xmlns:p14="http://schemas.microsoft.com/office/powerpoint/2010/main" val="2497303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FA482-1CDB-B185-E370-53ECE6C8A6B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8A8ACC8F-F7D3-F826-2E9D-9158467C8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625" y="1179095"/>
            <a:ext cx="5355024" cy="5106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a:extLst>
              <a:ext uri="{FF2B5EF4-FFF2-40B4-BE49-F238E27FC236}">
                <a16:creationId xmlns:a16="http://schemas.microsoft.com/office/drawing/2014/main" id="{981B7F57-6F52-CFA6-98B8-5619E6B37A30}"/>
              </a:ext>
            </a:extLst>
          </p:cNvPr>
          <p:cNvGrpSpPr/>
          <p:nvPr/>
        </p:nvGrpSpPr>
        <p:grpSpPr>
          <a:xfrm>
            <a:off x="1932162" y="1055800"/>
            <a:ext cx="7877585" cy="1372965"/>
            <a:chOff x="2012373" y="2112818"/>
            <a:chExt cx="7354619" cy="1226027"/>
          </a:xfrm>
        </p:grpSpPr>
        <p:sp>
          <p:nvSpPr>
            <p:cNvPr id="6" name="TextBox 5">
              <a:extLst>
                <a:ext uri="{FF2B5EF4-FFF2-40B4-BE49-F238E27FC236}">
                  <a16:creationId xmlns:a16="http://schemas.microsoft.com/office/drawing/2014/main" id="{D89C7AAC-447A-802B-CF4B-2F2A061A5FA2}"/>
                </a:ext>
              </a:extLst>
            </p:cNvPr>
            <p:cNvSpPr txBox="1"/>
            <p:nvPr/>
          </p:nvSpPr>
          <p:spPr>
            <a:xfrm>
              <a:off x="6019800" y="2596783"/>
              <a:ext cx="3347192" cy="742062"/>
            </a:xfrm>
            <a:prstGeom prst="rect">
              <a:avLst/>
            </a:prstGeom>
            <a:noFill/>
          </p:spPr>
          <p:txBody>
            <a:bodyPr wrap="square" rtlCol="0">
              <a:spAutoFit/>
            </a:bodyPr>
            <a:lstStyle/>
            <a:p>
              <a:r>
                <a:rPr lang="en-US" sz="1600" b="1" dirty="0">
                  <a:solidFill>
                    <a:srgbClr val="05314A"/>
                  </a:solidFill>
                  <a:latin typeface="Arial" panose="020B0604020202020204" pitchFamily="34" charset="0"/>
                  <a:cs typeface="Arial" panose="020B0604020202020204" pitchFamily="34" charset="0"/>
                </a:rPr>
                <a:t>Details of the Failure Mode – allows the originator of the PTR to provide more detail of the issue </a:t>
              </a:r>
            </a:p>
          </p:txBody>
        </p:sp>
        <p:sp>
          <p:nvSpPr>
            <p:cNvPr id="7" name="Oval 6">
              <a:extLst>
                <a:ext uri="{FF2B5EF4-FFF2-40B4-BE49-F238E27FC236}">
                  <a16:creationId xmlns:a16="http://schemas.microsoft.com/office/drawing/2014/main" id="{1CB3071E-89AC-0B1F-12A9-CAB8D2E23647}"/>
                </a:ext>
              </a:extLst>
            </p:cNvPr>
            <p:cNvSpPr/>
            <p:nvPr/>
          </p:nvSpPr>
          <p:spPr>
            <a:xfrm>
              <a:off x="2012373" y="2112818"/>
              <a:ext cx="4007427" cy="304800"/>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4093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1D314-3C50-A05A-D17B-2007BEFEAE3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2F76C1FD-ADD2-BD3A-C542-7F65DB7797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027" y="1055800"/>
            <a:ext cx="5370002" cy="51204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a:extLst>
              <a:ext uri="{FF2B5EF4-FFF2-40B4-BE49-F238E27FC236}">
                <a16:creationId xmlns:a16="http://schemas.microsoft.com/office/drawing/2014/main" id="{383A2081-83F9-68BF-ED18-E9D078BB515D}"/>
              </a:ext>
            </a:extLst>
          </p:cNvPr>
          <p:cNvGrpSpPr/>
          <p:nvPr/>
        </p:nvGrpSpPr>
        <p:grpSpPr>
          <a:xfrm>
            <a:off x="1752417" y="1420091"/>
            <a:ext cx="7010401" cy="1924847"/>
            <a:chOff x="1981200" y="1965523"/>
            <a:chExt cx="7010401" cy="1924847"/>
          </a:xfrm>
        </p:grpSpPr>
        <p:sp>
          <p:nvSpPr>
            <p:cNvPr id="6" name="TextBox 5">
              <a:extLst>
                <a:ext uri="{FF2B5EF4-FFF2-40B4-BE49-F238E27FC236}">
                  <a16:creationId xmlns:a16="http://schemas.microsoft.com/office/drawing/2014/main" id="{27141FE7-78E9-5CBA-CD8A-D4A172E80096}"/>
                </a:ext>
              </a:extLst>
            </p:cNvPr>
            <p:cNvSpPr txBox="1"/>
            <p:nvPr/>
          </p:nvSpPr>
          <p:spPr>
            <a:xfrm>
              <a:off x="6096001" y="2074488"/>
              <a:ext cx="2895600" cy="1815882"/>
            </a:xfrm>
            <a:prstGeom prst="rect">
              <a:avLst/>
            </a:prstGeom>
            <a:noFill/>
          </p:spPr>
          <p:txBody>
            <a:bodyPr wrap="square" rtlCol="0">
              <a:spAutoFit/>
            </a:bodyPr>
            <a:lstStyle/>
            <a:p>
              <a:r>
                <a:rPr lang="en-US" sz="1600" b="1" dirty="0">
                  <a:solidFill>
                    <a:srgbClr val="05314A"/>
                  </a:solidFill>
                  <a:latin typeface="Arial" panose="020B0604020202020204" pitchFamily="34" charset="0"/>
                  <a:cs typeface="Arial" panose="020B0604020202020204" pitchFamily="34" charset="0"/>
                </a:rPr>
                <a:t>If an 8D is required, the initial response to the PTR must include a 3D:</a:t>
              </a:r>
            </a:p>
            <a:p>
              <a:endParaRPr lang="en-US" sz="1600" b="1" dirty="0">
                <a:solidFill>
                  <a:srgbClr val="05314A"/>
                </a:solidFill>
                <a:latin typeface="Arial" panose="020B0604020202020204" pitchFamily="34" charset="0"/>
                <a:cs typeface="Arial" panose="020B0604020202020204" pitchFamily="34" charset="0"/>
              </a:endParaRP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Team Members</a:t>
              </a:r>
            </a:p>
            <a:p>
              <a:pPr marL="342900" indent="-342900">
                <a:buFontTx/>
                <a:buAutoNum type="arabicPeriod"/>
              </a:pPr>
              <a:r>
                <a:rPr lang="en-US" sz="1600" b="1" dirty="0">
                  <a:solidFill>
                    <a:srgbClr val="05314A"/>
                  </a:solidFill>
                  <a:latin typeface="Arial" panose="020B0604020202020204" pitchFamily="34" charset="0"/>
                  <a:cs typeface="Arial" panose="020B0604020202020204" pitchFamily="34" charset="0"/>
                </a:rPr>
                <a:t>Problem Statement</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Details of Containment </a:t>
              </a:r>
            </a:p>
          </p:txBody>
        </p:sp>
        <p:sp>
          <p:nvSpPr>
            <p:cNvPr id="7" name="Oval 6">
              <a:extLst>
                <a:ext uri="{FF2B5EF4-FFF2-40B4-BE49-F238E27FC236}">
                  <a16:creationId xmlns:a16="http://schemas.microsoft.com/office/drawing/2014/main" id="{76CDBECB-4E94-3B7A-9B7B-CCD1EA112FEF}"/>
                </a:ext>
              </a:extLst>
            </p:cNvPr>
            <p:cNvSpPr/>
            <p:nvPr/>
          </p:nvSpPr>
          <p:spPr>
            <a:xfrm>
              <a:off x="1981200" y="1965523"/>
              <a:ext cx="1524000" cy="228600"/>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8" name="TextBox 7">
            <a:extLst>
              <a:ext uri="{FF2B5EF4-FFF2-40B4-BE49-F238E27FC236}">
                <a16:creationId xmlns:a16="http://schemas.microsoft.com/office/drawing/2014/main" id="{32B24E0F-9A81-60D0-FBDE-F6F941A29A16}"/>
              </a:ext>
            </a:extLst>
          </p:cNvPr>
          <p:cNvSpPr txBox="1"/>
          <p:nvPr/>
        </p:nvSpPr>
        <p:spPr>
          <a:xfrm>
            <a:off x="5113238" y="4728779"/>
            <a:ext cx="5334001" cy="1200329"/>
          </a:xfrm>
          <a:prstGeom prst="rect">
            <a:avLst/>
          </a:prstGeom>
          <a:solidFill>
            <a:schemeClr val="bg1">
              <a:alpha val="73000"/>
            </a:schemeClr>
          </a:solidFill>
        </p:spPr>
        <p:txBody>
          <a:bodyPr wrap="square" rtlCol="0">
            <a:spAutoFit/>
          </a:bodyPr>
          <a:lstStyle/>
          <a:p>
            <a:pPr algn="ctr"/>
            <a:r>
              <a:rPr lang="en-US" sz="2400" b="1" dirty="0">
                <a:solidFill>
                  <a:srgbClr val="05314A"/>
                </a:solidFill>
                <a:latin typeface="Arial" panose="020B0604020202020204" pitchFamily="34" charset="0"/>
                <a:cs typeface="Arial" panose="020B0604020202020204" pitchFamily="34" charset="0"/>
              </a:rPr>
              <a:t>Remember: Initial response </a:t>
            </a:r>
            <a:r>
              <a:rPr lang="en-US" sz="2400" b="1" u="sng" dirty="0">
                <a:solidFill>
                  <a:srgbClr val="05314A"/>
                </a:solidFill>
                <a:latin typeface="Arial" panose="020B0604020202020204" pitchFamily="34" charset="0"/>
                <a:cs typeface="Arial" panose="020B0604020202020204" pitchFamily="34" charset="0"/>
              </a:rPr>
              <a:t>must</a:t>
            </a:r>
            <a:r>
              <a:rPr lang="en-US" sz="2400" b="1" dirty="0">
                <a:solidFill>
                  <a:srgbClr val="05314A"/>
                </a:solidFill>
                <a:latin typeface="Arial" panose="020B0604020202020204" pitchFamily="34" charset="0"/>
                <a:cs typeface="Arial" panose="020B0604020202020204" pitchFamily="34" charset="0"/>
              </a:rPr>
              <a:t> be submitted within 24 hours of receiving the PTR.</a:t>
            </a:r>
          </a:p>
        </p:txBody>
      </p:sp>
    </p:spTree>
    <p:extLst>
      <p:ext uri="{BB962C8B-B14F-4D97-AF65-F5344CB8AC3E}">
        <p14:creationId xmlns:p14="http://schemas.microsoft.com/office/powerpoint/2010/main" val="2165501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D824-E983-7D15-7FAC-A42AFC55558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12AC901D-F8E8-33C0-BDEC-9A6CD7A78F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438" y="1127074"/>
            <a:ext cx="5366562" cy="5117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a:extLst>
              <a:ext uri="{FF2B5EF4-FFF2-40B4-BE49-F238E27FC236}">
                <a16:creationId xmlns:a16="http://schemas.microsoft.com/office/drawing/2014/main" id="{C813901D-E534-4F0D-3908-F4F5EB3F2F61}"/>
              </a:ext>
            </a:extLst>
          </p:cNvPr>
          <p:cNvGrpSpPr/>
          <p:nvPr/>
        </p:nvGrpSpPr>
        <p:grpSpPr>
          <a:xfrm>
            <a:off x="1906549" y="1678605"/>
            <a:ext cx="7518188" cy="1605087"/>
            <a:chOff x="1906549" y="1678605"/>
            <a:chExt cx="7518188" cy="1605087"/>
          </a:xfrm>
        </p:grpSpPr>
        <p:sp>
          <p:nvSpPr>
            <p:cNvPr id="6" name="TextBox 5">
              <a:extLst>
                <a:ext uri="{FF2B5EF4-FFF2-40B4-BE49-F238E27FC236}">
                  <a16:creationId xmlns:a16="http://schemas.microsoft.com/office/drawing/2014/main" id="{B3A5A586-9551-61AB-3C97-B151EF0F2D44}"/>
                </a:ext>
              </a:extLst>
            </p:cNvPr>
            <p:cNvSpPr txBox="1"/>
            <p:nvPr/>
          </p:nvSpPr>
          <p:spPr>
            <a:xfrm>
              <a:off x="6224337" y="1960253"/>
              <a:ext cx="3200400" cy="1323439"/>
            </a:xfrm>
            <a:prstGeom prst="rect">
              <a:avLst/>
            </a:prstGeom>
            <a:noFill/>
          </p:spPr>
          <p:txBody>
            <a:bodyPr wrap="square" rtlCol="0">
              <a:spAutoFit/>
            </a:bodyPr>
            <a:lstStyle/>
            <a:p>
              <a:r>
                <a:rPr lang="en-US" sz="1600" b="1" dirty="0">
                  <a:solidFill>
                    <a:srgbClr val="05314A"/>
                  </a:solidFill>
                  <a:latin typeface="Arial" panose="020B0604020202020204" pitchFamily="34" charset="0"/>
                  <a:cs typeface="Arial" panose="020B0604020202020204" pitchFamily="34" charset="0"/>
                </a:rPr>
                <a:t>Issue Types include:</a:t>
              </a:r>
            </a:p>
            <a:p>
              <a:endParaRPr lang="en-US" sz="1600" b="1" dirty="0">
                <a:solidFill>
                  <a:srgbClr val="05314A"/>
                </a:solidFill>
                <a:latin typeface="Arial" panose="020B0604020202020204" pitchFamily="34" charset="0"/>
                <a:cs typeface="Arial" panose="020B0604020202020204" pitchFamily="34" charset="0"/>
              </a:endParaRP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Quality Issue</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Delivery Service Issue</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Customer Service Issue</a:t>
              </a:r>
            </a:p>
          </p:txBody>
        </p:sp>
        <p:sp>
          <p:nvSpPr>
            <p:cNvPr id="7" name="Oval 6">
              <a:extLst>
                <a:ext uri="{FF2B5EF4-FFF2-40B4-BE49-F238E27FC236}">
                  <a16:creationId xmlns:a16="http://schemas.microsoft.com/office/drawing/2014/main" id="{1FDC67F1-1370-7713-C912-FEB547100EA1}"/>
                </a:ext>
              </a:extLst>
            </p:cNvPr>
            <p:cNvSpPr/>
            <p:nvPr/>
          </p:nvSpPr>
          <p:spPr>
            <a:xfrm>
              <a:off x="1906549" y="1678605"/>
              <a:ext cx="1721427" cy="304800"/>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5314A"/>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266026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DCB16-C4D5-DC79-F4A3-4005DBEFA58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B55D89C2-3798-9F80-D9BC-CBC6C50D2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28" y="1152052"/>
            <a:ext cx="5422332" cy="51703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a:extLst>
              <a:ext uri="{FF2B5EF4-FFF2-40B4-BE49-F238E27FC236}">
                <a16:creationId xmlns:a16="http://schemas.microsoft.com/office/drawing/2014/main" id="{D27149A1-CFFA-3FA2-360A-B41D22834E66}"/>
              </a:ext>
            </a:extLst>
          </p:cNvPr>
          <p:cNvSpPr/>
          <p:nvPr/>
        </p:nvSpPr>
        <p:spPr>
          <a:xfrm>
            <a:off x="1592179" y="1913021"/>
            <a:ext cx="1295400" cy="304800"/>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5314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2631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ABE0A-EB4E-9877-32C3-94779BCB952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7DB319E9-C250-A7FA-8255-09E7C8994A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0415" y="1089578"/>
            <a:ext cx="5624210" cy="5362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a:extLst>
              <a:ext uri="{FF2B5EF4-FFF2-40B4-BE49-F238E27FC236}">
                <a16:creationId xmlns:a16="http://schemas.microsoft.com/office/drawing/2014/main" id="{52FFAF68-93CA-9B2E-460B-01702F531867}"/>
              </a:ext>
            </a:extLst>
          </p:cNvPr>
          <p:cNvSpPr/>
          <p:nvPr/>
        </p:nvSpPr>
        <p:spPr>
          <a:xfrm>
            <a:off x="1153000" y="2005264"/>
            <a:ext cx="5539039" cy="2133601"/>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1481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44DFD-BB44-41BE-05DD-630A78BF1BA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39ED5075-D4B3-BBF7-F595-DFCB1A14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288" y="1055800"/>
            <a:ext cx="5602098" cy="5341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a:extLst>
              <a:ext uri="{FF2B5EF4-FFF2-40B4-BE49-F238E27FC236}">
                <a16:creationId xmlns:a16="http://schemas.microsoft.com/office/drawing/2014/main" id="{3A957AB7-20B0-EA33-CB2C-924C1C6751D2}"/>
              </a:ext>
            </a:extLst>
          </p:cNvPr>
          <p:cNvSpPr/>
          <p:nvPr/>
        </p:nvSpPr>
        <p:spPr>
          <a:xfrm>
            <a:off x="725905" y="3726660"/>
            <a:ext cx="3364832" cy="1334624"/>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5314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0014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66F1C-24DB-6418-2E32-F0CE8666376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4A72AC9F-460A-4631-37BC-64D874B9DB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777" y="1291390"/>
            <a:ext cx="5265607" cy="5020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a:extLst>
              <a:ext uri="{FF2B5EF4-FFF2-40B4-BE49-F238E27FC236}">
                <a16:creationId xmlns:a16="http://schemas.microsoft.com/office/drawing/2014/main" id="{63945028-F8EF-F5FC-9C1B-050143DBF252}"/>
              </a:ext>
            </a:extLst>
          </p:cNvPr>
          <p:cNvGrpSpPr/>
          <p:nvPr/>
        </p:nvGrpSpPr>
        <p:grpSpPr>
          <a:xfrm>
            <a:off x="1508686" y="1362538"/>
            <a:ext cx="9111916" cy="3926305"/>
            <a:chOff x="1463842" y="1624263"/>
            <a:chExt cx="9111916" cy="3926305"/>
          </a:xfrm>
        </p:grpSpPr>
        <p:sp>
          <p:nvSpPr>
            <p:cNvPr id="6" name="TextBox 5">
              <a:extLst>
                <a:ext uri="{FF2B5EF4-FFF2-40B4-BE49-F238E27FC236}">
                  <a16:creationId xmlns:a16="http://schemas.microsoft.com/office/drawing/2014/main" id="{7704900E-F74A-EB40-6260-4272B734FB3E}"/>
                </a:ext>
              </a:extLst>
            </p:cNvPr>
            <p:cNvSpPr txBox="1"/>
            <p:nvPr/>
          </p:nvSpPr>
          <p:spPr>
            <a:xfrm>
              <a:off x="6232358" y="1624263"/>
              <a:ext cx="4343400" cy="3293209"/>
            </a:xfrm>
            <a:prstGeom prst="rect">
              <a:avLst/>
            </a:prstGeom>
            <a:solidFill>
              <a:schemeClr val="bg1"/>
            </a:solidFill>
          </p:spPr>
          <p:txBody>
            <a:bodyPr wrap="square" rtlCol="0">
              <a:spAutoFit/>
            </a:bodyPr>
            <a:lstStyle/>
            <a:p>
              <a:r>
                <a:rPr lang="en-US" sz="1600" b="1" dirty="0">
                  <a:solidFill>
                    <a:srgbClr val="05314A"/>
                  </a:solidFill>
                  <a:latin typeface="Arial" panose="020B0604020202020204" pitchFamily="34" charset="0"/>
                  <a:cs typeface="Arial" panose="020B0604020202020204" pitchFamily="34" charset="0"/>
                </a:rPr>
                <a:t>Severity Level:</a:t>
              </a:r>
            </a:p>
            <a:p>
              <a:endParaRPr lang="en-US" sz="1600" b="1" dirty="0">
                <a:solidFill>
                  <a:srgbClr val="05314A"/>
                </a:solidFill>
                <a:latin typeface="Arial" panose="020B0604020202020204" pitchFamily="34" charset="0"/>
                <a:cs typeface="Arial" panose="020B0604020202020204" pitchFamily="34" charset="0"/>
              </a:endParaRPr>
            </a:p>
            <a:p>
              <a:pPr marL="342900" indent="-342900">
                <a:buFont typeface="+mj-lt"/>
                <a:buAutoNum type="alphaUcPeriod"/>
              </a:pPr>
              <a:r>
                <a:rPr lang="en-US" sz="1600" b="1" dirty="0">
                  <a:solidFill>
                    <a:srgbClr val="05314A"/>
                  </a:solidFill>
                  <a:latin typeface="Arial" panose="020B0604020202020204" pitchFamily="34" charset="0"/>
                  <a:cs typeface="Arial" panose="020B0604020202020204" pitchFamily="34" charset="0"/>
                </a:rPr>
                <a:t>Any quality spill that affects GHSP’s performance with a customer.</a:t>
              </a:r>
            </a:p>
            <a:p>
              <a:pPr marL="342900" indent="-342900">
                <a:buFont typeface="+mj-lt"/>
                <a:buAutoNum type="alphaUcPeriod"/>
              </a:pPr>
              <a:r>
                <a:rPr lang="en-US" sz="1600" b="1" dirty="0">
                  <a:solidFill>
                    <a:srgbClr val="05314A"/>
                  </a:solidFill>
                  <a:latin typeface="Arial" panose="020B0604020202020204" pitchFamily="34" charset="0"/>
                  <a:cs typeface="Arial" panose="020B0604020202020204" pitchFamily="34" charset="0"/>
                </a:rPr>
                <a:t>One of the following:</a:t>
              </a:r>
            </a:p>
            <a:p>
              <a:pPr marL="800100" lvl="1" indent="-342900">
                <a:buFont typeface="+mj-lt"/>
                <a:buAutoNum type="arabicPeriod"/>
              </a:pPr>
              <a:r>
                <a:rPr lang="en-US" sz="1600" b="1" dirty="0">
                  <a:solidFill>
                    <a:srgbClr val="05314A"/>
                  </a:solidFill>
                  <a:latin typeface="Arial" panose="020B0604020202020204" pitchFamily="34" charset="0"/>
                  <a:cs typeface="Arial" panose="020B0604020202020204" pitchFamily="34" charset="0"/>
                </a:rPr>
                <a:t>Repeat issue within 6 months</a:t>
              </a:r>
            </a:p>
            <a:p>
              <a:pPr marL="800100" lvl="1" indent="-342900">
                <a:buFont typeface="+mj-lt"/>
                <a:buAutoNum type="arabicPeriod"/>
              </a:pPr>
              <a:r>
                <a:rPr lang="en-US" sz="1600" b="1" dirty="0">
                  <a:solidFill>
                    <a:srgbClr val="05314A"/>
                  </a:solidFill>
                  <a:latin typeface="Arial" panose="020B0604020202020204" pitchFamily="34" charset="0"/>
                  <a:cs typeface="Arial" panose="020B0604020202020204" pitchFamily="34" charset="0"/>
                </a:rPr>
                <a:t>Caused GHSP downtime</a:t>
              </a:r>
            </a:p>
            <a:p>
              <a:pPr marL="800100" lvl="1" indent="-342900">
                <a:buFont typeface="+mj-lt"/>
                <a:buAutoNum type="arabicPeriod"/>
              </a:pPr>
              <a:r>
                <a:rPr lang="en-US" sz="1600" b="1" dirty="0">
                  <a:solidFill>
                    <a:srgbClr val="05314A"/>
                  </a:solidFill>
                  <a:latin typeface="Arial" panose="020B0604020202020204" pitchFamily="34" charset="0"/>
                  <a:cs typeface="Arial" panose="020B0604020202020204" pitchFamily="34" charset="0"/>
                </a:rPr>
                <a:t>Significant disruption to GHSP operations</a:t>
              </a:r>
            </a:p>
            <a:p>
              <a:pPr marL="342900" indent="-342900">
                <a:buFont typeface="+mj-lt"/>
                <a:buAutoNum type="alphaUcPeriod"/>
              </a:pPr>
              <a:r>
                <a:rPr lang="en-US" sz="1600" b="1" dirty="0">
                  <a:solidFill>
                    <a:srgbClr val="05314A"/>
                  </a:solidFill>
                  <a:latin typeface="Arial" panose="020B0604020202020204" pitchFamily="34" charset="0"/>
                  <a:cs typeface="Arial" panose="020B0604020202020204" pitchFamily="34" charset="0"/>
                </a:rPr>
                <a:t>Any incident not fitting criteria A or B at the discretion of GHSP SQE or PQE</a:t>
              </a:r>
            </a:p>
            <a:p>
              <a:pPr marL="342900" indent="-342900">
                <a:buFont typeface="+mj-lt"/>
                <a:buAutoNum type="alphaUcPeriod"/>
              </a:pPr>
              <a:r>
                <a:rPr lang="en-US" sz="1600" b="1" dirty="0">
                  <a:solidFill>
                    <a:srgbClr val="05314A"/>
                  </a:solidFill>
                  <a:latin typeface="Arial" panose="020B0604020202020204" pitchFamily="34" charset="0"/>
                  <a:cs typeface="Arial" panose="020B0604020202020204" pitchFamily="34" charset="0"/>
                </a:rPr>
                <a:t>Informational or warning only, line accumulations for charge back</a:t>
              </a:r>
            </a:p>
          </p:txBody>
        </p:sp>
        <p:sp>
          <p:nvSpPr>
            <p:cNvPr id="7" name="Oval 6">
              <a:extLst>
                <a:ext uri="{FF2B5EF4-FFF2-40B4-BE49-F238E27FC236}">
                  <a16:creationId xmlns:a16="http://schemas.microsoft.com/office/drawing/2014/main" id="{C85D20BC-5AB4-B092-503D-E751DF6A1192}"/>
                </a:ext>
              </a:extLst>
            </p:cNvPr>
            <p:cNvSpPr/>
            <p:nvPr/>
          </p:nvSpPr>
          <p:spPr>
            <a:xfrm>
              <a:off x="1463842" y="5245768"/>
              <a:ext cx="1721427" cy="304800"/>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5314A"/>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367783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1371A-A901-8D44-560B-9F83788B1860}"/>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How PTRs affect the Supplier Scorecard</a:t>
            </a:r>
          </a:p>
        </p:txBody>
      </p:sp>
      <p:sp>
        <p:nvSpPr>
          <p:cNvPr id="4" name="Content Placeholder 2">
            <a:extLst>
              <a:ext uri="{FF2B5EF4-FFF2-40B4-BE49-F238E27FC236}">
                <a16:creationId xmlns:a16="http://schemas.microsoft.com/office/drawing/2014/main" id="{7B9A197B-CAAF-0CE6-89FA-0C62386F7359}"/>
              </a:ext>
            </a:extLst>
          </p:cNvPr>
          <p:cNvSpPr txBox="1">
            <a:spLocks/>
          </p:cNvSpPr>
          <p:nvPr/>
        </p:nvSpPr>
        <p:spPr bwMode="auto">
          <a:xfrm>
            <a:off x="2386263" y="1177090"/>
            <a:ext cx="6918158"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kern="0" dirty="0">
                <a:latin typeface="Arial" panose="020B0604020202020204" pitchFamily="34" charset="0"/>
                <a:cs typeface="Arial" panose="020B0604020202020204" pitchFamily="34" charset="0"/>
              </a:rPr>
              <a:t>How PTRs affect the Supplier Scorecard</a:t>
            </a:r>
          </a:p>
        </p:txBody>
      </p:sp>
      <p:graphicFrame>
        <p:nvGraphicFramePr>
          <p:cNvPr id="5" name="Table 4">
            <a:extLst>
              <a:ext uri="{FF2B5EF4-FFF2-40B4-BE49-F238E27FC236}">
                <a16:creationId xmlns:a16="http://schemas.microsoft.com/office/drawing/2014/main" id="{EA563758-1DE9-327C-6C27-4D404FD6CFED}"/>
              </a:ext>
            </a:extLst>
          </p:cNvPr>
          <p:cNvGraphicFramePr>
            <a:graphicFrameLocks noGrp="1"/>
          </p:cNvGraphicFramePr>
          <p:nvPr>
            <p:extLst>
              <p:ext uri="{D42A27DB-BD31-4B8C-83A1-F6EECF244321}">
                <p14:modId xmlns:p14="http://schemas.microsoft.com/office/powerpoint/2010/main" val="4231364116"/>
              </p:ext>
            </p:extLst>
          </p:nvPr>
        </p:nvGraphicFramePr>
        <p:xfrm>
          <a:off x="2137611" y="1710490"/>
          <a:ext cx="7467600" cy="4343400"/>
        </p:xfrm>
        <a:graphic>
          <a:graphicData uri="http://schemas.openxmlformats.org/drawingml/2006/table">
            <a:tbl>
              <a:tblPr/>
              <a:tblGrid>
                <a:gridCol w="1088689">
                  <a:extLst>
                    <a:ext uri="{9D8B030D-6E8A-4147-A177-3AD203B41FA5}">
                      <a16:colId xmlns:a16="http://schemas.microsoft.com/office/drawing/2014/main" val="20000"/>
                    </a:ext>
                  </a:extLst>
                </a:gridCol>
                <a:gridCol w="3903152">
                  <a:extLst>
                    <a:ext uri="{9D8B030D-6E8A-4147-A177-3AD203B41FA5}">
                      <a16:colId xmlns:a16="http://schemas.microsoft.com/office/drawing/2014/main" val="20001"/>
                    </a:ext>
                  </a:extLst>
                </a:gridCol>
                <a:gridCol w="2475759">
                  <a:extLst>
                    <a:ext uri="{9D8B030D-6E8A-4147-A177-3AD203B41FA5}">
                      <a16:colId xmlns:a16="http://schemas.microsoft.com/office/drawing/2014/main" val="20002"/>
                    </a:ext>
                  </a:extLst>
                </a:gridCol>
              </a:tblGrid>
              <a:tr h="444642">
                <a:tc>
                  <a:txBody>
                    <a:bodyPr/>
                    <a:lstStyle/>
                    <a:p>
                      <a:pPr algn="ctr" fontAlgn="ctr"/>
                      <a:r>
                        <a:rPr lang="en-US" sz="1600" b="1" i="0" u="sng" strike="noStrike" dirty="0">
                          <a:solidFill>
                            <a:srgbClr val="000000"/>
                          </a:solidFill>
                          <a:effectLst/>
                          <a:latin typeface="Calibri"/>
                        </a:rPr>
                        <a:t>PTR Severity</a:t>
                      </a:r>
                    </a:p>
                  </a:txBody>
                  <a:tcPr marL="6532" marR="6532" marT="6532" marB="0" anchor="ctr">
                    <a:lnL>
                      <a:noFill/>
                    </a:lnL>
                    <a:lnR>
                      <a:noFill/>
                    </a:lnR>
                    <a:lnT>
                      <a:noFill/>
                    </a:lnT>
                    <a:lnB>
                      <a:noFill/>
                    </a:lnB>
                    <a:solidFill>
                      <a:srgbClr val="FFFFFF"/>
                    </a:solidFill>
                  </a:tcPr>
                </a:tc>
                <a:tc>
                  <a:txBody>
                    <a:bodyPr/>
                    <a:lstStyle/>
                    <a:p>
                      <a:pPr algn="ctr" fontAlgn="ctr"/>
                      <a:r>
                        <a:rPr lang="en-US" sz="1600" b="1" i="0" u="sng" strike="noStrike">
                          <a:solidFill>
                            <a:srgbClr val="000000"/>
                          </a:solidFill>
                          <a:effectLst/>
                          <a:latin typeface="Calibri"/>
                        </a:rPr>
                        <a:t>Description of Severity</a:t>
                      </a:r>
                    </a:p>
                  </a:txBody>
                  <a:tcPr marL="6532" marR="6532" marT="6532" marB="0" anchor="ctr">
                    <a:lnL>
                      <a:noFill/>
                    </a:lnL>
                    <a:lnR>
                      <a:noFill/>
                    </a:lnR>
                    <a:lnT>
                      <a:noFill/>
                    </a:lnT>
                    <a:lnB>
                      <a:noFill/>
                    </a:lnB>
                    <a:solidFill>
                      <a:srgbClr val="FFFFFF"/>
                    </a:solidFill>
                  </a:tcPr>
                </a:tc>
                <a:tc>
                  <a:txBody>
                    <a:bodyPr/>
                    <a:lstStyle/>
                    <a:p>
                      <a:pPr algn="ctr" fontAlgn="ctr"/>
                      <a:r>
                        <a:rPr lang="en-US" sz="1600" b="1" i="0" u="sng" strike="noStrike">
                          <a:solidFill>
                            <a:srgbClr val="000000"/>
                          </a:solidFill>
                          <a:effectLst/>
                          <a:latin typeface="Calibri"/>
                        </a:rPr>
                        <a:t>Affect on Scorecard</a:t>
                      </a:r>
                    </a:p>
                  </a:txBody>
                  <a:tcPr marL="6532" marR="6532" marT="6532" marB="0" anchor="ctr">
                    <a:lnL>
                      <a:noFill/>
                    </a:lnL>
                    <a:lnR>
                      <a:noFill/>
                    </a:lnR>
                    <a:lnT>
                      <a:noFill/>
                    </a:lnT>
                    <a:lnB>
                      <a:noFill/>
                    </a:lnB>
                    <a:solidFill>
                      <a:srgbClr val="FFFFFF"/>
                    </a:solidFill>
                  </a:tcPr>
                </a:tc>
                <a:extLst>
                  <a:ext uri="{0D108BD9-81ED-4DB2-BD59-A6C34878D82A}">
                    <a16:rowId xmlns:a16="http://schemas.microsoft.com/office/drawing/2014/main" val="10000"/>
                  </a:ext>
                </a:extLst>
              </a:tr>
              <a:tr h="601845">
                <a:tc>
                  <a:txBody>
                    <a:bodyPr/>
                    <a:lstStyle/>
                    <a:p>
                      <a:pPr algn="ctr" fontAlgn="ctr"/>
                      <a:r>
                        <a:rPr lang="en-US" sz="1600" b="1" i="0" u="none" strike="noStrike">
                          <a:solidFill>
                            <a:srgbClr val="000000"/>
                          </a:solidFill>
                          <a:effectLst/>
                          <a:latin typeface="Calibri"/>
                        </a:rPr>
                        <a:t>A</a:t>
                      </a:r>
                    </a:p>
                  </a:txBody>
                  <a:tcPr marL="6532" marR="6532" marT="6532" marB="0" anchor="ctr">
                    <a:lnL>
                      <a:noFill/>
                    </a:lnL>
                    <a:lnR>
                      <a:noFill/>
                    </a:lnR>
                    <a:lnT>
                      <a:noFill/>
                    </a:lnT>
                    <a:lnB>
                      <a:noFill/>
                    </a:lnB>
                    <a:solidFill>
                      <a:srgbClr val="FFFFFF"/>
                    </a:solidFill>
                  </a:tcPr>
                </a:tc>
                <a:tc>
                  <a:txBody>
                    <a:bodyPr/>
                    <a:lstStyle/>
                    <a:p>
                      <a:pPr algn="l" fontAlgn="ctr"/>
                      <a:r>
                        <a:rPr lang="en-US" sz="1600" b="1" i="0" u="none" strike="noStrike">
                          <a:solidFill>
                            <a:srgbClr val="000000"/>
                          </a:solidFill>
                          <a:effectLst/>
                          <a:latin typeface="Calibri"/>
                        </a:rPr>
                        <a:t>Any quality spill that affects GHSP’s performance with a customer.</a:t>
                      </a:r>
                    </a:p>
                  </a:txBody>
                  <a:tcPr marL="6532" marR="6532" marT="6532" marB="0" anchor="ctr">
                    <a:lnL>
                      <a:noFill/>
                    </a:lnL>
                    <a:lnR>
                      <a:noFill/>
                    </a:lnR>
                    <a:lnT>
                      <a:noFill/>
                    </a:lnT>
                    <a:lnB>
                      <a:noFill/>
                    </a:lnB>
                    <a:solidFill>
                      <a:srgbClr val="FFFFFF"/>
                    </a:solidFill>
                  </a:tcPr>
                </a:tc>
                <a:tc>
                  <a:txBody>
                    <a:bodyPr/>
                    <a:lstStyle/>
                    <a:p>
                      <a:pPr algn="ctr" fontAlgn="ctr"/>
                      <a:r>
                        <a:rPr lang="en-US" sz="1600" b="1" i="0" u="none" strike="noStrike">
                          <a:solidFill>
                            <a:srgbClr val="000000"/>
                          </a:solidFill>
                          <a:effectLst/>
                          <a:latin typeface="Calibri"/>
                        </a:rPr>
                        <a:t>10 Points deducted</a:t>
                      </a:r>
                    </a:p>
                  </a:txBody>
                  <a:tcPr marL="6532" marR="6532" marT="6532" marB="0" anchor="ctr">
                    <a:lnL>
                      <a:noFill/>
                    </a:lnL>
                    <a:lnR>
                      <a:noFill/>
                    </a:lnR>
                    <a:lnT>
                      <a:noFill/>
                    </a:lnT>
                    <a:lnB>
                      <a:noFill/>
                    </a:lnB>
                    <a:solidFill>
                      <a:srgbClr val="FFFFFF"/>
                    </a:solidFill>
                  </a:tcPr>
                </a:tc>
                <a:extLst>
                  <a:ext uri="{0D108BD9-81ED-4DB2-BD59-A6C34878D82A}">
                    <a16:rowId xmlns:a16="http://schemas.microsoft.com/office/drawing/2014/main" val="10001"/>
                  </a:ext>
                </a:extLst>
              </a:tr>
              <a:tr h="1433740">
                <a:tc>
                  <a:txBody>
                    <a:bodyPr/>
                    <a:lstStyle/>
                    <a:p>
                      <a:pPr algn="ctr" fontAlgn="ctr"/>
                      <a:r>
                        <a:rPr lang="en-US" sz="1600" b="1" i="0" u="none" strike="noStrike">
                          <a:solidFill>
                            <a:srgbClr val="000000"/>
                          </a:solidFill>
                          <a:effectLst/>
                          <a:latin typeface="Calibri"/>
                        </a:rPr>
                        <a:t>B</a:t>
                      </a:r>
                    </a:p>
                  </a:txBody>
                  <a:tcPr marL="6532" marR="6532" marT="6532" marB="0" anchor="ctr">
                    <a:lnL>
                      <a:noFill/>
                    </a:lnL>
                    <a:lnR>
                      <a:noFill/>
                    </a:lnR>
                    <a:lnT>
                      <a:noFill/>
                    </a:lnT>
                    <a:lnB>
                      <a:noFill/>
                    </a:lnB>
                    <a:solidFill>
                      <a:srgbClr val="FFFFFF"/>
                    </a:solidFill>
                  </a:tcPr>
                </a:tc>
                <a:tc>
                  <a:txBody>
                    <a:bodyPr/>
                    <a:lstStyle/>
                    <a:p>
                      <a:pPr algn="l" fontAlgn="ctr"/>
                      <a:r>
                        <a:rPr lang="en-US" sz="1600" b="1" i="0" u="none" strike="noStrike" dirty="0">
                          <a:solidFill>
                            <a:srgbClr val="000000"/>
                          </a:solidFill>
                          <a:effectLst/>
                          <a:latin typeface="Calibri"/>
                        </a:rPr>
                        <a:t>One of the following:</a:t>
                      </a:r>
                      <a:br>
                        <a:rPr lang="en-US" sz="1600" b="1" i="0" u="none" strike="noStrike" dirty="0">
                          <a:solidFill>
                            <a:srgbClr val="000000"/>
                          </a:solidFill>
                          <a:effectLst/>
                          <a:latin typeface="Calibri"/>
                        </a:rPr>
                      </a:br>
                      <a:r>
                        <a:rPr lang="en-US" sz="1600" b="1" i="0" u="none" strike="noStrike" dirty="0">
                          <a:solidFill>
                            <a:srgbClr val="000000"/>
                          </a:solidFill>
                          <a:effectLst/>
                          <a:latin typeface="Calibri"/>
                        </a:rPr>
                        <a:t>1. Repeat issue within 6 months</a:t>
                      </a:r>
                      <a:br>
                        <a:rPr lang="en-US" sz="1600" b="1" i="0" u="none" strike="noStrike" dirty="0">
                          <a:solidFill>
                            <a:srgbClr val="000000"/>
                          </a:solidFill>
                          <a:effectLst/>
                          <a:latin typeface="Calibri"/>
                        </a:rPr>
                      </a:br>
                      <a:r>
                        <a:rPr lang="en-US" sz="1600" b="1" i="0" u="none" strike="noStrike" dirty="0">
                          <a:solidFill>
                            <a:srgbClr val="000000"/>
                          </a:solidFill>
                          <a:effectLst/>
                          <a:latin typeface="Calibri"/>
                        </a:rPr>
                        <a:t>2. Caused GHSP downtime</a:t>
                      </a:r>
                      <a:br>
                        <a:rPr lang="en-US" sz="1600" b="1" i="0" u="none" strike="noStrike" dirty="0">
                          <a:solidFill>
                            <a:srgbClr val="000000"/>
                          </a:solidFill>
                          <a:effectLst/>
                          <a:latin typeface="Calibri"/>
                        </a:rPr>
                      </a:br>
                      <a:r>
                        <a:rPr lang="en-US" sz="1600" b="1" i="0" u="none" strike="noStrike" dirty="0">
                          <a:solidFill>
                            <a:srgbClr val="000000"/>
                          </a:solidFill>
                          <a:effectLst/>
                          <a:latin typeface="Calibri"/>
                        </a:rPr>
                        <a:t>3. Significant disruption to GHSP operations</a:t>
                      </a:r>
                    </a:p>
                  </a:txBody>
                  <a:tcPr marL="6532" marR="6532" marT="6532" marB="0" anchor="ctr">
                    <a:lnL>
                      <a:noFill/>
                    </a:lnL>
                    <a:lnR>
                      <a:noFill/>
                    </a:lnR>
                    <a:lnT>
                      <a:noFill/>
                    </a:lnT>
                    <a:lnB>
                      <a:noFill/>
                    </a:lnB>
                    <a:solidFill>
                      <a:srgbClr val="FFFFFF"/>
                    </a:solidFill>
                  </a:tcPr>
                </a:tc>
                <a:tc>
                  <a:txBody>
                    <a:bodyPr/>
                    <a:lstStyle/>
                    <a:p>
                      <a:pPr algn="ctr" fontAlgn="ctr"/>
                      <a:r>
                        <a:rPr lang="en-US" sz="1600" b="1" i="0" u="none" strike="noStrike">
                          <a:solidFill>
                            <a:srgbClr val="000000"/>
                          </a:solidFill>
                          <a:effectLst/>
                          <a:latin typeface="Calibri"/>
                        </a:rPr>
                        <a:t>5 Points deducted</a:t>
                      </a:r>
                    </a:p>
                  </a:txBody>
                  <a:tcPr marL="6532" marR="6532" marT="6532"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735018">
                <a:tc>
                  <a:txBody>
                    <a:bodyPr/>
                    <a:lstStyle/>
                    <a:p>
                      <a:pPr algn="ctr" fontAlgn="ctr"/>
                      <a:r>
                        <a:rPr lang="en-US" sz="1600" b="1" i="0" u="none" strike="noStrike">
                          <a:solidFill>
                            <a:srgbClr val="000000"/>
                          </a:solidFill>
                          <a:effectLst/>
                          <a:latin typeface="Calibri"/>
                        </a:rPr>
                        <a:t>C</a:t>
                      </a:r>
                    </a:p>
                  </a:txBody>
                  <a:tcPr marL="6532" marR="6532" marT="6532" marB="0" anchor="ctr">
                    <a:lnL>
                      <a:noFill/>
                    </a:lnL>
                    <a:lnR>
                      <a:noFill/>
                    </a:lnR>
                    <a:lnT>
                      <a:noFill/>
                    </a:lnT>
                    <a:lnB>
                      <a:noFill/>
                    </a:lnB>
                    <a:solidFill>
                      <a:srgbClr val="FFFFFF"/>
                    </a:solidFill>
                  </a:tcPr>
                </a:tc>
                <a:tc>
                  <a:txBody>
                    <a:bodyPr/>
                    <a:lstStyle/>
                    <a:p>
                      <a:pPr algn="l" fontAlgn="ctr">
                        <a:buClr>
                          <a:srgbClr val="000000"/>
                        </a:buClr>
                        <a:buSzPts val="1800"/>
                        <a:buFont typeface="Calibri"/>
                        <a:buNone/>
                      </a:pPr>
                      <a:r>
                        <a:rPr lang="en-US" sz="1600" b="1" i="0" u="none" strike="noStrike" dirty="0">
                          <a:solidFill>
                            <a:srgbClr val="000000"/>
                          </a:solidFill>
                          <a:effectLst/>
                          <a:latin typeface="Calibri"/>
                        </a:rPr>
                        <a:t>Any incident not fitting criteria A or B at the discretion of GHSP SQE or PQE</a:t>
                      </a:r>
                    </a:p>
                  </a:txBody>
                  <a:tcPr marL="9525" marR="9525" marT="9525" marB="0" anchor="ctr">
                    <a:lnL>
                      <a:noFill/>
                    </a:lnL>
                    <a:lnR>
                      <a:noFill/>
                    </a:lnR>
                    <a:lnT>
                      <a:noFill/>
                    </a:lnT>
                    <a:lnB>
                      <a:noFill/>
                    </a:lnB>
                    <a:solidFill>
                      <a:srgbClr val="FFFFFF"/>
                    </a:solidFill>
                  </a:tcPr>
                </a:tc>
                <a:tc>
                  <a:txBody>
                    <a:bodyPr/>
                    <a:lstStyle/>
                    <a:p>
                      <a:pPr algn="ctr" fontAlgn="ctr"/>
                      <a:r>
                        <a:rPr lang="en-US" sz="1600" b="1" i="0" u="none" strike="noStrike">
                          <a:solidFill>
                            <a:srgbClr val="000000"/>
                          </a:solidFill>
                          <a:effectLst/>
                          <a:latin typeface="Calibri"/>
                        </a:rPr>
                        <a:t>3 Points deducted</a:t>
                      </a:r>
                    </a:p>
                  </a:txBody>
                  <a:tcPr marL="6532" marR="6532" marT="6532"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526310">
                <a:tc>
                  <a:txBody>
                    <a:bodyPr/>
                    <a:lstStyle/>
                    <a:p>
                      <a:pPr algn="ctr" fontAlgn="ctr"/>
                      <a:r>
                        <a:rPr lang="en-US" sz="1600" b="1" i="0" u="none" strike="noStrike" dirty="0">
                          <a:solidFill>
                            <a:srgbClr val="000000"/>
                          </a:solidFill>
                          <a:effectLst/>
                          <a:latin typeface="Calibri"/>
                        </a:rPr>
                        <a:t>D</a:t>
                      </a:r>
                    </a:p>
                  </a:txBody>
                  <a:tcPr marL="6532" marR="6532" marT="6532" marB="0" anchor="ctr">
                    <a:lnL>
                      <a:noFill/>
                    </a:lnL>
                    <a:lnR>
                      <a:noFill/>
                    </a:lnR>
                    <a:lnT>
                      <a:noFill/>
                    </a:lnT>
                    <a:lnB>
                      <a:noFill/>
                    </a:lnB>
                    <a:solidFill>
                      <a:srgbClr val="FFFFFF"/>
                    </a:solidFill>
                  </a:tcPr>
                </a:tc>
                <a:tc>
                  <a:txBody>
                    <a:bodyPr/>
                    <a:lstStyle/>
                    <a:p>
                      <a:pPr algn="l" fontAlgn="ctr">
                        <a:buClr>
                          <a:srgbClr val="000000"/>
                        </a:buClr>
                        <a:buSzPts val="1800"/>
                        <a:buFont typeface="Calibri"/>
                        <a:buNone/>
                      </a:pPr>
                      <a:r>
                        <a:rPr lang="en-US" sz="1600" b="1" i="0" u="none" strike="noStrike" dirty="0">
                          <a:solidFill>
                            <a:srgbClr val="000000"/>
                          </a:solidFill>
                          <a:effectLst/>
                          <a:latin typeface="Calibri"/>
                        </a:rPr>
                        <a:t>Informational or warning</a:t>
                      </a:r>
                      <a:r>
                        <a:rPr lang="en-US" sz="1600" b="1" i="0" u="none" strike="noStrike" baseline="0" dirty="0">
                          <a:solidFill>
                            <a:srgbClr val="000000"/>
                          </a:solidFill>
                          <a:effectLst/>
                          <a:latin typeface="Calibri"/>
                        </a:rPr>
                        <a:t> only</a:t>
                      </a:r>
                      <a:endParaRPr lang="en-US" sz="1600" b="1" i="0" u="none" strike="noStrike" dirty="0">
                        <a:solidFill>
                          <a:srgbClr val="000000"/>
                        </a:solidFill>
                        <a:effectLst/>
                        <a:latin typeface="Calibri"/>
                      </a:endParaRPr>
                    </a:p>
                  </a:txBody>
                  <a:tcPr marL="6532" marR="6532" marT="6532" marB="0" anchor="ctr">
                    <a:lnL>
                      <a:noFill/>
                    </a:lnL>
                    <a:lnR>
                      <a:noFill/>
                    </a:lnR>
                    <a:lnT>
                      <a:noFill/>
                    </a:lnT>
                    <a:lnB>
                      <a:noFill/>
                    </a:lnB>
                    <a:solidFill>
                      <a:srgbClr val="FFFFFF"/>
                    </a:solidFill>
                  </a:tcPr>
                </a:tc>
                <a:tc>
                  <a:txBody>
                    <a:bodyPr/>
                    <a:lstStyle/>
                    <a:p>
                      <a:pPr algn="ctr" fontAlgn="ctr"/>
                      <a:r>
                        <a:rPr lang="en-US" sz="1600" b="1" i="0" u="none" strike="noStrike">
                          <a:solidFill>
                            <a:srgbClr val="000000"/>
                          </a:solidFill>
                          <a:effectLst/>
                          <a:latin typeface="Calibri"/>
                        </a:rPr>
                        <a:t>0 Points deducted</a:t>
                      </a:r>
                    </a:p>
                  </a:txBody>
                  <a:tcPr marL="6532" marR="6532" marT="6532"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601845">
                <a:tc>
                  <a:txBody>
                    <a:bodyPr/>
                    <a:lstStyle/>
                    <a:p>
                      <a:pPr algn="ctr" fontAlgn="ctr"/>
                      <a:r>
                        <a:rPr lang="en-US" sz="1600" b="1" i="0" u="none" strike="noStrike">
                          <a:solidFill>
                            <a:srgbClr val="000000"/>
                          </a:solidFill>
                          <a:effectLst/>
                          <a:latin typeface="Calibri"/>
                        </a:rPr>
                        <a:t>P</a:t>
                      </a:r>
                    </a:p>
                  </a:txBody>
                  <a:tcPr marL="6532" marR="6532" marT="6532" marB="0" anchor="ctr">
                    <a:lnL>
                      <a:noFill/>
                    </a:lnL>
                    <a:lnR>
                      <a:noFill/>
                    </a:lnR>
                    <a:lnT>
                      <a:noFill/>
                    </a:lnT>
                    <a:lnB>
                      <a:noFill/>
                    </a:lnB>
                    <a:solidFill>
                      <a:srgbClr val="FFFFFF"/>
                    </a:solidFill>
                  </a:tcPr>
                </a:tc>
                <a:tc>
                  <a:txBody>
                    <a:bodyPr/>
                    <a:lstStyle/>
                    <a:p>
                      <a:pPr algn="l" fontAlgn="ctr"/>
                      <a:r>
                        <a:rPr lang="en-US" sz="1600" b="1" i="0" u="none" strike="noStrike">
                          <a:solidFill>
                            <a:srgbClr val="000000"/>
                          </a:solidFill>
                          <a:effectLst/>
                          <a:latin typeface="Calibri"/>
                        </a:rPr>
                        <a:t>Proactive notification from the supplier when GHSP has not built the defective product</a:t>
                      </a:r>
                    </a:p>
                  </a:txBody>
                  <a:tcPr marL="6532" marR="6532" marT="6532" marB="0" anchor="ctr">
                    <a:lnL>
                      <a:noFill/>
                    </a:lnL>
                    <a:lnR>
                      <a:noFill/>
                    </a:lnR>
                    <a:lnT>
                      <a:noFill/>
                    </a:lnT>
                    <a:lnB>
                      <a:noFill/>
                    </a:lnB>
                    <a:solidFill>
                      <a:srgbClr val="FFFFFF"/>
                    </a:solidFill>
                  </a:tcPr>
                </a:tc>
                <a:tc>
                  <a:txBody>
                    <a:bodyPr/>
                    <a:lstStyle/>
                    <a:p>
                      <a:pPr algn="ctr" fontAlgn="ctr"/>
                      <a:r>
                        <a:rPr lang="en-US" sz="1600" b="1" i="0" u="none" strike="noStrike" dirty="0">
                          <a:solidFill>
                            <a:srgbClr val="000000"/>
                          </a:solidFill>
                          <a:effectLst/>
                          <a:latin typeface="Calibri"/>
                        </a:rPr>
                        <a:t>0 Points deducted</a:t>
                      </a:r>
                    </a:p>
                  </a:txBody>
                  <a:tcPr marL="6532" marR="6532" marT="6532" marB="0" anchor="ctr">
                    <a:lnL>
                      <a:noFill/>
                    </a:lnL>
                    <a:lnR>
                      <a:noFill/>
                    </a:lnR>
                    <a:lnT>
                      <a:noFill/>
                    </a:lnT>
                    <a:lnB>
                      <a:noFill/>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42659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C7515-F800-9982-2EDC-F759E0DEC37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 – cont’d</a:t>
            </a:r>
          </a:p>
        </p:txBody>
      </p:sp>
      <p:pic>
        <p:nvPicPr>
          <p:cNvPr id="4" name="Picture 2">
            <a:extLst>
              <a:ext uri="{FF2B5EF4-FFF2-40B4-BE49-F238E27FC236}">
                <a16:creationId xmlns:a16="http://schemas.microsoft.com/office/drawing/2014/main" id="{44BC67B2-9C34-97D9-0C46-BDBE0BC4FB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267" y="1055799"/>
            <a:ext cx="5551625" cy="5293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a:extLst>
              <a:ext uri="{FF2B5EF4-FFF2-40B4-BE49-F238E27FC236}">
                <a16:creationId xmlns:a16="http://schemas.microsoft.com/office/drawing/2014/main" id="{F8DD0F0A-8CBF-318E-792A-36214F81900A}"/>
              </a:ext>
            </a:extLst>
          </p:cNvPr>
          <p:cNvSpPr/>
          <p:nvPr/>
        </p:nvSpPr>
        <p:spPr>
          <a:xfrm>
            <a:off x="597567" y="5086748"/>
            <a:ext cx="4948851" cy="1262643"/>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B24D929-824B-ABDC-3181-0843C1365973}"/>
              </a:ext>
            </a:extLst>
          </p:cNvPr>
          <p:cNvSpPr txBox="1"/>
          <p:nvPr/>
        </p:nvSpPr>
        <p:spPr>
          <a:xfrm>
            <a:off x="6645584" y="3874173"/>
            <a:ext cx="4010276" cy="1569660"/>
          </a:xfrm>
          <a:prstGeom prst="rect">
            <a:avLst/>
          </a:prstGeom>
          <a:noFill/>
        </p:spPr>
        <p:txBody>
          <a:bodyPr wrap="square" rtlCol="0">
            <a:spAutoFit/>
          </a:bodyPr>
          <a:lstStyle/>
          <a:p>
            <a:r>
              <a:rPr lang="en-US" sz="1600" b="1" dirty="0">
                <a:solidFill>
                  <a:srgbClr val="05314A"/>
                </a:solidFill>
                <a:latin typeface="Arial" panose="020B0604020202020204" pitchFamily="34" charset="0"/>
                <a:cs typeface="Arial" panose="020B0604020202020204" pitchFamily="34" charset="0"/>
              </a:rPr>
              <a:t>Disposition may include:</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GHSP Sort / Rework</a:t>
            </a:r>
          </a:p>
          <a:p>
            <a:pPr marL="342900" indent="-342900">
              <a:buFontTx/>
              <a:buAutoNum type="arabicPeriod"/>
            </a:pPr>
            <a:r>
              <a:rPr lang="en-US" sz="1600" b="1" dirty="0">
                <a:solidFill>
                  <a:srgbClr val="05314A"/>
                </a:solidFill>
                <a:latin typeface="Arial" panose="020B0604020202020204" pitchFamily="34" charset="0"/>
                <a:cs typeface="Arial" panose="020B0604020202020204" pitchFamily="34" charset="0"/>
              </a:rPr>
              <a:t>Supplier Sort / Rework at GHSP</a:t>
            </a:r>
          </a:p>
          <a:p>
            <a:pPr marL="342900" indent="-342900">
              <a:buFontTx/>
              <a:buAutoNum type="arabicPeriod"/>
            </a:pPr>
            <a:r>
              <a:rPr lang="en-US" sz="1600" b="1" dirty="0">
                <a:solidFill>
                  <a:srgbClr val="05314A"/>
                </a:solidFill>
                <a:latin typeface="Arial" panose="020B0604020202020204" pitchFamily="34" charset="0"/>
                <a:cs typeface="Arial" panose="020B0604020202020204" pitchFamily="34" charset="0"/>
              </a:rPr>
              <a:t>Return to Supplier</a:t>
            </a:r>
          </a:p>
          <a:p>
            <a:pPr marL="342900" indent="-342900">
              <a:buFontTx/>
              <a:buAutoNum type="arabicPeriod"/>
            </a:pPr>
            <a:r>
              <a:rPr lang="en-US" sz="1600" b="1" dirty="0">
                <a:solidFill>
                  <a:srgbClr val="05314A"/>
                </a:solidFill>
                <a:latin typeface="Arial" panose="020B0604020202020204" pitchFamily="34" charset="0"/>
                <a:cs typeface="Arial" panose="020B0604020202020204" pitchFamily="34" charset="0"/>
              </a:rPr>
              <a:t>Scrapped at GHSP</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GHSP Will Use</a:t>
            </a:r>
          </a:p>
        </p:txBody>
      </p:sp>
    </p:spTree>
    <p:extLst>
      <p:ext uri="{BB962C8B-B14F-4D97-AF65-F5344CB8AC3E}">
        <p14:creationId xmlns:p14="http://schemas.microsoft.com/office/powerpoint/2010/main" val="1505616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FEDE5-B907-3D9D-7E23-3AB6674ABD5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GHSP Expectations from Suppliers</a:t>
            </a:r>
          </a:p>
        </p:txBody>
      </p:sp>
      <p:sp>
        <p:nvSpPr>
          <p:cNvPr id="4" name="TextBox 3">
            <a:extLst>
              <a:ext uri="{FF2B5EF4-FFF2-40B4-BE49-F238E27FC236}">
                <a16:creationId xmlns:a16="http://schemas.microsoft.com/office/drawing/2014/main" id="{ACF64B95-611D-6A16-BA24-DC7BB91ED031}"/>
              </a:ext>
            </a:extLst>
          </p:cNvPr>
          <p:cNvSpPr txBox="1"/>
          <p:nvPr/>
        </p:nvSpPr>
        <p:spPr>
          <a:xfrm>
            <a:off x="1676400" y="1490872"/>
            <a:ext cx="9590274"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Immediate communication with the PTR originator, preferably by phone.</a:t>
            </a:r>
          </a:p>
        </p:txBody>
      </p:sp>
      <p:sp>
        <p:nvSpPr>
          <p:cNvPr id="5" name="TextBox 4">
            <a:extLst>
              <a:ext uri="{FF2B5EF4-FFF2-40B4-BE49-F238E27FC236}">
                <a16:creationId xmlns:a16="http://schemas.microsoft.com/office/drawing/2014/main" id="{D5FB2A60-05F5-11F4-D75C-AB79E152F33F}"/>
              </a:ext>
            </a:extLst>
          </p:cNvPr>
          <p:cNvSpPr txBox="1"/>
          <p:nvPr/>
        </p:nvSpPr>
        <p:spPr>
          <a:xfrm>
            <a:off x="1219200" y="2122558"/>
            <a:ext cx="9590274"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If the originator cannot be reached, contact should be made with the PQE or SQE.</a:t>
            </a:r>
          </a:p>
        </p:txBody>
      </p:sp>
      <p:sp>
        <p:nvSpPr>
          <p:cNvPr id="6" name="TextBox 5">
            <a:extLst>
              <a:ext uri="{FF2B5EF4-FFF2-40B4-BE49-F238E27FC236}">
                <a16:creationId xmlns:a16="http://schemas.microsoft.com/office/drawing/2014/main" id="{5F17F3A3-C478-89D4-9FCA-4B6A706EBC47}"/>
              </a:ext>
            </a:extLst>
          </p:cNvPr>
          <p:cNvSpPr txBox="1"/>
          <p:nvPr/>
        </p:nvSpPr>
        <p:spPr>
          <a:xfrm>
            <a:off x="2462463" y="3429000"/>
            <a:ext cx="6914146" cy="1815882"/>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Early Communication</a:t>
            </a:r>
          </a:p>
          <a:p>
            <a:pPr algn="ctr"/>
            <a:r>
              <a:rPr lang="en-US" sz="2800" b="1" dirty="0">
                <a:latin typeface="Arial" panose="020B0604020202020204" pitchFamily="34" charset="0"/>
                <a:cs typeface="Arial" panose="020B0604020202020204" pitchFamily="34" charset="0"/>
              </a:rPr>
              <a:t>=</a:t>
            </a:r>
          </a:p>
          <a:p>
            <a:pPr algn="ctr"/>
            <a:r>
              <a:rPr lang="en-US" sz="2800" b="1" dirty="0">
                <a:latin typeface="Arial" panose="020B0604020202020204" pitchFamily="34" charset="0"/>
                <a:cs typeface="Arial" panose="020B0604020202020204" pitchFamily="34" charset="0"/>
              </a:rPr>
              <a:t>Higher Confidence</a:t>
            </a:r>
          </a:p>
          <a:p>
            <a:pPr algn="ctr"/>
            <a:r>
              <a:rPr lang="en-US" sz="2800" b="1" dirty="0">
                <a:latin typeface="Arial" panose="020B0604020202020204" pitchFamily="34" charset="0"/>
                <a:cs typeface="Arial" panose="020B0604020202020204" pitchFamily="34" charset="0"/>
              </a:rPr>
              <a:t>that the issue is taken seriously</a:t>
            </a:r>
          </a:p>
        </p:txBody>
      </p:sp>
      <p:sp>
        <p:nvSpPr>
          <p:cNvPr id="7" name="TextBox 6">
            <a:extLst>
              <a:ext uri="{FF2B5EF4-FFF2-40B4-BE49-F238E27FC236}">
                <a16:creationId xmlns:a16="http://schemas.microsoft.com/office/drawing/2014/main" id="{169CDFD9-41B9-4C29-90BD-DC0CA8DD46DB}"/>
              </a:ext>
            </a:extLst>
          </p:cNvPr>
          <p:cNvSpPr txBox="1"/>
          <p:nvPr/>
        </p:nvSpPr>
        <p:spPr>
          <a:xfrm>
            <a:off x="2302042" y="2757685"/>
            <a:ext cx="9590274"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Contact must be made within 24 hours of receiving the PTR.</a:t>
            </a:r>
          </a:p>
        </p:txBody>
      </p:sp>
    </p:spTree>
    <p:extLst>
      <p:ext uri="{BB962C8B-B14F-4D97-AF65-F5344CB8AC3E}">
        <p14:creationId xmlns:p14="http://schemas.microsoft.com/office/powerpoint/2010/main" val="2588312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4D35A207-78C1-BCC7-1ABC-DECE1DCD70EB}"/>
              </a:ext>
            </a:extLst>
          </p:cNvPr>
          <p:cNvSpPr txBox="1">
            <a:spLocks/>
          </p:cNvSpPr>
          <p:nvPr/>
        </p:nvSpPr>
        <p:spPr>
          <a:xfrm>
            <a:off x="2209800" y="2077452"/>
            <a:ext cx="7772400" cy="990600"/>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i="0" kern="1200">
                <a:solidFill>
                  <a:srgbClr val="05314A"/>
                </a:solidFill>
                <a:latin typeface="Poppins" panose="00000500000000000000" pitchFamily="2" charset="0"/>
                <a:ea typeface="+mj-ea"/>
                <a:cs typeface="Poppins" panose="00000500000000000000" pitchFamily="2" charset="0"/>
              </a:defRPr>
            </a:lvl1pPr>
          </a:lstStyle>
          <a:p>
            <a:pPr algn="ctr"/>
            <a:r>
              <a:rPr lang="en-US" sz="8000" dirty="0">
                <a:latin typeface="Arial" panose="020B0604020202020204" pitchFamily="34" charset="0"/>
                <a:cs typeface="Arial" panose="020B0604020202020204" pitchFamily="34" charset="0"/>
              </a:rPr>
              <a:t>P T R</a:t>
            </a:r>
          </a:p>
        </p:txBody>
      </p:sp>
      <p:sp>
        <p:nvSpPr>
          <p:cNvPr id="5" name="TextBox 4">
            <a:extLst>
              <a:ext uri="{FF2B5EF4-FFF2-40B4-BE49-F238E27FC236}">
                <a16:creationId xmlns:a16="http://schemas.microsoft.com/office/drawing/2014/main" id="{04EC8E5B-5342-39BD-3BCD-8AA1CA17CD29}"/>
              </a:ext>
            </a:extLst>
          </p:cNvPr>
          <p:cNvSpPr txBox="1"/>
          <p:nvPr/>
        </p:nvSpPr>
        <p:spPr>
          <a:xfrm>
            <a:off x="2209800" y="3687832"/>
            <a:ext cx="7772400" cy="523220"/>
          </a:xfrm>
          <a:prstGeom prst="rect">
            <a:avLst/>
          </a:prstGeom>
          <a:noFill/>
        </p:spPr>
        <p:txBody>
          <a:bodyPr wrap="square" rtlCol="0" anchor="ctr">
            <a:spAutoFit/>
          </a:bodyPr>
          <a:lstStyle/>
          <a:p>
            <a:pPr algn="ctr"/>
            <a:r>
              <a:rPr lang="en-US" sz="2800" dirty="0">
                <a:latin typeface="Arial" panose="020B0604020202020204" pitchFamily="34" charset="0"/>
                <a:cs typeface="Arial" panose="020B0604020202020204" pitchFamily="34" charset="0"/>
              </a:rPr>
              <a:t>Problem Tracking &amp; Resolution</a:t>
            </a:r>
          </a:p>
        </p:txBody>
      </p:sp>
    </p:spTree>
    <p:extLst>
      <p:ext uri="{BB962C8B-B14F-4D97-AF65-F5344CB8AC3E}">
        <p14:creationId xmlns:p14="http://schemas.microsoft.com/office/powerpoint/2010/main" val="1478148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3B35-7514-8493-FBB7-FE07B71108D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GHSP Expectations from Suppliers</a:t>
            </a:r>
          </a:p>
        </p:txBody>
      </p:sp>
      <p:sp>
        <p:nvSpPr>
          <p:cNvPr id="4" name="TextBox 3">
            <a:extLst>
              <a:ext uri="{FF2B5EF4-FFF2-40B4-BE49-F238E27FC236}">
                <a16:creationId xmlns:a16="http://schemas.microsoft.com/office/drawing/2014/main" id="{9EED6989-A1D4-8999-EAF7-C4FF6A171328}"/>
              </a:ext>
            </a:extLst>
          </p:cNvPr>
          <p:cNvSpPr txBox="1"/>
          <p:nvPr/>
        </p:nvSpPr>
        <p:spPr>
          <a:xfrm>
            <a:off x="994610" y="1067832"/>
            <a:ext cx="9165144"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When required (within 24 hours):</a:t>
            </a:r>
          </a:p>
        </p:txBody>
      </p:sp>
      <p:sp>
        <p:nvSpPr>
          <p:cNvPr id="5" name="TextBox 4">
            <a:extLst>
              <a:ext uri="{FF2B5EF4-FFF2-40B4-BE49-F238E27FC236}">
                <a16:creationId xmlns:a16="http://schemas.microsoft.com/office/drawing/2014/main" id="{8CB20886-AFF0-C191-E968-C1BECFFF1AD2}"/>
              </a:ext>
            </a:extLst>
          </p:cNvPr>
          <p:cNvSpPr txBox="1"/>
          <p:nvPr/>
        </p:nvSpPr>
        <p:spPr>
          <a:xfrm>
            <a:off x="1070810" y="1448832"/>
            <a:ext cx="9165144"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Containment plan</a:t>
            </a:r>
          </a:p>
        </p:txBody>
      </p:sp>
      <p:sp>
        <p:nvSpPr>
          <p:cNvPr id="6" name="TextBox 5">
            <a:extLst>
              <a:ext uri="{FF2B5EF4-FFF2-40B4-BE49-F238E27FC236}">
                <a16:creationId xmlns:a16="http://schemas.microsoft.com/office/drawing/2014/main" id="{751B3653-2D86-7629-1290-F497E15F2B78}"/>
              </a:ext>
            </a:extLst>
          </p:cNvPr>
          <p:cNvSpPr txBox="1"/>
          <p:nvPr/>
        </p:nvSpPr>
        <p:spPr>
          <a:xfrm>
            <a:off x="1451810" y="1772742"/>
            <a:ext cx="9165144"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Method of Containment </a:t>
            </a:r>
          </a:p>
        </p:txBody>
      </p:sp>
      <p:sp>
        <p:nvSpPr>
          <p:cNvPr id="7" name="TextBox 6">
            <a:extLst>
              <a:ext uri="{FF2B5EF4-FFF2-40B4-BE49-F238E27FC236}">
                <a16:creationId xmlns:a16="http://schemas.microsoft.com/office/drawing/2014/main" id="{8A7F00AB-FDB6-A974-C6CA-2131EEBBE983}"/>
              </a:ext>
            </a:extLst>
          </p:cNvPr>
          <p:cNvSpPr txBox="1"/>
          <p:nvPr/>
        </p:nvSpPr>
        <p:spPr>
          <a:xfrm>
            <a:off x="1070810" y="2839542"/>
            <a:ext cx="9165144"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Set up any sorting/rework operations at GHSP</a:t>
            </a:r>
          </a:p>
        </p:txBody>
      </p:sp>
      <p:sp>
        <p:nvSpPr>
          <p:cNvPr id="8" name="TextBox 7">
            <a:extLst>
              <a:ext uri="{FF2B5EF4-FFF2-40B4-BE49-F238E27FC236}">
                <a16:creationId xmlns:a16="http://schemas.microsoft.com/office/drawing/2014/main" id="{C34588E9-C577-D4FB-0780-26125FB5D2E2}"/>
              </a:ext>
            </a:extLst>
          </p:cNvPr>
          <p:cNvSpPr txBox="1"/>
          <p:nvPr/>
        </p:nvSpPr>
        <p:spPr>
          <a:xfrm>
            <a:off x="1070810" y="3553887"/>
            <a:ext cx="9165144"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Issue RMA number for the return of any suspect product </a:t>
            </a:r>
          </a:p>
        </p:txBody>
      </p:sp>
      <p:sp>
        <p:nvSpPr>
          <p:cNvPr id="9" name="TextBox 8">
            <a:extLst>
              <a:ext uri="{FF2B5EF4-FFF2-40B4-BE49-F238E27FC236}">
                <a16:creationId xmlns:a16="http://schemas.microsoft.com/office/drawing/2014/main" id="{62946B48-DAD4-445D-A3DA-6551FDD9A44C}"/>
              </a:ext>
            </a:extLst>
          </p:cNvPr>
          <p:cNvSpPr txBox="1"/>
          <p:nvPr/>
        </p:nvSpPr>
        <p:spPr>
          <a:xfrm>
            <a:off x="1451810" y="2077542"/>
            <a:ext cx="9165144"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Verification of Containment Effectiveness </a:t>
            </a:r>
          </a:p>
        </p:txBody>
      </p:sp>
      <p:sp>
        <p:nvSpPr>
          <p:cNvPr id="10" name="TextBox 9">
            <a:extLst>
              <a:ext uri="{FF2B5EF4-FFF2-40B4-BE49-F238E27FC236}">
                <a16:creationId xmlns:a16="http://schemas.microsoft.com/office/drawing/2014/main" id="{F0C57CC9-631A-C180-71D1-17DC2E107BCA}"/>
              </a:ext>
            </a:extLst>
          </p:cNvPr>
          <p:cNvSpPr txBox="1"/>
          <p:nvPr/>
        </p:nvSpPr>
        <p:spPr>
          <a:xfrm>
            <a:off x="1451810" y="2382342"/>
            <a:ext cx="9165144"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Timing of Containment Actions </a:t>
            </a:r>
          </a:p>
        </p:txBody>
      </p:sp>
      <p:sp>
        <p:nvSpPr>
          <p:cNvPr id="11" name="TextBox 10">
            <a:extLst>
              <a:ext uri="{FF2B5EF4-FFF2-40B4-BE49-F238E27FC236}">
                <a16:creationId xmlns:a16="http://schemas.microsoft.com/office/drawing/2014/main" id="{5EA8AF86-4545-7A2D-9059-EDD07D88C754}"/>
              </a:ext>
            </a:extLst>
          </p:cNvPr>
          <p:cNvSpPr txBox="1"/>
          <p:nvPr/>
        </p:nvSpPr>
        <p:spPr>
          <a:xfrm>
            <a:off x="1070809" y="3196714"/>
            <a:ext cx="10150643"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Set up any sorting/rework operations at the supplier’s facility </a:t>
            </a:r>
          </a:p>
        </p:txBody>
      </p:sp>
      <p:sp>
        <p:nvSpPr>
          <p:cNvPr id="12" name="TextBox 11">
            <a:extLst>
              <a:ext uri="{FF2B5EF4-FFF2-40B4-BE49-F238E27FC236}">
                <a16:creationId xmlns:a16="http://schemas.microsoft.com/office/drawing/2014/main" id="{1759FC5D-9E6F-839E-164F-2C7219714BD5}"/>
              </a:ext>
            </a:extLst>
          </p:cNvPr>
          <p:cNvSpPr txBox="1"/>
          <p:nvPr/>
        </p:nvSpPr>
        <p:spPr>
          <a:xfrm>
            <a:off x="1070809" y="3911060"/>
            <a:ext cx="9953543"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Notification of any in-transit material subject to containment </a:t>
            </a:r>
          </a:p>
        </p:txBody>
      </p:sp>
      <p:sp>
        <p:nvSpPr>
          <p:cNvPr id="13" name="TextBox 12">
            <a:extLst>
              <a:ext uri="{FF2B5EF4-FFF2-40B4-BE49-F238E27FC236}">
                <a16:creationId xmlns:a16="http://schemas.microsoft.com/office/drawing/2014/main" id="{7950D4AD-37A2-C494-4EF3-21D87C933054}"/>
              </a:ext>
            </a:extLst>
          </p:cNvPr>
          <p:cNvSpPr txBox="1"/>
          <p:nvPr/>
        </p:nvSpPr>
        <p:spPr>
          <a:xfrm>
            <a:off x="1070809" y="4268232"/>
            <a:ext cx="9953543"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Method of certification of product (box label with PTR number, part markings, etc.) </a:t>
            </a:r>
          </a:p>
        </p:txBody>
      </p:sp>
      <p:sp>
        <p:nvSpPr>
          <p:cNvPr id="14" name="TextBox 13">
            <a:extLst>
              <a:ext uri="{FF2B5EF4-FFF2-40B4-BE49-F238E27FC236}">
                <a16:creationId xmlns:a16="http://schemas.microsoft.com/office/drawing/2014/main" id="{D3C898D8-E1FA-4C41-3C76-CA4B121585C0}"/>
              </a:ext>
            </a:extLst>
          </p:cNvPr>
          <p:cNvSpPr txBox="1"/>
          <p:nvPr/>
        </p:nvSpPr>
        <p:spPr>
          <a:xfrm>
            <a:off x="1465010" y="5210705"/>
            <a:ext cx="8376744" cy="800219"/>
          </a:xfrm>
          <a:prstGeom prst="rect">
            <a:avLst/>
          </a:prstGeom>
          <a:noFill/>
          <a:ln>
            <a:solidFill>
              <a:srgbClr val="05314A"/>
            </a:solidFill>
          </a:ln>
        </p:spPr>
        <p:txBody>
          <a:bodyPr wrap="square" rtlCol="0">
            <a:spAutoFit/>
          </a:bodyPr>
          <a:lstStyle/>
          <a:p>
            <a:pPr algn="ctr"/>
            <a:r>
              <a:rPr lang="en-US" b="1" dirty="0">
                <a:solidFill>
                  <a:srgbClr val="05314A"/>
                </a:solidFill>
                <a:latin typeface="Arial" panose="020B0604020202020204" pitchFamily="34" charset="0"/>
                <a:cs typeface="Arial" panose="020B0604020202020204" pitchFamily="34" charset="0"/>
              </a:rPr>
              <a:t>If an 8D is required, then an initial 3D must be submitted within</a:t>
            </a:r>
          </a:p>
          <a:p>
            <a:pPr algn="ctr"/>
            <a:r>
              <a:rPr lang="en-US" sz="2800" b="1" dirty="0">
                <a:solidFill>
                  <a:srgbClr val="05314A"/>
                </a:solidFill>
                <a:latin typeface="Arial" panose="020B0604020202020204" pitchFamily="34" charset="0"/>
                <a:cs typeface="Arial" panose="020B0604020202020204" pitchFamily="34" charset="0"/>
              </a:rPr>
              <a:t>24 hours</a:t>
            </a:r>
            <a:endParaRPr lang="en-US" b="1" dirty="0">
              <a:solidFill>
                <a:srgbClr val="05314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1320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BA885-D54D-5028-FEBD-E2557D3CA30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GHSP Contacts</a:t>
            </a:r>
          </a:p>
        </p:txBody>
      </p:sp>
      <p:sp>
        <p:nvSpPr>
          <p:cNvPr id="4" name="TextBox 3">
            <a:extLst>
              <a:ext uri="{FF2B5EF4-FFF2-40B4-BE49-F238E27FC236}">
                <a16:creationId xmlns:a16="http://schemas.microsoft.com/office/drawing/2014/main" id="{CB8CF7EF-9419-17DD-4657-E707EE582A21}"/>
              </a:ext>
            </a:extLst>
          </p:cNvPr>
          <p:cNvSpPr txBox="1"/>
          <p:nvPr/>
        </p:nvSpPr>
        <p:spPr>
          <a:xfrm>
            <a:off x="838200" y="1291389"/>
            <a:ext cx="64770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Initial Response and Containment: PTR Originator</a:t>
            </a:r>
          </a:p>
        </p:txBody>
      </p:sp>
      <p:sp>
        <p:nvSpPr>
          <p:cNvPr id="5" name="TextBox 4">
            <a:extLst>
              <a:ext uri="{FF2B5EF4-FFF2-40B4-BE49-F238E27FC236}">
                <a16:creationId xmlns:a16="http://schemas.microsoft.com/office/drawing/2014/main" id="{08A25FD0-05C6-F4CA-007B-60D8B386E6CE}"/>
              </a:ext>
            </a:extLst>
          </p:cNvPr>
          <p:cNvSpPr txBox="1"/>
          <p:nvPr/>
        </p:nvSpPr>
        <p:spPr>
          <a:xfrm>
            <a:off x="838200" y="1672389"/>
            <a:ext cx="64770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Initial 3D Submission: PTR Originator AND Plant SQE</a:t>
            </a:r>
          </a:p>
        </p:txBody>
      </p:sp>
      <p:sp>
        <p:nvSpPr>
          <p:cNvPr id="6" name="TextBox 5">
            <a:extLst>
              <a:ext uri="{FF2B5EF4-FFF2-40B4-BE49-F238E27FC236}">
                <a16:creationId xmlns:a16="http://schemas.microsoft.com/office/drawing/2014/main" id="{D1D4940F-87D9-DE1C-4D6E-D2F4F6BA64E8}"/>
              </a:ext>
            </a:extLst>
          </p:cNvPr>
          <p:cNvSpPr txBox="1"/>
          <p:nvPr/>
        </p:nvSpPr>
        <p:spPr>
          <a:xfrm>
            <a:off x="1143000" y="3266227"/>
            <a:ext cx="6477000" cy="369332"/>
          </a:xfrm>
          <a:prstGeom prst="rect">
            <a:avLst/>
          </a:prstGeom>
          <a:noFill/>
        </p:spPr>
        <p:txBody>
          <a:bodyPr wrap="square" rtlCol="0">
            <a:spAutoFit/>
          </a:bodyPr>
          <a:lstStyle/>
          <a:p>
            <a:pPr marL="285750" indent="-285750">
              <a:buFont typeface="Wingdings" panose="05000000000000000000" pitchFamily="2" charset="2"/>
              <a:buChar char="§"/>
            </a:pPr>
            <a:r>
              <a:rPr lang="en-US" dirty="0">
                <a:latin typeface="Arial" panose="020B0604020202020204" pitchFamily="34" charset="0"/>
                <a:cs typeface="Arial" panose="020B0604020202020204" pitchFamily="34" charset="0"/>
              </a:rPr>
              <a:t>Grand Haven: Jeff Cherry</a:t>
            </a:r>
          </a:p>
        </p:txBody>
      </p:sp>
      <p:sp>
        <p:nvSpPr>
          <p:cNvPr id="7" name="TextBox 6">
            <a:extLst>
              <a:ext uri="{FF2B5EF4-FFF2-40B4-BE49-F238E27FC236}">
                <a16:creationId xmlns:a16="http://schemas.microsoft.com/office/drawing/2014/main" id="{55168730-29C6-EB7E-428A-A7F40D1611D0}"/>
              </a:ext>
            </a:extLst>
          </p:cNvPr>
          <p:cNvSpPr txBox="1"/>
          <p:nvPr/>
        </p:nvSpPr>
        <p:spPr>
          <a:xfrm>
            <a:off x="838200" y="2053389"/>
            <a:ext cx="64770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Final 8D Submission: Plant SQE</a:t>
            </a:r>
          </a:p>
        </p:txBody>
      </p:sp>
      <p:sp>
        <p:nvSpPr>
          <p:cNvPr id="8" name="TextBox 7">
            <a:extLst>
              <a:ext uri="{FF2B5EF4-FFF2-40B4-BE49-F238E27FC236}">
                <a16:creationId xmlns:a16="http://schemas.microsoft.com/office/drawing/2014/main" id="{A8CAAFB2-0C55-6B3F-2BF1-7D238D926201}"/>
              </a:ext>
            </a:extLst>
          </p:cNvPr>
          <p:cNvSpPr txBox="1"/>
          <p:nvPr/>
        </p:nvSpPr>
        <p:spPr>
          <a:xfrm>
            <a:off x="838200" y="2903257"/>
            <a:ext cx="64770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Supplier Quality Engineers</a:t>
            </a:r>
          </a:p>
        </p:txBody>
      </p:sp>
      <p:sp>
        <p:nvSpPr>
          <p:cNvPr id="9" name="TextBox 8">
            <a:extLst>
              <a:ext uri="{FF2B5EF4-FFF2-40B4-BE49-F238E27FC236}">
                <a16:creationId xmlns:a16="http://schemas.microsoft.com/office/drawing/2014/main" id="{95F9F98B-7D93-EE3D-4037-95BDDFEA1CEE}"/>
              </a:ext>
            </a:extLst>
          </p:cNvPr>
          <p:cNvSpPr txBox="1"/>
          <p:nvPr/>
        </p:nvSpPr>
        <p:spPr>
          <a:xfrm>
            <a:off x="1143000" y="3602437"/>
            <a:ext cx="6477000" cy="369332"/>
          </a:xfrm>
          <a:prstGeom prst="rect">
            <a:avLst/>
          </a:prstGeom>
          <a:noFill/>
        </p:spPr>
        <p:txBody>
          <a:bodyPr wrap="square" rtlCol="0">
            <a:spAutoFit/>
          </a:bodyPr>
          <a:lstStyle/>
          <a:p>
            <a:pPr marL="285750" indent="-285750">
              <a:buFont typeface="Wingdings" panose="05000000000000000000" pitchFamily="2" charset="2"/>
              <a:buChar char="§"/>
            </a:pPr>
            <a:r>
              <a:rPr lang="en-US" dirty="0">
                <a:latin typeface="Arial" panose="020B0604020202020204" pitchFamily="34" charset="0"/>
                <a:cs typeface="Arial" panose="020B0604020202020204" pitchFamily="34" charset="0"/>
              </a:rPr>
              <a:t>Hart: Matt Lozen</a:t>
            </a:r>
          </a:p>
        </p:txBody>
      </p:sp>
      <p:sp>
        <p:nvSpPr>
          <p:cNvPr id="10" name="TextBox 9">
            <a:extLst>
              <a:ext uri="{FF2B5EF4-FFF2-40B4-BE49-F238E27FC236}">
                <a16:creationId xmlns:a16="http://schemas.microsoft.com/office/drawing/2014/main" id="{EBA6D950-BC06-8A8F-E008-44977C833F85}"/>
              </a:ext>
            </a:extLst>
          </p:cNvPr>
          <p:cNvSpPr txBox="1"/>
          <p:nvPr/>
        </p:nvSpPr>
        <p:spPr>
          <a:xfrm>
            <a:off x="1143000" y="3938647"/>
            <a:ext cx="6477000" cy="369332"/>
          </a:xfrm>
          <a:prstGeom prst="rect">
            <a:avLst/>
          </a:prstGeom>
          <a:noFill/>
        </p:spPr>
        <p:txBody>
          <a:bodyPr wrap="square" rtlCol="0">
            <a:spAutoFit/>
          </a:bodyPr>
          <a:lstStyle/>
          <a:p>
            <a:pPr marL="285750" indent="-285750">
              <a:buFont typeface="Wingdings" panose="05000000000000000000" pitchFamily="2" charset="2"/>
              <a:buChar char="§"/>
            </a:pPr>
            <a:r>
              <a:rPr lang="en-US" dirty="0">
                <a:latin typeface="Arial" panose="020B0604020202020204" pitchFamily="34" charset="0"/>
                <a:cs typeface="Arial" panose="020B0604020202020204" pitchFamily="34" charset="0"/>
              </a:rPr>
              <a:t>Mexico: Chris Collier</a:t>
            </a:r>
          </a:p>
        </p:txBody>
      </p:sp>
      <p:sp>
        <p:nvSpPr>
          <p:cNvPr id="11" name="TextBox 10">
            <a:extLst>
              <a:ext uri="{FF2B5EF4-FFF2-40B4-BE49-F238E27FC236}">
                <a16:creationId xmlns:a16="http://schemas.microsoft.com/office/drawing/2014/main" id="{CF2733B7-4DBE-5C81-5D9A-58BE9B1AFACA}"/>
              </a:ext>
            </a:extLst>
          </p:cNvPr>
          <p:cNvSpPr txBox="1"/>
          <p:nvPr/>
        </p:nvSpPr>
        <p:spPr>
          <a:xfrm>
            <a:off x="1143000" y="4274857"/>
            <a:ext cx="6477000" cy="369332"/>
          </a:xfrm>
          <a:prstGeom prst="rect">
            <a:avLst/>
          </a:prstGeom>
          <a:noFill/>
        </p:spPr>
        <p:txBody>
          <a:bodyPr wrap="square" rtlCol="0">
            <a:spAutoFit/>
          </a:bodyPr>
          <a:lstStyle/>
          <a:p>
            <a:pPr marL="285750" indent="-285750">
              <a:buFont typeface="Wingdings" panose="05000000000000000000" pitchFamily="2" charset="2"/>
              <a:buChar char="§"/>
            </a:pPr>
            <a:r>
              <a:rPr lang="en-US" dirty="0">
                <a:latin typeface="Arial" panose="020B0604020202020204" pitchFamily="34" charset="0"/>
                <a:cs typeface="Arial" panose="020B0604020202020204" pitchFamily="34" charset="0"/>
              </a:rPr>
              <a:t>China: Wesley Wei</a:t>
            </a:r>
          </a:p>
        </p:txBody>
      </p:sp>
    </p:spTree>
    <p:extLst>
      <p:ext uri="{BB962C8B-B14F-4D97-AF65-F5344CB8AC3E}">
        <p14:creationId xmlns:p14="http://schemas.microsoft.com/office/powerpoint/2010/main" val="433922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FA4C3-02EF-CE6D-7541-132C63724DD4}"/>
              </a:ext>
            </a:extLst>
          </p:cNvPr>
          <p:cNvSpPr>
            <a:spLocks noGrp="1"/>
          </p:cNvSpPr>
          <p:nvPr>
            <p:ph type="title"/>
          </p:nvPr>
        </p:nvSpPr>
        <p:spPr>
          <a:xfrm>
            <a:off x="838200" y="3027100"/>
            <a:ext cx="10515600" cy="803799"/>
          </a:xfrm>
        </p:spPr>
        <p:txBody>
          <a:bodyPr/>
          <a:lstStyle/>
          <a:p>
            <a:r>
              <a:rPr lang="en-US"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2947221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DB2B-C65E-088F-88BA-E8D3695F9C27}"/>
              </a:ext>
            </a:extLst>
          </p:cNvPr>
          <p:cNvSpPr>
            <a:spLocks noGrp="1"/>
          </p:cNvSpPr>
          <p:nvPr>
            <p:ph type="title"/>
          </p:nvPr>
        </p:nvSpPr>
        <p:spPr>
          <a:xfrm>
            <a:off x="2755232" y="3027100"/>
            <a:ext cx="7126705" cy="803799"/>
          </a:xfrm>
        </p:spPr>
        <p:txBody>
          <a:bodyPr>
            <a:normAutofit fontScale="90000"/>
          </a:bodyPr>
          <a:lstStyle/>
          <a:p>
            <a:pPr algn="ctr"/>
            <a:r>
              <a:rPr lang="en-US" dirty="0">
                <a:latin typeface="Arial" panose="020B0604020202020204" pitchFamily="34" charset="0"/>
                <a:cs typeface="Arial" panose="020B0604020202020204" pitchFamily="34" charset="0"/>
              </a:rPr>
              <a:t>Problem Solving Process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Discipline Approach</a:t>
            </a:r>
          </a:p>
        </p:txBody>
      </p:sp>
    </p:spTree>
    <p:extLst>
      <p:ext uri="{BB962C8B-B14F-4D97-AF65-F5344CB8AC3E}">
        <p14:creationId xmlns:p14="http://schemas.microsoft.com/office/powerpoint/2010/main" val="626969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5C564-08F8-ED59-73EF-CA05D742DFA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Eight Parts of an 8D</a:t>
            </a:r>
          </a:p>
        </p:txBody>
      </p:sp>
      <p:grpSp>
        <p:nvGrpSpPr>
          <p:cNvPr id="4" name="Group 3">
            <a:extLst>
              <a:ext uri="{FF2B5EF4-FFF2-40B4-BE49-F238E27FC236}">
                <a16:creationId xmlns:a16="http://schemas.microsoft.com/office/drawing/2014/main" id="{561D540F-818C-9427-D48F-05C95C7F92BD}"/>
              </a:ext>
            </a:extLst>
          </p:cNvPr>
          <p:cNvGrpSpPr/>
          <p:nvPr/>
        </p:nvGrpSpPr>
        <p:grpSpPr>
          <a:xfrm>
            <a:off x="2589772" y="2372324"/>
            <a:ext cx="7215965" cy="1938992"/>
            <a:chOff x="480235" y="1947208"/>
            <a:chExt cx="7215965" cy="1938992"/>
          </a:xfrm>
        </p:grpSpPr>
        <p:sp>
          <p:nvSpPr>
            <p:cNvPr id="5" name="TextBox 4">
              <a:extLst>
                <a:ext uri="{FF2B5EF4-FFF2-40B4-BE49-F238E27FC236}">
                  <a16:creationId xmlns:a16="http://schemas.microsoft.com/office/drawing/2014/main" id="{C31DDCE6-0165-45EA-A75E-63C117F180BA}"/>
                </a:ext>
              </a:extLst>
            </p:cNvPr>
            <p:cNvSpPr txBox="1"/>
            <p:nvPr/>
          </p:nvSpPr>
          <p:spPr>
            <a:xfrm>
              <a:off x="4267200" y="1947208"/>
              <a:ext cx="3429000" cy="1938992"/>
            </a:xfrm>
            <a:prstGeom prst="rect">
              <a:avLst/>
            </a:prstGeom>
            <a:noFill/>
            <a:ln>
              <a:solidFill>
                <a:srgbClr val="05314A"/>
              </a:solidFill>
            </a:ln>
          </p:spPr>
          <p:txBody>
            <a:bodyPr wrap="square" rtlCol="0">
              <a:spAutoFit/>
            </a:bodyPr>
            <a:lstStyle/>
            <a:p>
              <a:pPr>
                <a:lnSpc>
                  <a:spcPct val="150000"/>
                </a:lnSpc>
              </a:pPr>
              <a:r>
                <a:rPr lang="en-US" sz="1600" b="1" dirty="0">
                  <a:latin typeface="Arial" panose="020B0604020202020204" pitchFamily="34" charset="0"/>
                  <a:cs typeface="Arial" panose="020B0604020202020204" pitchFamily="34" charset="0"/>
                </a:rPr>
                <a:t>These are the same parts of the “3D” that is required to be submitted within 24 hours of receiving a PTR with the 8D requirement. </a:t>
              </a:r>
            </a:p>
          </p:txBody>
        </p:sp>
        <p:sp>
          <p:nvSpPr>
            <p:cNvPr id="6" name="Oval 5">
              <a:extLst>
                <a:ext uri="{FF2B5EF4-FFF2-40B4-BE49-F238E27FC236}">
                  <a16:creationId xmlns:a16="http://schemas.microsoft.com/office/drawing/2014/main" id="{95859FB9-FD59-A49B-0ED8-1094226E96FE}"/>
                </a:ext>
              </a:extLst>
            </p:cNvPr>
            <p:cNvSpPr/>
            <p:nvPr/>
          </p:nvSpPr>
          <p:spPr>
            <a:xfrm>
              <a:off x="480235" y="2004234"/>
              <a:ext cx="3276600" cy="1676401"/>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pitchFamily="34" charset="0"/>
                <a:cs typeface="Arial" panose="020B0604020202020204" pitchFamily="34" charset="0"/>
              </a:endParaRPr>
            </a:p>
          </p:txBody>
        </p:sp>
      </p:grpSp>
      <p:sp>
        <p:nvSpPr>
          <p:cNvPr id="7" name="TextBox 6">
            <a:extLst>
              <a:ext uri="{FF2B5EF4-FFF2-40B4-BE49-F238E27FC236}">
                <a16:creationId xmlns:a16="http://schemas.microsoft.com/office/drawing/2014/main" id="{07A0E018-D24C-0526-D14B-F27B3CF84593}"/>
              </a:ext>
            </a:extLst>
          </p:cNvPr>
          <p:cNvSpPr txBox="1"/>
          <p:nvPr/>
        </p:nvSpPr>
        <p:spPr>
          <a:xfrm>
            <a:off x="3023937" y="2570384"/>
            <a:ext cx="6934200" cy="338554"/>
          </a:xfrm>
          <a:prstGeom prst="rect">
            <a:avLst/>
          </a:prstGeom>
          <a:noFill/>
        </p:spPr>
        <p:txBody>
          <a:bodyPr wrap="square" rtlCol="0">
            <a:spAutoFit/>
          </a:bodyPr>
          <a:lstStyle/>
          <a:p>
            <a:r>
              <a:rPr lang="en-US" sz="1600" dirty="0">
                <a:solidFill>
                  <a:srgbClr val="000000"/>
                </a:solidFill>
                <a:latin typeface="Arial" panose="020B0604020202020204" pitchFamily="34" charset="0"/>
                <a:cs typeface="Arial" panose="020B0604020202020204" pitchFamily="34" charset="0"/>
              </a:rPr>
              <a:t>D1. Establish the team</a:t>
            </a:r>
          </a:p>
        </p:txBody>
      </p:sp>
      <p:sp>
        <p:nvSpPr>
          <p:cNvPr id="8" name="TextBox 7">
            <a:extLst>
              <a:ext uri="{FF2B5EF4-FFF2-40B4-BE49-F238E27FC236}">
                <a16:creationId xmlns:a16="http://schemas.microsoft.com/office/drawing/2014/main" id="{FF88120C-0206-5BAA-3DEF-0EE9E385A442}"/>
              </a:ext>
            </a:extLst>
          </p:cNvPr>
          <p:cNvSpPr txBox="1"/>
          <p:nvPr/>
        </p:nvSpPr>
        <p:spPr>
          <a:xfrm>
            <a:off x="3023937" y="3059603"/>
            <a:ext cx="6934200" cy="338554"/>
          </a:xfrm>
          <a:prstGeom prst="rect">
            <a:avLst/>
          </a:prstGeom>
          <a:noFill/>
        </p:spPr>
        <p:txBody>
          <a:bodyPr wrap="square" rtlCol="0">
            <a:spAutoFit/>
          </a:bodyPr>
          <a:lstStyle/>
          <a:p>
            <a:r>
              <a:rPr lang="en-US" sz="1600" dirty="0">
                <a:solidFill>
                  <a:srgbClr val="000000"/>
                </a:solidFill>
                <a:latin typeface="Arial" panose="020B0604020202020204" pitchFamily="34" charset="0"/>
                <a:cs typeface="Arial" panose="020B0604020202020204" pitchFamily="34" charset="0"/>
              </a:rPr>
              <a:t>D2. Describe the problem</a:t>
            </a:r>
          </a:p>
        </p:txBody>
      </p:sp>
      <p:sp>
        <p:nvSpPr>
          <p:cNvPr id="9" name="TextBox 8">
            <a:extLst>
              <a:ext uri="{FF2B5EF4-FFF2-40B4-BE49-F238E27FC236}">
                <a16:creationId xmlns:a16="http://schemas.microsoft.com/office/drawing/2014/main" id="{F2F5A20C-1FDE-2982-2724-59425FD642E3}"/>
              </a:ext>
            </a:extLst>
          </p:cNvPr>
          <p:cNvSpPr txBox="1"/>
          <p:nvPr/>
        </p:nvSpPr>
        <p:spPr>
          <a:xfrm>
            <a:off x="3023937" y="3548822"/>
            <a:ext cx="6934200" cy="338554"/>
          </a:xfrm>
          <a:prstGeom prst="rect">
            <a:avLst/>
          </a:prstGeom>
          <a:noFill/>
        </p:spPr>
        <p:txBody>
          <a:bodyPr wrap="square" rtlCol="0">
            <a:spAutoFit/>
          </a:bodyPr>
          <a:lstStyle/>
          <a:p>
            <a:r>
              <a:rPr lang="en-US" sz="1600" dirty="0">
                <a:solidFill>
                  <a:srgbClr val="000000"/>
                </a:solidFill>
                <a:latin typeface="Arial" panose="020B0604020202020204" pitchFamily="34" charset="0"/>
                <a:cs typeface="Arial" panose="020B0604020202020204" pitchFamily="34" charset="0"/>
              </a:rPr>
              <a:t>D3. Contain the problem</a:t>
            </a:r>
          </a:p>
        </p:txBody>
      </p:sp>
    </p:spTree>
    <p:extLst>
      <p:ext uri="{BB962C8B-B14F-4D97-AF65-F5344CB8AC3E}">
        <p14:creationId xmlns:p14="http://schemas.microsoft.com/office/powerpoint/2010/main" val="194702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B8C9D-2698-D829-5E6F-8120257691F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Eight Parts of an 8D</a:t>
            </a:r>
          </a:p>
        </p:txBody>
      </p:sp>
      <p:sp>
        <p:nvSpPr>
          <p:cNvPr id="4" name="TextBox 3">
            <a:extLst>
              <a:ext uri="{FF2B5EF4-FFF2-40B4-BE49-F238E27FC236}">
                <a16:creationId xmlns:a16="http://schemas.microsoft.com/office/drawing/2014/main" id="{15E77FA3-3468-10AD-422A-803314F40BBC}"/>
              </a:ext>
            </a:extLst>
          </p:cNvPr>
          <p:cNvSpPr txBox="1"/>
          <p:nvPr/>
        </p:nvSpPr>
        <p:spPr>
          <a:xfrm>
            <a:off x="986590" y="1174721"/>
            <a:ext cx="6934200"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D1. Establish the team</a:t>
            </a:r>
          </a:p>
        </p:txBody>
      </p:sp>
      <p:sp>
        <p:nvSpPr>
          <p:cNvPr id="5" name="TextBox 4">
            <a:extLst>
              <a:ext uri="{FF2B5EF4-FFF2-40B4-BE49-F238E27FC236}">
                <a16:creationId xmlns:a16="http://schemas.microsoft.com/office/drawing/2014/main" id="{B784FCA5-F593-9942-4F3B-314474AFDA8D}"/>
              </a:ext>
            </a:extLst>
          </p:cNvPr>
          <p:cNvSpPr txBox="1"/>
          <p:nvPr/>
        </p:nvSpPr>
        <p:spPr>
          <a:xfrm>
            <a:off x="986590" y="1663940"/>
            <a:ext cx="6934200"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D2. Describe the problem</a:t>
            </a:r>
          </a:p>
        </p:txBody>
      </p:sp>
      <p:sp>
        <p:nvSpPr>
          <p:cNvPr id="6" name="TextBox 5">
            <a:extLst>
              <a:ext uri="{FF2B5EF4-FFF2-40B4-BE49-F238E27FC236}">
                <a16:creationId xmlns:a16="http://schemas.microsoft.com/office/drawing/2014/main" id="{47DF8A45-AFC9-8639-7999-87EAB09AF9F8}"/>
              </a:ext>
            </a:extLst>
          </p:cNvPr>
          <p:cNvSpPr txBox="1"/>
          <p:nvPr/>
        </p:nvSpPr>
        <p:spPr>
          <a:xfrm>
            <a:off x="986590" y="2153159"/>
            <a:ext cx="6934200"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D3. Contain the problem</a:t>
            </a:r>
          </a:p>
        </p:txBody>
      </p:sp>
      <p:sp>
        <p:nvSpPr>
          <p:cNvPr id="7" name="TextBox 6">
            <a:extLst>
              <a:ext uri="{FF2B5EF4-FFF2-40B4-BE49-F238E27FC236}">
                <a16:creationId xmlns:a16="http://schemas.microsoft.com/office/drawing/2014/main" id="{2D14D01C-9292-6DED-6A17-5720CE9BED66}"/>
              </a:ext>
            </a:extLst>
          </p:cNvPr>
          <p:cNvSpPr txBox="1"/>
          <p:nvPr/>
        </p:nvSpPr>
        <p:spPr>
          <a:xfrm>
            <a:off x="986590" y="2642378"/>
            <a:ext cx="6934200"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D4. Find, define, and verify root cause(s) and escape point(s)</a:t>
            </a:r>
          </a:p>
        </p:txBody>
      </p:sp>
      <p:sp>
        <p:nvSpPr>
          <p:cNvPr id="8" name="TextBox 7">
            <a:extLst>
              <a:ext uri="{FF2B5EF4-FFF2-40B4-BE49-F238E27FC236}">
                <a16:creationId xmlns:a16="http://schemas.microsoft.com/office/drawing/2014/main" id="{37A0A4C6-C18C-14AC-AF3C-E5F1E0614CC5}"/>
              </a:ext>
            </a:extLst>
          </p:cNvPr>
          <p:cNvSpPr txBox="1"/>
          <p:nvPr/>
        </p:nvSpPr>
        <p:spPr>
          <a:xfrm>
            <a:off x="986590" y="3131597"/>
            <a:ext cx="6934200" cy="646331"/>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D5. Choose and verify permanent corrective action(s) for both root cause and escape point</a:t>
            </a:r>
          </a:p>
        </p:txBody>
      </p:sp>
      <p:sp>
        <p:nvSpPr>
          <p:cNvPr id="9" name="TextBox 8">
            <a:extLst>
              <a:ext uri="{FF2B5EF4-FFF2-40B4-BE49-F238E27FC236}">
                <a16:creationId xmlns:a16="http://schemas.microsoft.com/office/drawing/2014/main" id="{F2783264-5EAD-2D89-5AE6-057C9D7F9715}"/>
              </a:ext>
            </a:extLst>
          </p:cNvPr>
          <p:cNvSpPr txBox="1"/>
          <p:nvPr/>
        </p:nvSpPr>
        <p:spPr>
          <a:xfrm>
            <a:off x="986590" y="3867037"/>
            <a:ext cx="6934200"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D6. Implement and validate permanent corrective actions (PCAs)</a:t>
            </a:r>
          </a:p>
        </p:txBody>
      </p:sp>
      <p:sp>
        <p:nvSpPr>
          <p:cNvPr id="10" name="TextBox 9">
            <a:extLst>
              <a:ext uri="{FF2B5EF4-FFF2-40B4-BE49-F238E27FC236}">
                <a16:creationId xmlns:a16="http://schemas.microsoft.com/office/drawing/2014/main" id="{58837B34-3C18-BDEE-D149-0A733D8E3423}"/>
              </a:ext>
            </a:extLst>
          </p:cNvPr>
          <p:cNvSpPr txBox="1"/>
          <p:nvPr/>
        </p:nvSpPr>
        <p:spPr>
          <a:xfrm>
            <a:off x="986590" y="4356256"/>
            <a:ext cx="6934200" cy="646331"/>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D7. Prevent recurrence of problem and similar problems.  Identify systemic improvement opportunities.</a:t>
            </a:r>
          </a:p>
        </p:txBody>
      </p:sp>
      <p:sp>
        <p:nvSpPr>
          <p:cNvPr id="11" name="TextBox 10">
            <a:extLst>
              <a:ext uri="{FF2B5EF4-FFF2-40B4-BE49-F238E27FC236}">
                <a16:creationId xmlns:a16="http://schemas.microsoft.com/office/drawing/2014/main" id="{1B827A89-213B-8663-A362-325D76F6E7B8}"/>
              </a:ext>
            </a:extLst>
          </p:cNvPr>
          <p:cNvSpPr txBox="1"/>
          <p:nvPr/>
        </p:nvSpPr>
        <p:spPr>
          <a:xfrm>
            <a:off x="986590" y="5091699"/>
            <a:ext cx="6934200"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D8. Congratulate your team!</a:t>
            </a:r>
          </a:p>
        </p:txBody>
      </p:sp>
    </p:spTree>
    <p:extLst>
      <p:ext uri="{BB962C8B-B14F-4D97-AF65-F5344CB8AC3E}">
        <p14:creationId xmlns:p14="http://schemas.microsoft.com/office/powerpoint/2010/main" val="4122194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B35F1-41B9-D3A1-1364-4AE751092D8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D1.) Establish the Team</a:t>
            </a:r>
          </a:p>
        </p:txBody>
      </p:sp>
      <p:sp>
        <p:nvSpPr>
          <p:cNvPr id="4" name="TextBox 3">
            <a:extLst>
              <a:ext uri="{FF2B5EF4-FFF2-40B4-BE49-F238E27FC236}">
                <a16:creationId xmlns:a16="http://schemas.microsoft.com/office/drawing/2014/main" id="{A5B0D53F-B277-401E-B3D1-22BDB17634C3}"/>
              </a:ext>
            </a:extLst>
          </p:cNvPr>
          <p:cNvSpPr txBox="1"/>
          <p:nvPr/>
        </p:nvSpPr>
        <p:spPr>
          <a:xfrm>
            <a:off x="962526" y="1312204"/>
            <a:ext cx="8398042" cy="646331"/>
          </a:xfrm>
          <a:prstGeom prst="rect">
            <a:avLst/>
          </a:prstGeom>
          <a:noFill/>
        </p:spPr>
        <p:txBody>
          <a:bodyPr wrap="square" rtlCol="0">
            <a:spAutoFit/>
          </a:bodyPr>
          <a:lstStyle/>
          <a:p>
            <a:pPr marL="342886" indent="-34290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Identify the </a:t>
            </a:r>
            <a:r>
              <a:rPr lang="en-US" i="1" dirty="0">
                <a:solidFill>
                  <a:srgbClr val="000000"/>
                </a:solidFill>
                <a:latin typeface="Arial" panose="020B0604020202020204" pitchFamily="34" charset="0"/>
                <a:cs typeface="Arial" panose="020B0604020202020204" pitchFamily="34" charset="0"/>
              </a:rPr>
              <a:t>Champion</a:t>
            </a:r>
          </a:p>
          <a:p>
            <a:pPr marL="800086" lvl="1" indent="-34290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Typically the customer Quality Engineer</a:t>
            </a:r>
          </a:p>
        </p:txBody>
      </p:sp>
      <p:sp>
        <p:nvSpPr>
          <p:cNvPr id="5" name="Text Box 4">
            <a:extLst>
              <a:ext uri="{FF2B5EF4-FFF2-40B4-BE49-F238E27FC236}">
                <a16:creationId xmlns:a16="http://schemas.microsoft.com/office/drawing/2014/main" id="{B8152ED4-1553-F7D4-D2AF-CB1BAE89F626}"/>
              </a:ext>
            </a:extLst>
          </p:cNvPr>
          <p:cNvSpPr txBox="1">
            <a:spLocks noChangeArrowheads="1"/>
          </p:cNvSpPr>
          <p:nvPr/>
        </p:nvSpPr>
        <p:spPr bwMode="auto">
          <a:xfrm>
            <a:off x="2137611" y="4635584"/>
            <a:ext cx="7391400" cy="650875"/>
          </a:xfrm>
          <a:prstGeom prst="rect">
            <a:avLst/>
          </a:prstGeom>
          <a:noFill/>
          <a:ln w="952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Baskerville Old Face" pitchFamily="18"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Baskerville Old Face" pitchFamily="18"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Baskerville Old Face" pitchFamily="18"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Baskerville Old Face" pitchFamily="18"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Baskerville Old Face" pitchFamily="18"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Baskerville Old Face" pitchFamily="18"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Baskerville Old Face" pitchFamily="18"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Baskerville Old Face" pitchFamily="18"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Baskerville Old Face" pitchFamily="18" charset="0"/>
              </a:defRPr>
            </a:lvl9pPr>
          </a:lstStyle>
          <a:p>
            <a:pPr algn="ctr">
              <a:spcBef>
                <a:spcPct val="50000"/>
              </a:spcBef>
              <a:buClrTx/>
              <a:buSzTx/>
              <a:buFontTx/>
              <a:buNone/>
            </a:pPr>
            <a:r>
              <a:rPr lang="en-US" altLang="en-US" sz="3600" dirty="0">
                <a:solidFill>
                  <a:srgbClr val="0070C0"/>
                </a:solidFill>
                <a:latin typeface="Arial" panose="020B0604020202020204" pitchFamily="34" charset="0"/>
                <a:cs typeface="Arial" panose="020B0604020202020204" pitchFamily="34" charset="0"/>
              </a:rPr>
              <a:t>T</a:t>
            </a:r>
            <a:r>
              <a:rPr lang="en-US" altLang="en-US" sz="2800" dirty="0">
                <a:solidFill>
                  <a:srgbClr val="000000"/>
                </a:solidFill>
                <a:latin typeface="Arial" panose="020B0604020202020204" pitchFamily="34" charset="0"/>
                <a:cs typeface="Arial" panose="020B0604020202020204" pitchFamily="34" charset="0"/>
              </a:rPr>
              <a:t>ogether </a:t>
            </a:r>
            <a:r>
              <a:rPr lang="en-US" altLang="en-US" sz="3600" dirty="0">
                <a:solidFill>
                  <a:srgbClr val="0070C0"/>
                </a:solidFill>
                <a:latin typeface="Arial" panose="020B0604020202020204" pitchFamily="34" charset="0"/>
                <a:cs typeface="Arial" panose="020B0604020202020204" pitchFamily="34" charset="0"/>
              </a:rPr>
              <a:t>E</a:t>
            </a:r>
            <a:r>
              <a:rPr lang="en-US" altLang="en-US" sz="2800" dirty="0">
                <a:solidFill>
                  <a:srgbClr val="000000"/>
                </a:solidFill>
                <a:latin typeface="Arial" panose="020B0604020202020204" pitchFamily="34" charset="0"/>
                <a:cs typeface="Arial" panose="020B0604020202020204" pitchFamily="34" charset="0"/>
              </a:rPr>
              <a:t>veryone</a:t>
            </a:r>
            <a:r>
              <a:rPr lang="en-US" altLang="en-US" sz="3600" dirty="0">
                <a:solidFill>
                  <a:srgbClr val="000000"/>
                </a:solidFill>
                <a:latin typeface="Arial" panose="020B0604020202020204" pitchFamily="34" charset="0"/>
                <a:cs typeface="Arial" panose="020B0604020202020204" pitchFamily="34" charset="0"/>
              </a:rPr>
              <a:t> </a:t>
            </a:r>
            <a:r>
              <a:rPr lang="en-US" altLang="en-US" sz="3600" dirty="0">
                <a:solidFill>
                  <a:srgbClr val="0070C0"/>
                </a:solidFill>
                <a:latin typeface="Arial" panose="020B0604020202020204" pitchFamily="34" charset="0"/>
                <a:cs typeface="Arial" panose="020B0604020202020204" pitchFamily="34" charset="0"/>
              </a:rPr>
              <a:t>A</a:t>
            </a:r>
            <a:r>
              <a:rPr lang="en-US" altLang="en-US" sz="2800" dirty="0">
                <a:solidFill>
                  <a:srgbClr val="000000"/>
                </a:solidFill>
                <a:latin typeface="Arial" panose="020B0604020202020204" pitchFamily="34" charset="0"/>
                <a:cs typeface="Arial" panose="020B0604020202020204" pitchFamily="34" charset="0"/>
              </a:rPr>
              <a:t>chieves</a:t>
            </a:r>
            <a:r>
              <a:rPr lang="en-US" altLang="en-US" sz="3600" dirty="0">
                <a:solidFill>
                  <a:srgbClr val="000000"/>
                </a:solidFill>
                <a:latin typeface="Arial" panose="020B0604020202020204" pitchFamily="34" charset="0"/>
                <a:cs typeface="Arial" panose="020B0604020202020204" pitchFamily="34" charset="0"/>
              </a:rPr>
              <a:t> </a:t>
            </a:r>
            <a:r>
              <a:rPr lang="en-US" altLang="en-US" sz="3600" dirty="0">
                <a:solidFill>
                  <a:srgbClr val="0070C0"/>
                </a:solidFill>
                <a:latin typeface="Arial" panose="020B0604020202020204" pitchFamily="34" charset="0"/>
                <a:cs typeface="Arial" panose="020B0604020202020204" pitchFamily="34" charset="0"/>
              </a:rPr>
              <a:t>M</a:t>
            </a:r>
            <a:r>
              <a:rPr lang="en-US" altLang="en-US" sz="2800" dirty="0">
                <a:solidFill>
                  <a:srgbClr val="000000"/>
                </a:solidFill>
                <a:latin typeface="Arial" panose="020B0604020202020204" pitchFamily="34" charset="0"/>
                <a:cs typeface="Arial" panose="020B0604020202020204" pitchFamily="34" charset="0"/>
              </a:rPr>
              <a:t>ore</a:t>
            </a:r>
          </a:p>
        </p:txBody>
      </p:sp>
      <p:sp>
        <p:nvSpPr>
          <p:cNvPr id="6" name="TextBox 5">
            <a:extLst>
              <a:ext uri="{FF2B5EF4-FFF2-40B4-BE49-F238E27FC236}">
                <a16:creationId xmlns:a16="http://schemas.microsoft.com/office/drawing/2014/main" id="{EBA842A1-08BD-CA3E-209E-AFDFD2492687}"/>
              </a:ext>
            </a:extLst>
          </p:cNvPr>
          <p:cNvSpPr txBox="1"/>
          <p:nvPr/>
        </p:nvSpPr>
        <p:spPr>
          <a:xfrm>
            <a:off x="962526" y="2074204"/>
            <a:ext cx="8398042" cy="369332"/>
          </a:xfrm>
          <a:prstGeom prst="rect">
            <a:avLst/>
          </a:prstGeom>
          <a:noFill/>
        </p:spPr>
        <p:txBody>
          <a:bodyPr wrap="square" rtlCol="0">
            <a:spAutoFit/>
          </a:bodyPr>
          <a:lstStyle/>
          <a:p>
            <a:pPr marL="342886" indent="-34290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Select the team</a:t>
            </a:r>
          </a:p>
        </p:txBody>
      </p:sp>
      <p:sp>
        <p:nvSpPr>
          <p:cNvPr id="7" name="TextBox 6">
            <a:extLst>
              <a:ext uri="{FF2B5EF4-FFF2-40B4-BE49-F238E27FC236}">
                <a16:creationId xmlns:a16="http://schemas.microsoft.com/office/drawing/2014/main" id="{742CF059-75A8-AA30-5A50-9ABC6A8E693F}"/>
              </a:ext>
            </a:extLst>
          </p:cNvPr>
          <p:cNvSpPr txBox="1"/>
          <p:nvPr/>
        </p:nvSpPr>
        <p:spPr>
          <a:xfrm>
            <a:off x="962526" y="3047183"/>
            <a:ext cx="8398042" cy="646331"/>
          </a:xfrm>
          <a:prstGeom prst="rect">
            <a:avLst/>
          </a:prstGeom>
          <a:noFill/>
        </p:spPr>
        <p:txBody>
          <a:bodyPr wrap="square" rtlCol="0">
            <a:spAutoFit/>
          </a:bodyPr>
          <a:lstStyle/>
          <a:p>
            <a:pPr marL="742950" lvl="1"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It is important that the team consists of a cross-functional group including persons from manufacturing, processing, and quality.</a:t>
            </a:r>
          </a:p>
        </p:txBody>
      </p:sp>
      <p:sp>
        <p:nvSpPr>
          <p:cNvPr id="8" name="TextBox 7">
            <a:extLst>
              <a:ext uri="{FF2B5EF4-FFF2-40B4-BE49-F238E27FC236}">
                <a16:creationId xmlns:a16="http://schemas.microsoft.com/office/drawing/2014/main" id="{0B79AAEB-1D31-54B1-5ED3-5E31732696DF}"/>
              </a:ext>
            </a:extLst>
          </p:cNvPr>
          <p:cNvSpPr txBox="1"/>
          <p:nvPr/>
        </p:nvSpPr>
        <p:spPr>
          <a:xfrm>
            <a:off x="962526" y="3903004"/>
            <a:ext cx="8398042" cy="369332"/>
          </a:xfrm>
          <a:prstGeom prst="rect">
            <a:avLst/>
          </a:prstGeom>
          <a:noFill/>
        </p:spPr>
        <p:txBody>
          <a:bodyPr wrap="square" rtlCol="0">
            <a:spAutoFit/>
          </a:bodyPr>
          <a:lstStyle/>
          <a:p>
            <a:pPr marL="742950" lvl="1"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The team should always include operators (from each shift, if applicable).</a:t>
            </a:r>
          </a:p>
        </p:txBody>
      </p:sp>
      <p:sp>
        <p:nvSpPr>
          <p:cNvPr id="9" name="TextBox 8">
            <a:extLst>
              <a:ext uri="{FF2B5EF4-FFF2-40B4-BE49-F238E27FC236}">
                <a16:creationId xmlns:a16="http://schemas.microsoft.com/office/drawing/2014/main" id="{2C1E3AF2-B91D-F42B-A2A9-904ACC63AB3A}"/>
              </a:ext>
            </a:extLst>
          </p:cNvPr>
          <p:cNvSpPr txBox="1"/>
          <p:nvPr/>
        </p:nvSpPr>
        <p:spPr>
          <a:xfrm>
            <a:off x="962526" y="2437583"/>
            <a:ext cx="8398042" cy="646331"/>
          </a:xfrm>
          <a:prstGeom prst="rect">
            <a:avLst/>
          </a:prstGeom>
          <a:noFill/>
        </p:spPr>
        <p:txBody>
          <a:bodyPr wrap="square" rtlCol="0">
            <a:spAutoFit/>
          </a:bodyPr>
          <a:lstStyle/>
          <a:p>
            <a:pPr marL="742936" lvl="1"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A team is a number of individuals working together as a cohesive unit toward a common goal</a:t>
            </a:r>
          </a:p>
        </p:txBody>
      </p:sp>
    </p:spTree>
    <p:extLst>
      <p:ext uri="{BB962C8B-B14F-4D97-AF65-F5344CB8AC3E}">
        <p14:creationId xmlns:p14="http://schemas.microsoft.com/office/powerpoint/2010/main" val="1556450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8B1CC-1D02-7D5E-4975-12E76E419D6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D2.) Describe the Problem</a:t>
            </a:r>
          </a:p>
        </p:txBody>
      </p:sp>
      <p:pic>
        <p:nvPicPr>
          <p:cNvPr id="4" name="Picture 6" descr="http://www.hillsborococ.org/storage/post-images/what-can-i-do.jpg?__SQUARESPACE_CACHEVERSION=1404264319313">
            <a:hlinkClick r:id="rId2"/>
            <a:extLst>
              <a:ext uri="{FF2B5EF4-FFF2-40B4-BE49-F238E27FC236}">
                <a16:creationId xmlns:a16="http://schemas.microsoft.com/office/drawing/2014/main" id="{7F1B942E-1F2D-ED9E-11E8-5178680A186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58006" y="2912088"/>
            <a:ext cx="2396578" cy="239657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6FE5A58-986F-9E2D-65C9-8123580ED2D6}"/>
              </a:ext>
            </a:extLst>
          </p:cNvPr>
          <p:cNvSpPr txBox="1"/>
          <p:nvPr/>
        </p:nvSpPr>
        <p:spPr>
          <a:xfrm>
            <a:off x="1102894" y="1199909"/>
            <a:ext cx="8562473" cy="646331"/>
          </a:xfrm>
          <a:prstGeom prst="rect">
            <a:avLst/>
          </a:prstGeom>
          <a:noFill/>
        </p:spPr>
        <p:txBody>
          <a:bodyPr wrap="square" rtlCol="0">
            <a:spAutoFit/>
          </a:bodyPr>
          <a:lstStyle/>
          <a:p>
            <a:pPr marL="342886" indent="-34290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The Problem Statement must be described in terms that have the same meaning to everyone involved.</a:t>
            </a:r>
          </a:p>
        </p:txBody>
      </p:sp>
      <p:sp>
        <p:nvSpPr>
          <p:cNvPr id="6" name="TextBox 5">
            <a:extLst>
              <a:ext uri="{FF2B5EF4-FFF2-40B4-BE49-F238E27FC236}">
                <a16:creationId xmlns:a16="http://schemas.microsoft.com/office/drawing/2014/main" id="{17432692-D319-38A3-529E-3EE17130D433}"/>
              </a:ext>
            </a:extLst>
          </p:cNvPr>
          <p:cNvSpPr txBox="1"/>
          <p:nvPr/>
        </p:nvSpPr>
        <p:spPr>
          <a:xfrm>
            <a:off x="1102894" y="1819063"/>
            <a:ext cx="8562474" cy="646331"/>
          </a:xfrm>
          <a:prstGeom prst="rect">
            <a:avLst/>
          </a:prstGeom>
          <a:noFill/>
        </p:spPr>
        <p:txBody>
          <a:bodyPr wrap="square" rtlCol="0">
            <a:spAutoFit/>
          </a:bodyPr>
          <a:lstStyle/>
          <a:p>
            <a:pPr marL="342886" indent="-34290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Before trying to define the root cause, or jump to solutions, stop and take time to describe the problem, using as much data and facts as you can gather</a:t>
            </a:r>
          </a:p>
        </p:txBody>
      </p:sp>
      <p:sp>
        <p:nvSpPr>
          <p:cNvPr id="7" name="TextBox 6">
            <a:extLst>
              <a:ext uri="{FF2B5EF4-FFF2-40B4-BE49-F238E27FC236}">
                <a16:creationId xmlns:a16="http://schemas.microsoft.com/office/drawing/2014/main" id="{1ECC8A82-789A-9568-8ECE-D85F1C491DFC}"/>
              </a:ext>
            </a:extLst>
          </p:cNvPr>
          <p:cNvSpPr txBox="1"/>
          <p:nvPr/>
        </p:nvSpPr>
        <p:spPr>
          <a:xfrm>
            <a:off x="1102894" y="2438217"/>
            <a:ext cx="8562473" cy="646331"/>
          </a:xfrm>
          <a:prstGeom prst="rect">
            <a:avLst/>
          </a:prstGeom>
          <a:noFill/>
        </p:spPr>
        <p:txBody>
          <a:bodyPr wrap="square" rtlCol="0">
            <a:spAutoFit/>
          </a:bodyPr>
          <a:lstStyle/>
          <a:p>
            <a:pPr marL="342886" indent="-34290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Use IS-IS NOT concept with 5 </a:t>
            </a:r>
            <a:r>
              <a:rPr lang="en-US" dirty="0" err="1">
                <a:solidFill>
                  <a:srgbClr val="000000"/>
                </a:solidFill>
                <a:latin typeface="Arial" panose="020B0604020202020204" pitchFamily="34" charset="0"/>
                <a:cs typeface="Arial" panose="020B0604020202020204" pitchFamily="34" charset="0"/>
              </a:rPr>
              <a:t>Ws</a:t>
            </a:r>
            <a:r>
              <a:rPr lang="en-US" dirty="0">
                <a:solidFill>
                  <a:srgbClr val="000000"/>
                </a:solidFill>
                <a:latin typeface="Arial" panose="020B0604020202020204" pitchFamily="34" charset="0"/>
                <a:cs typeface="Arial" panose="020B0604020202020204" pitchFamily="34" charset="0"/>
              </a:rPr>
              <a:t> &amp; 2 Hs (Who – What – Where – When – Why – How – How many</a:t>
            </a:r>
          </a:p>
        </p:txBody>
      </p:sp>
      <p:sp>
        <p:nvSpPr>
          <p:cNvPr id="8" name="Rectangle 7">
            <a:extLst>
              <a:ext uri="{FF2B5EF4-FFF2-40B4-BE49-F238E27FC236}">
                <a16:creationId xmlns:a16="http://schemas.microsoft.com/office/drawing/2014/main" id="{75A888B0-9585-FD10-C4E1-D57661E93B7F}"/>
              </a:ext>
            </a:extLst>
          </p:cNvPr>
          <p:cNvSpPr/>
          <p:nvPr/>
        </p:nvSpPr>
        <p:spPr>
          <a:xfrm>
            <a:off x="1102895" y="3057371"/>
            <a:ext cx="9161846" cy="369332"/>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Ask: “What is Wrong with What?”</a:t>
            </a:r>
          </a:p>
        </p:txBody>
      </p:sp>
      <p:sp>
        <p:nvSpPr>
          <p:cNvPr id="9" name="Rectangle 8">
            <a:extLst>
              <a:ext uri="{FF2B5EF4-FFF2-40B4-BE49-F238E27FC236}">
                <a16:creationId xmlns:a16="http://schemas.microsoft.com/office/drawing/2014/main" id="{159F044E-3155-39CA-056C-3F3C8ED05C56}"/>
              </a:ext>
            </a:extLst>
          </p:cNvPr>
          <p:cNvSpPr/>
          <p:nvPr/>
        </p:nvSpPr>
        <p:spPr>
          <a:xfrm>
            <a:off x="1102895" y="3461084"/>
            <a:ext cx="7449352" cy="1615827"/>
          </a:xfrm>
          <a:prstGeom prst="rect">
            <a:avLst/>
          </a:prstGeom>
        </p:spPr>
        <p:txBody>
          <a:bodyPr wrap="square">
            <a:spAutoFit/>
          </a:bodyPr>
          <a:lstStyle/>
          <a:p>
            <a:pPr marL="285750" indent="-285750">
              <a:lnSpc>
                <a:spcPct val="150000"/>
              </a:lnSpc>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Then ask: “Do we know why this is happening?”</a:t>
            </a:r>
          </a:p>
          <a:p>
            <a:pPr marL="742950" lvl="1"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If the answer is “No”, then the “</a:t>
            </a:r>
            <a:r>
              <a:rPr lang="en-US" i="1" dirty="0">
                <a:solidFill>
                  <a:srgbClr val="000000"/>
                </a:solidFill>
                <a:latin typeface="Arial" panose="020B0604020202020204" pitchFamily="34" charset="0"/>
                <a:cs typeface="Arial" panose="020B0604020202020204" pitchFamily="34" charset="0"/>
              </a:rPr>
              <a:t>What is wrong with what</a:t>
            </a:r>
            <a:r>
              <a:rPr lang="en-US" dirty="0">
                <a:solidFill>
                  <a:srgbClr val="000000"/>
                </a:solidFill>
                <a:latin typeface="Arial" panose="020B0604020202020204" pitchFamily="34" charset="0"/>
                <a:cs typeface="Arial" panose="020B0604020202020204" pitchFamily="34" charset="0"/>
              </a:rPr>
              <a:t>” is your Problem Statement.</a:t>
            </a:r>
          </a:p>
          <a:p>
            <a:pPr marL="742950" lvl="1"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If the answer is “Yes”, repeat the question “What is wrong with what” until reaching the statement where the cause is unknown</a:t>
            </a:r>
            <a:endParaRPr lang="en-US" b="1" dirty="0">
              <a:solidFill>
                <a:srgbClr val="000000"/>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BBAC914-5914-E689-D062-76BEF47DBEBC}"/>
              </a:ext>
            </a:extLst>
          </p:cNvPr>
          <p:cNvSpPr txBox="1"/>
          <p:nvPr/>
        </p:nvSpPr>
        <p:spPr>
          <a:xfrm>
            <a:off x="1636295" y="5213684"/>
            <a:ext cx="7963100" cy="769441"/>
          </a:xfrm>
          <a:prstGeom prst="rect">
            <a:avLst/>
          </a:prstGeom>
          <a:noFill/>
        </p:spPr>
        <p:txBody>
          <a:bodyPr wrap="square" rtlCol="0">
            <a:spAutoFit/>
          </a:bodyPr>
          <a:lstStyle/>
          <a:p>
            <a:pPr algn="ctr"/>
            <a:r>
              <a:rPr lang="en-US" sz="2800" dirty="0">
                <a:solidFill>
                  <a:srgbClr val="000000"/>
                </a:solidFill>
                <a:latin typeface="Arial" panose="020B0604020202020204" pitchFamily="34" charset="0"/>
                <a:cs typeface="Arial" panose="020B0604020202020204" pitchFamily="34" charset="0"/>
              </a:rPr>
              <a:t>“A problem well stated is a problem half solved.”</a:t>
            </a:r>
          </a:p>
          <a:p>
            <a:pPr algn="ctr"/>
            <a:r>
              <a:rPr lang="en-US" sz="1600" dirty="0">
                <a:solidFill>
                  <a:srgbClr val="000000"/>
                </a:solidFill>
                <a:latin typeface="Arial" panose="020B0604020202020204" pitchFamily="34" charset="0"/>
                <a:cs typeface="Arial" panose="020B0604020202020204" pitchFamily="34" charset="0"/>
              </a:rPr>
              <a:t>-Charles Kettering</a:t>
            </a:r>
          </a:p>
        </p:txBody>
      </p:sp>
    </p:spTree>
    <p:extLst>
      <p:ext uri="{BB962C8B-B14F-4D97-AF65-F5344CB8AC3E}">
        <p14:creationId xmlns:p14="http://schemas.microsoft.com/office/powerpoint/2010/main" val="3001588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FB643-BDE7-44A6-8002-7B9570951FA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D2.) Describe the Problem</a:t>
            </a:r>
          </a:p>
        </p:txBody>
      </p:sp>
      <p:sp>
        <p:nvSpPr>
          <p:cNvPr id="4" name="TextBox 3">
            <a:extLst>
              <a:ext uri="{FF2B5EF4-FFF2-40B4-BE49-F238E27FC236}">
                <a16:creationId xmlns:a16="http://schemas.microsoft.com/office/drawing/2014/main" id="{FADF70E2-E9E9-4C17-FAAD-AF0CC5F53A84}"/>
              </a:ext>
            </a:extLst>
          </p:cNvPr>
          <p:cNvSpPr txBox="1"/>
          <p:nvPr/>
        </p:nvSpPr>
        <p:spPr>
          <a:xfrm>
            <a:off x="838200" y="3744923"/>
            <a:ext cx="7696200" cy="369332"/>
          </a:xfrm>
          <a:prstGeom prst="rect">
            <a:avLst/>
          </a:prstGeom>
          <a:noFill/>
        </p:spPr>
        <p:txBody>
          <a:bodyPr wrap="square" rtlCol="0">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“Pin gage would not pass fully through part”</a:t>
            </a:r>
          </a:p>
        </p:txBody>
      </p:sp>
      <p:sp>
        <p:nvSpPr>
          <p:cNvPr id="5" name="TextBox 4">
            <a:extLst>
              <a:ext uri="{FF2B5EF4-FFF2-40B4-BE49-F238E27FC236}">
                <a16:creationId xmlns:a16="http://schemas.microsoft.com/office/drawing/2014/main" id="{B873DB55-098B-472F-571A-BEF43EF8B14E}"/>
              </a:ext>
            </a:extLst>
          </p:cNvPr>
          <p:cNvSpPr txBox="1"/>
          <p:nvPr/>
        </p:nvSpPr>
        <p:spPr>
          <a:xfrm>
            <a:off x="838200" y="4295945"/>
            <a:ext cx="7696200" cy="646331"/>
          </a:xfrm>
          <a:prstGeom prst="rect">
            <a:avLst/>
          </a:prstGeom>
          <a:solidFill>
            <a:schemeClr val="bg1"/>
          </a:solidFill>
        </p:spPr>
        <p:txBody>
          <a:bodyPr wrap="square" rtlCol="0">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“5.00mm (+/-0.1mm) ID of P/N 12345123 mounting hole is undersize by up to 0.2mm on 19 pieces measured with pin gage.”</a:t>
            </a:r>
          </a:p>
        </p:txBody>
      </p:sp>
      <p:sp>
        <p:nvSpPr>
          <p:cNvPr id="6" name="TextBox 5">
            <a:extLst>
              <a:ext uri="{FF2B5EF4-FFF2-40B4-BE49-F238E27FC236}">
                <a16:creationId xmlns:a16="http://schemas.microsoft.com/office/drawing/2014/main" id="{72DCF9CB-F86B-55FD-18EC-51A1F8158BB4}"/>
              </a:ext>
            </a:extLst>
          </p:cNvPr>
          <p:cNvSpPr txBox="1"/>
          <p:nvPr/>
        </p:nvSpPr>
        <p:spPr>
          <a:xfrm>
            <a:off x="838200" y="1400345"/>
            <a:ext cx="7696200" cy="646331"/>
          </a:xfrm>
          <a:prstGeom prst="rect">
            <a:avLst/>
          </a:prstGeom>
          <a:noFill/>
        </p:spPr>
        <p:txBody>
          <a:bodyPr wrap="square" rtlCol="0">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Successful identification of a problem’s root cause depends upon the accuracy of the problem description!</a:t>
            </a:r>
          </a:p>
        </p:txBody>
      </p:sp>
      <p:sp>
        <p:nvSpPr>
          <p:cNvPr id="7" name="TextBox 6">
            <a:extLst>
              <a:ext uri="{FF2B5EF4-FFF2-40B4-BE49-F238E27FC236}">
                <a16:creationId xmlns:a16="http://schemas.microsoft.com/office/drawing/2014/main" id="{97E000B1-FD80-A3EA-C43F-FDFCA81213A4}"/>
              </a:ext>
            </a:extLst>
          </p:cNvPr>
          <p:cNvSpPr txBox="1"/>
          <p:nvPr/>
        </p:nvSpPr>
        <p:spPr>
          <a:xfrm>
            <a:off x="1467852" y="5457655"/>
            <a:ext cx="8285747" cy="769441"/>
          </a:xfrm>
          <a:prstGeom prst="rect">
            <a:avLst/>
          </a:prstGeom>
          <a:noFill/>
        </p:spPr>
        <p:txBody>
          <a:bodyPr wrap="square" rtlCol="0">
            <a:spAutoFit/>
          </a:bodyPr>
          <a:lstStyle/>
          <a:p>
            <a:pPr algn="ctr"/>
            <a:r>
              <a:rPr lang="en-US" sz="2800" dirty="0">
                <a:solidFill>
                  <a:srgbClr val="000000"/>
                </a:solidFill>
                <a:latin typeface="Arial" panose="020B0604020202020204" pitchFamily="34" charset="0"/>
                <a:cs typeface="Arial" panose="020B0604020202020204" pitchFamily="34" charset="0"/>
              </a:rPr>
              <a:t>“A problem well stated is a problem half solved.”</a:t>
            </a:r>
          </a:p>
          <a:p>
            <a:pPr algn="ctr"/>
            <a:r>
              <a:rPr lang="en-US" sz="1600" dirty="0">
                <a:solidFill>
                  <a:srgbClr val="000000"/>
                </a:solidFill>
                <a:latin typeface="Arial" panose="020B0604020202020204" pitchFamily="34" charset="0"/>
                <a:cs typeface="Arial" panose="020B0604020202020204" pitchFamily="34" charset="0"/>
              </a:rPr>
              <a:t>-Charles Kettering</a:t>
            </a:r>
          </a:p>
        </p:txBody>
      </p:sp>
      <p:cxnSp>
        <p:nvCxnSpPr>
          <p:cNvPr id="8" name="Straight Connector 7">
            <a:extLst>
              <a:ext uri="{FF2B5EF4-FFF2-40B4-BE49-F238E27FC236}">
                <a16:creationId xmlns:a16="http://schemas.microsoft.com/office/drawing/2014/main" id="{02FDBABA-0BFC-0B24-0739-02212E86967B}"/>
              </a:ext>
            </a:extLst>
          </p:cNvPr>
          <p:cNvCxnSpPr>
            <a:cxnSpLocks/>
          </p:cNvCxnSpPr>
          <p:nvPr/>
        </p:nvCxnSpPr>
        <p:spPr>
          <a:xfrm>
            <a:off x="1219200" y="3935727"/>
            <a:ext cx="453991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3CA75CE-80A2-54E6-7D5F-5E466CD13B7E}"/>
              </a:ext>
            </a:extLst>
          </p:cNvPr>
          <p:cNvSpPr txBox="1"/>
          <p:nvPr/>
        </p:nvSpPr>
        <p:spPr>
          <a:xfrm>
            <a:off x="838200" y="2238545"/>
            <a:ext cx="7696200" cy="646331"/>
          </a:xfrm>
          <a:prstGeom prst="rect">
            <a:avLst/>
          </a:prstGeom>
          <a:noFill/>
        </p:spPr>
        <p:txBody>
          <a:bodyPr wrap="square" rtlCol="0">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The problem description data should provide the basis for testing the cause of the problem.</a:t>
            </a:r>
          </a:p>
        </p:txBody>
      </p:sp>
      <p:sp>
        <p:nvSpPr>
          <p:cNvPr id="10" name="TextBox 9">
            <a:extLst>
              <a:ext uri="{FF2B5EF4-FFF2-40B4-BE49-F238E27FC236}">
                <a16:creationId xmlns:a16="http://schemas.microsoft.com/office/drawing/2014/main" id="{7E90EE23-DF88-1A84-24C0-082A080A35E0}"/>
              </a:ext>
            </a:extLst>
          </p:cNvPr>
          <p:cNvSpPr txBox="1"/>
          <p:nvPr/>
        </p:nvSpPr>
        <p:spPr>
          <a:xfrm>
            <a:off x="838200" y="3381545"/>
            <a:ext cx="7696200" cy="369332"/>
          </a:xfrm>
          <a:prstGeom prst="rect">
            <a:avLst/>
          </a:prstGeom>
          <a:noFill/>
        </p:spPr>
        <p:txBody>
          <a:bodyPr wrap="square" rtlCol="0">
            <a:spAutoFit/>
          </a:bodyPr>
          <a:lstStyle/>
          <a:p>
            <a:r>
              <a:rPr lang="en-US" dirty="0">
                <a:solidFill>
                  <a:srgbClr val="000000"/>
                </a:solidFill>
                <a:latin typeface="Arial" panose="020B0604020202020204" pitchFamily="34" charset="0"/>
                <a:cs typeface="Arial" panose="020B0604020202020204" pitchFamily="34" charset="0"/>
              </a:rPr>
              <a:t>Example:</a:t>
            </a:r>
          </a:p>
        </p:txBody>
      </p:sp>
      <p:pic>
        <p:nvPicPr>
          <p:cNvPr id="12" name="Picture 2" descr="http://www.moodjuice.scot.nhs.uk/images/Image2.gif">
            <a:hlinkClick r:id="rId2"/>
            <a:extLst>
              <a:ext uri="{FF2B5EF4-FFF2-40B4-BE49-F238E27FC236}">
                <a16:creationId xmlns:a16="http://schemas.microsoft.com/office/drawing/2014/main" id="{D7B02F79-0FBD-AA4C-C270-9ABDC8D47C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2389" y="1400345"/>
            <a:ext cx="2061411" cy="3539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4645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A6831-A602-B470-135D-8CC3F3F840C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D3.) Contain the Problem</a:t>
            </a:r>
          </a:p>
        </p:txBody>
      </p:sp>
      <p:sp>
        <p:nvSpPr>
          <p:cNvPr id="4" name="Rectangle 3">
            <a:extLst>
              <a:ext uri="{FF2B5EF4-FFF2-40B4-BE49-F238E27FC236}">
                <a16:creationId xmlns:a16="http://schemas.microsoft.com/office/drawing/2014/main" id="{D1948618-9FAE-B668-E691-609D424338D1}"/>
              </a:ext>
            </a:extLst>
          </p:cNvPr>
          <p:cNvSpPr/>
          <p:nvPr/>
        </p:nvSpPr>
        <p:spPr>
          <a:xfrm>
            <a:off x="990600" y="2128391"/>
            <a:ext cx="7696200" cy="646331"/>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Define and implement containment actions to isolate the problem from reaching the customer.</a:t>
            </a:r>
          </a:p>
        </p:txBody>
      </p:sp>
      <p:sp>
        <p:nvSpPr>
          <p:cNvPr id="5" name="Rectangle 4">
            <a:extLst>
              <a:ext uri="{FF2B5EF4-FFF2-40B4-BE49-F238E27FC236}">
                <a16:creationId xmlns:a16="http://schemas.microsoft.com/office/drawing/2014/main" id="{04AED859-105C-7B98-4D02-A422BE48B7BF}"/>
              </a:ext>
            </a:extLst>
          </p:cNvPr>
          <p:cNvSpPr/>
          <p:nvPr/>
        </p:nvSpPr>
        <p:spPr>
          <a:xfrm>
            <a:off x="990600" y="2836783"/>
            <a:ext cx="7696200" cy="646331"/>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Containment actions are short term and may be costly. Examples include:</a:t>
            </a:r>
          </a:p>
        </p:txBody>
      </p:sp>
      <p:sp>
        <p:nvSpPr>
          <p:cNvPr id="6" name="Rectangle 5">
            <a:extLst>
              <a:ext uri="{FF2B5EF4-FFF2-40B4-BE49-F238E27FC236}">
                <a16:creationId xmlns:a16="http://schemas.microsoft.com/office/drawing/2014/main" id="{2CCD2CB5-D2F6-4392-44FC-1726408CF415}"/>
              </a:ext>
            </a:extLst>
          </p:cNvPr>
          <p:cNvSpPr/>
          <p:nvPr/>
        </p:nvSpPr>
        <p:spPr>
          <a:xfrm>
            <a:off x="1371600" y="3545175"/>
            <a:ext cx="4572000" cy="2118529"/>
          </a:xfrm>
          <a:prstGeom prst="rect">
            <a:avLst/>
          </a:prstGeom>
        </p:spPr>
        <p:txBody>
          <a:bodyPr>
            <a:spAutoFit/>
          </a:bodyPr>
          <a:lstStyle/>
          <a:p>
            <a:pPr marL="285750" indent="-285750">
              <a:lnSpc>
                <a:spcPct val="150000"/>
              </a:lnSpc>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Quarantine batches of stock</a:t>
            </a:r>
          </a:p>
          <a:p>
            <a:pPr marL="285750" indent="-285750">
              <a:lnSpc>
                <a:spcPct val="150000"/>
              </a:lnSpc>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Temporary inspection stages</a:t>
            </a:r>
          </a:p>
          <a:p>
            <a:pPr marL="285750" indent="-285750">
              <a:lnSpc>
                <a:spcPct val="150000"/>
              </a:lnSpc>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Temporary rework (if approved)</a:t>
            </a:r>
          </a:p>
          <a:p>
            <a:pPr marL="285750" indent="-285750">
              <a:lnSpc>
                <a:spcPct val="150000"/>
              </a:lnSpc>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Temporary training</a:t>
            </a:r>
          </a:p>
          <a:p>
            <a:pPr marL="285750" indent="-285750">
              <a:lnSpc>
                <a:spcPct val="150000"/>
              </a:lnSpc>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Product recalls</a:t>
            </a:r>
          </a:p>
        </p:txBody>
      </p:sp>
      <p:sp>
        <p:nvSpPr>
          <p:cNvPr id="7" name="Rectangle 6">
            <a:extLst>
              <a:ext uri="{FF2B5EF4-FFF2-40B4-BE49-F238E27FC236}">
                <a16:creationId xmlns:a16="http://schemas.microsoft.com/office/drawing/2014/main" id="{C9318977-7AEA-E2B8-C9F3-0B20084A3F0E}"/>
              </a:ext>
            </a:extLst>
          </p:cNvPr>
          <p:cNvSpPr/>
          <p:nvPr/>
        </p:nvSpPr>
        <p:spPr>
          <a:xfrm>
            <a:off x="990600" y="1143000"/>
            <a:ext cx="7696200" cy="923330"/>
          </a:xfrm>
          <a:prstGeom prst="rect">
            <a:avLst/>
          </a:prstGeom>
        </p:spPr>
        <p:txBody>
          <a:bodyPr wrap="square">
            <a:spAutoFit/>
          </a:bodyPr>
          <a:lstStyle/>
          <a:p>
            <a:pPr marL="285750" indent="-285750">
              <a:buFont typeface="Wingdings" panose="05000000000000000000" pitchFamily="2" charset="2"/>
              <a:buChar char="q"/>
            </a:pPr>
            <a:r>
              <a:rPr lang="en-US" i="1" dirty="0">
                <a:solidFill>
                  <a:srgbClr val="000000"/>
                </a:solidFill>
                <a:latin typeface="Arial" panose="020B0604020202020204" pitchFamily="34" charset="0"/>
                <a:cs typeface="Arial" panose="020B0604020202020204" pitchFamily="34" charset="0"/>
              </a:rPr>
              <a:t>Interim Containment Action:</a:t>
            </a:r>
          </a:p>
          <a:p>
            <a:pPr marL="742950" lvl="1"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An action that prevents the symptoms resulting from one or more problems being experienced by the customer.</a:t>
            </a:r>
          </a:p>
        </p:txBody>
      </p:sp>
    </p:spTree>
    <p:extLst>
      <p:ext uri="{BB962C8B-B14F-4D97-AF65-F5344CB8AC3E}">
        <p14:creationId xmlns:p14="http://schemas.microsoft.com/office/powerpoint/2010/main" val="3582383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a PTR??</a:t>
            </a:r>
          </a:p>
        </p:txBody>
      </p:sp>
      <p:sp>
        <p:nvSpPr>
          <p:cNvPr id="4" name="Content Placeholder 2">
            <a:extLst>
              <a:ext uri="{FF2B5EF4-FFF2-40B4-BE49-F238E27FC236}">
                <a16:creationId xmlns:a16="http://schemas.microsoft.com/office/drawing/2014/main" id="{72E05D09-E344-C4A6-A2E5-014DA823903E}"/>
              </a:ext>
            </a:extLst>
          </p:cNvPr>
          <p:cNvSpPr>
            <a:spLocks noGrp="1"/>
          </p:cNvSpPr>
          <p:nvPr>
            <p:ph idx="1"/>
          </p:nvPr>
        </p:nvSpPr>
        <p:spPr>
          <a:xfrm>
            <a:off x="934452" y="1279115"/>
            <a:ext cx="9340515" cy="533400"/>
          </a:xfrm>
        </p:spPr>
        <p:txBody>
          <a:bodyPr>
            <a:noAutofit/>
          </a:bodyPr>
          <a:lstStyle/>
          <a:p>
            <a:pPr marL="0" indent="0"/>
            <a:r>
              <a:rPr lang="en-US" dirty="0">
                <a:latin typeface="Arial" panose="020B0604020202020204" pitchFamily="34" charset="0"/>
                <a:cs typeface="Arial" panose="020B0604020202020204" pitchFamily="34" charset="0"/>
              </a:rPr>
              <a:t>PTRs are used by GHSP to address the following:</a:t>
            </a:r>
          </a:p>
        </p:txBody>
      </p:sp>
      <p:sp>
        <p:nvSpPr>
          <p:cNvPr id="5" name="TextBox 4">
            <a:extLst>
              <a:ext uri="{FF2B5EF4-FFF2-40B4-BE49-F238E27FC236}">
                <a16:creationId xmlns:a16="http://schemas.microsoft.com/office/drawing/2014/main" id="{B3E5CEEC-ADB1-50A4-6F10-BDCD19C182CF}"/>
              </a:ext>
            </a:extLst>
          </p:cNvPr>
          <p:cNvSpPr txBox="1"/>
          <p:nvPr/>
        </p:nvSpPr>
        <p:spPr>
          <a:xfrm>
            <a:off x="934453" y="1964915"/>
            <a:ext cx="6195240" cy="523220"/>
          </a:xfrm>
          <a:prstGeom prst="rect">
            <a:avLst/>
          </a:prstGeom>
          <a:noFill/>
        </p:spPr>
        <p:txBody>
          <a:bodyPr wrap="square" rtlCol="0">
            <a:spAutoFit/>
          </a:bodyPr>
          <a:lstStyle/>
          <a:p>
            <a:pPr marL="514350" indent="-514350">
              <a:buFont typeface="Arial" panose="020B0604020202020204" pitchFamily="34" charset="0"/>
              <a:buChar char="•"/>
            </a:pPr>
            <a:r>
              <a:rPr lang="en-US" sz="2800" dirty="0">
                <a:latin typeface="Arial" panose="020B0604020202020204" pitchFamily="34" charset="0"/>
                <a:cs typeface="Arial" panose="020B0604020202020204" pitchFamily="34" charset="0"/>
              </a:rPr>
              <a:t>Customer Complaints</a:t>
            </a:r>
          </a:p>
        </p:txBody>
      </p:sp>
      <p:sp>
        <p:nvSpPr>
          <p:cNvPr id="6" name="TextBox 5">
            <a:extLst>
              <a:ext uri="{FF2B5EF4-FFF2-40B4-BE49-F238E27FC236}">
                <a16:creationId xmlns:a16="http://schemas.microsoft.com/office/drawing/2014/main" id="{0A221305-28BF-8111-E69F-1896ABEB274D}"/>
              </a:ext>
            </a:extLst>
          </p:cNvPr>
          <p:cNvSpPr txBox="1"/>
          <p:nvPr/>
        </p:nvSpPr>
        <p:spPr>
          <a:xfrm>
            <a:off x="934452" y="2498315"/>
            <a:ext cx="5718683" cy="523220"/>
          </a:xfrm>
          <a:prstGeom prst="rect">
            <a:avLst/>
          </a:prstGeom>
          <a:noFill/>
        </p:spPr>
        <p:txBody>
          <a:bodyPr wrap="square" rtlCol="0">
            <a:spAutoFit/>
          </a:bodyPr>
          <a:lstStyle/>
          <a:p>
            <a:pPr marL="514350" indent="-514350">
              <a:buFont typeface="Arial" panose="020B0604020202020204" pitchFamily="34" charset="0"/>
              <a:buChar char="•"/>
            </a:pPr>
            <a:r>
              <a:rPr lang="en-US" sz="2800" dirty="0">
                <a:latin typeface="Arial" panose="020B0604020202020204" pitchFamily="34" charset="0"/>
                <a:cs typeface="Arial" panose="020B0604020202020204" pitchFamily="34" charset="0"/>
              </a:rPr>
              <a:t>Internal Issues</a:t>
            </a:r>
          </a:p>
        </p:txBody>
      </p:sp>
      <p:sp>
        <p:nvSpPr>
          <p:cNvPr id="7" name="TextBox 6">
            <a:extLst>
              <a:ext uri="{FF2B5EF4-FFF2-40B4-BE49-F238E27FC236}">
                <a16:creationId xmlns:a16="http://schemas.microsoft.com/office/drawing/2014/main" id="{D4F1D4D6-B0EC-BB37-88DB-4B347D6F9EEF}"/>
              </a:ext>
            </a:extLst>
          </p:cNvPr>
          <p:cNvSpPr txBox="1"/>
          <p:nvPr/>
        </p:nvSpPr>
        <p:spPr>
          <a:xfrm>
            <a:off x="934452" y="3031715"/>
            <a:ext cx="6576485" cy="523220"/>
          </a:xfrm>
          <a:prstGeom prst="rect">
            <a:avLst/>
          </a:prstGeom>
          <a:noFill/>
        </p:spPr>
        <p:txBody>
          <a:bodyPr wrap="square" rtlCol="0">
            <a:spAutoFit/>
          </a:bodyPr>
          <a:lstStyle/>
          <a:p>
            <a:pPr marL="514350" indent="-514350">
              <a:buFont typeface="Arial" panose="020B0604020202020204" pitchFamily="34" charset="0"/>
              <a:buChar char="•"/>
            </a:pPr>
            <a:r>
              <a:rPr lang="en-US" sz="2800" dirty="0">
                <a:latin typeface="Arial" panose="020B0604020202020204" pitchFamily="34" charset="0"/>
                <a:cs typeface="Arial" panose="020B0604020202020204" pitchFamily="34" charset="0"/>
              </a:rPr>
              <a:t>Supplier Issues</a:t>
            </a:r>
          </a:p>
        </p:txBody>
      </p:sp>
      <p:sp>
        <p:nvSpPr>
          <p:cNvPr id="8" name="TextBox 7">
            <a:extLst>
              <a:ext uri="{FF2B5EF4-FFF2-40B4-BE49-F238E27FC236}">
                <a16:creationId xmlns:a16="http://schemas.microsoft.com/office/drawing/2014/main" id="{47AB65A7-4048-B2F6-E7F8-46CBC15D9780}"/>
              </a:ext>
            </a:extLst>
          </p:cNvPr>
          <p:cNvSpPr txBox="1"/>
          <p:nvPr/>
        </p:nvSpPr>
        <p:spPr>
          <a:xfrm>
            <a:off x="1467853" y="3566936"/>
            <a:ext cx="3812455" cy="523220"/>
          </a:xfrm>
          <a:prstGeom prst="rect">
            <a:avLst/>
          </a:prstGeom>
          <a:noFill/>
        </p:spPr>
        <p:txBody>
          <a:bodyPr wrap="square" rtlCol="0">
            <a:spAutoFit/>
          </a:bodyPr>
          <a:lstStyle/>
          <a:p>
            <a:pPr marL="457200" indent="-514350">
              <a:buFont typeface="Wingdings" panose="05000000000000000000" pitchFamily="2" charset="2"/>
              <a:buChar char="§"/>
            </a:pPr>
            <a:r>
              <a:rPr lang="en-US" sz="2800" dirty="0">
                <a:latin typeface="Arial" panose="020B0604020202020204" pitchFamily="34" charset="0"/>
                <a:cs typeface="Arial" panose="020B0604020202020204" pitchFamily="34" charset="0"/>
              </a:rPr>
              <a:t>Quality Defects</a:t>
            </a:r>
          </a:p>
        </p:txBody>
      </p:sp>
      <p:sp>
        <p:nvSpPr>
          <p:cNvPr id="9" name="TextBox 8">
            <a:extLst>
              <a:ext uri="{FF2B5EF4-FFF2-40B4-BE49-F238E27FC236}">
                <a16:creationId xmlns:a16="http://schemas.microsoft.com/office/drawing/2014/main" id="{F13B9640-351A-A0B2-2D59-96EF2961EFA4}"/>
              </a:ext>
            </a:extLst>
          </p:cNvPr>
          <p:cNvSpPr txBox="1"/>
          <p:nvPr/>
        </p:nvSpPr>
        <p:spPr>
          <a:xfrm>
            <a:off x="1467854" y="3997248"/>
            <a:ext cx="4003078" cy="523220"/>
          </a:xfrm>
          <a:prstGeom prst="rect">
            <a:avLst/>
          </a:prstGeom>
          <a:noFill/>
        </p:spPr>
        <p:txBody>
          <a:bodyPr wrap="square" rtlCol="0">
            <a:spAutoFit/>
          </a:bodyPr>
          <a:lstStyle/>
          <a:p>
            <a:pPr marL="457200" indent="-514350">
              <a:buFont typeface="Wingdings" panose="05000000000000000000" pitchFamily="2" charset="2"/>
              <a:buChar char="§"/>
            </a:pPr>
            <a:r>
              <a:rPr lang="en-US" sz="2800" dirty="0">
                <a:latin typeface="Arial" panose="020B0604020202020204" pitchFamily="34" charset="0"/>
                <a:cs typeface="Arial" panose="020B0604020202020204" pitchFamily="34" charset="0"/>
              </a:rPr>
              <a:t>Delivery Issues</a:t>
            </a:r>
          </a:p>
        </p:txBody>
      </p:sp>
      <p:sp>
        <p:nvSpPr>
          <p:cNvPr id="10" name="TextBox 9">
            <a:extLst>
              <a:ext uri="{FF2B5EF4-FFF2-40B4-BE49-F238E27FC236}">
                <a16:creationId xmlns:a16="http://schemas.microsoft.com/office/drawing/2014/main" id="{7F02D112-C390-84FB-0FBE-019598DB9E32}"/>
              </a:ext>
            </a:extLst>
          </p:cNvPr>
          <p:cNvSpPr txBox="1"/>
          <p:nvPr/>
        </p:nvSpPr>
        <p:spPr>
          <a:xfrm>
            <a:off x="1467854" y="4427560"/>
            <a:ext cx="5242126" cy="523220"/>
          </a:xfrm>
          <a:prstGeom prst="rect">
            <a:avLst/>
          </a:prstGeom>
          <a:noFill/>
        </p:spPr>
        <p:txBody>
          <a:bodyPr wrap="square" rtlCol="0">
            <a:spAutoFit/>
          </a:bodyPr>
          <a:lstStyle/>
          <a:p>
            <a:pPr marL="457200" indent="-514350">
              <a:buFont typeface="Wingdings" panose="05000000000000000000" pitchFamily="2" charset="2"/>
              <a:buChar char="§"/>
            </a:pPr>
            <a:r>
              <a:rPr lang="en-US" sz="2800" dirty="0">
                <a:latin typeface="Arial" panose="020B0604020202020204" pitchFamily="34" charset="0"/>
                <a:cs typeface="Arial" panose="020B0604020202020204" pitchFamily="34" charset="0"/>
              </a:rPr>
              <a:t>Customer Service Issues</a:t>
            </a:r>
          </a:p>
        </p:txBody>
      </p:sp>
    </p:spTree>
    <p:extLst>
      <p:ext uri="{BB962C8B-B14F-4D97-AF65-F5344CB8AC3E}">
        <p14:creationId xmlns:p14="http://schemas.microsoft.com/office/powerpoint/2010/main" val="2941672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2A49F-2167-AF4C-6147-77751F5AB77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D3.) Contain the Problem</a:t>
            </a:r>
          </a:p>
        </p:txBody>
      </p:sp>
      <p:sp>
        <p:nvSpPr>
          <p:cNvPr id="4" name="Rectangle 3">
            <a:extLst>
              <a:ext uri="{FF2B5EF4-FFF2-40B4-BE49-F238E27FC236}">
                <a16:creationId xmlns:a16="http://schemas.microsoft.com/office/drawing/2014/main" id="{A99A0341-0F26-36E5-529A-125B84B59454}"/>
              </a:ext>
            </a:extLst>
          </p:cNvPr>
          <p:cNvSpPr/>
          <p:nvPr/>
        </p:nvSpPr>
        <p:spPr>
          <a:xfrm>
            <a:off x="1070811" y="4530190"/>
            <a:ext cx="7696200" cy="369332"/>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Document the Interim Containment Action(s).</a:t>
            </a:r>
          </a:p>
        </p:txBody>
      </p:sp>
      <p:sp>
        <p:nvSpPr>
          <p:cNvPr id="5" name="Rectangle 4">
            <a:extLst>
              <a:ext uri="{FF2B5EF4-FFF2-40B4-BE49-F238E27FC236}">
                <a16:creationId xmlns:a16="http://schemas.microsoft.com/office/drawing/2014/main" id="{85E36E5A-7151-E15F-2C49-26068C2F4ACF}"/>
              </a:ext>
            </a:extLst>
          </p:cNvPr>
          <p:cNvSpPr/>
          <p:nvPr/>
        </p:nvSpPr>
        <p:spPr>
          <a:xfrm>
            <a:off x="1070811" y="2118728"/>
            <a:ext cx="7696200" cy="646331"/>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Ensure that responsibilities for the Interim Containment Action(s) are clear.</a:t>
            </a:r>
          </a:p>
        </p:txBody>
      </p:sp>
      <p:sp>
        <p:nvSpPr>
          <p:cNvPr id="6" name="Rectangle 5">
            <a:extLst>
              <a:ext uri="{FF2B5EF4-FFF2-40B4-BE49-F238E27FC236}">
                <a16:creationId xmlns:a16="http://schemas.microsoft.com/office/drawing/2014/main" id="{E53E7AF5-E5B3-928A-5FB7-09E97496ED4A}"/>
              </a:ext>
            </a:extLst>
          </p:cNvPr>
          <p:cNvSpPr/>
          <p:nvPr/>
        </p:nvSpPr>
        <p:spPr>
          <a:xfrm>
            <a:off x="1070811" y="1222574"/>
            <a:ext cx="7696200" cy="646331"/>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Verify the effectiveness of the Interim Containment Action(s), and ensure that it does not create other problems and/or concerns.</a:t>
            </a:r>
          </a:p>
        </p:txBody>
      </p:sp>
      <p:sp>
        <p:nvSpPr>
          <p:cNvPr id="7" name="Rectangle 6">
            <a:extLst>
              <a:ext uri="{FF2B5EF4-FFF2-40B4-BE49-F238E27FC236}">
                <a16:creationId xmlns:a16="http://schemas.microsoft.com/office/drawing/2014/main" id="{32D3E25C-09D9-8933-FE39-E7DD4D44D73C}"/>
              </a:ext>
            </a:extLst>
          </p:cNvPr>
          <p:cNvSpPr/>
          <p:nvPr/>
        </p:nvSpPr>
        <p:spPr>
          <a:xfrm>
            <a:off x="1070811" y="3014882"/>
            <a:ext cx="7696200" cy="646331"/>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Will the Interim Corrective Action(s) last until Permanent Containment Action(s) are implemented? </a:t>
            </a:r>
          </a:p>
        </p:txBody>
      </p:sp>
      <p:sp>
        <p:nvSpPr>
          <p:cNvPr id="8" name="Rectangle 7">
            <a:extLst>
              <a:ext uri="{FF2B5EF4-FFF2-40B4-BE49-F238E27FC236}">
                <a16:creationId xmlns:a16="http://schemas.microsoft.com/office/drawing/2014/main" id="{93A7EC04-3C20-E963-D8AC-F00EB1865A7B}"/>
              </a:ext>
            </a:extLst>
          </p:cNvPr>
          <p:cNvSpPr/>
          <p:nvPr/>
        </p:nvSpPr>
        <p:spPr>
          <a:xfrm>
            <a:off x="1070811" y="3911036"/>
            <a:ext cx="7696200" cy="369332"/>
          </a:xfrm>
          <a:prstGeom prst="rect">
            <a:avLst/>
          </a:prstGeom>
        </p:spPr>
        <p:txBody>
          <a:bodyPr wrap="square">
            <a:spAutoFit/>
          </a:bodyPr>
          <a:lstStyle/>
          <a:p>
            <a:pPr marL="285750" indent="-285750">
              <a:buFont typeface="Wingdings" panose="05000000000000000000" pitchFamily="2" charset="2"/>
              <a:buChar char="q"/>
            </a:pPr>
            <a:r>
              <a:rPr lang="en-US" dirty="0">
                <a:solidFill>
                  <a:srgbClr val="000000"/>
                </a:solidFill>
                <a:latin typeface="Arial" panose="020B0604020202020204" pitchFamily="34" charset="0"/>
                <a:cs typeface="Arial" panose="020B0604020202020204" pitchFamily="34" charset="0"/>
              </a:rPr>
              <a:t>How will “OK” parts be identified?</a:t>
            </a:r>
          </a:p>
        </p:txBody>
      </p:sp>
    </p:spTree>
    <p:extLst>
      <p:ext uri="{BB962C8B-B14F-4D97-AF65-F5344CB8AC3E}">
        <p14:creationId xmlns:p14="http://schemas.microsoft.com/office/powerpoint/2010/main" val="515669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29D4-C0AE-DC49-4052-1DA8560E0B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D3.) Contain the Problem</a:t>
            </a:r>
          </a:p>
        </p:txBody>
      </p:sp>
      <p:sp>
        <p:nvSpPr>
          <p:cNvPr id="4" name="Rectangle 3">
            <a:extLst>
              <a:ext uri="{FF2B5EF4-FFF2-40B4-BE49-F238E27FC236}">
                <a16:creationId xmlns:a16="http://schemas.microsoft.com/office/drawing/2014/main" id="{4C90CD31-A757-B720-854B-DC5A6AA1B062}"/>
              </a:ext>
            </a:extLst>
          </p:cNvPr>
          <p:cNvSpPr/>
          <p:nvPr/>
        </p:nvSpPr>
        <p:spPr>
          <a:xfrm>
            <a:off x="1375611" y="3004431"/>
            <a:ext cx="7696200" cy="400110"/>
          </a:xfrm>
          <a:prstGeom prst="rect">
            <a:avLst/>
          </a:prstGeom>
        </p:spPr>
        <p:txBody>
          <a:bodyPr wrap="square">
            <a:spAutoFit/>
          </a:bodyPr>
          <a:lstStyle/>
          <a:p>
            <a:pPr marL="285750" indent="-285750">
              <a:buFont typeface="Wingdings" panose="05000000000000000000" pitchFamily="2" charset="2"/>
              <a:buChar char="ü"/>
            </a:pPr>
            <a:r>
              <a:rPr lang="en-US" sz="2000" dirty="0">
                <a:solidFill>
                  <a:srgbClr val="000000"/>
                </a:solidFill>
                <a:latin typeface="Arial" panose="020B0604020202020204" pitchFamily="34" charset="0"/>
                <a:cs typeface="Arial" panose="020B0604020202020204" pitchFamily="34" charset="0"/>
              </a:rPr>
              <a:t>…is well thought out and verified</a:t>
            </a:r>
          </a:p>
        </p:txBody>
      </p:sp>
      <p:sp>
        <p:nvSpPr>
          <p:cNvPr id="5" name="Rectangle 4">
            <a:extLst>
              <a:ext uri="{FF2B5EF4-FFF2-40B4-BE49-F238E27FC236}">
                <a16:creationId xmlns:a16="http://schemas.microsoft.com/office/drawing/2014/main" id="{021594E6-C57F-CCDF-3BB3-DF337E40DD5C}"/>
              </a:ext>
            </a:extLst>
          </p:cNvPr>
          <p:cNvSpPr/>
          <p:nvPr/>
        </p:nvSpPr>
        <p:spPr>
          <a:xfrm>
            <a:off x="1375611" y="1721853"/>
            <a:ext cx="7696200" cy="400110"/>
          </a:xfrm>
          <a:prstGeom prst="rect">
            <a:avLst/>
          </a:prstGeom>
        </p:spPr>
        <p:txBody>
          <a:bodyPr wrap="square">
            <a:spAutoFit/>
          </a:bodyPr>
          <a:lstStyle/>
          <a:p>
            <a:pPr marL="285750" indent="-285750">
              <a:buFont typeface="Wingdings" panose="05000000000000000000" pitchFamily="2" charset="2"/>
              <a:buChar char="ü"/>
            </a:pPr>
            <a:r>
              <a:rPr lang="en-US" sz="2000" dirty="0">
                <a:solidFill>
                  <a:srgbClr val="000000"/>
                </a:solidFill>
                <a:latin typeface="Arial" panose="020B0604020202020204" pitchFamily="34" charset="0"/>
                <a:cs typeface="Arial" panose="020B0604020202020204" pitchFamily="34" charset="0"/>
              </a:rPr>
              <a:t>…attacks the </a:t>
            </a:r>
            <a:r>
              <a:rPr lang="en-US" sz="2000" i="1" dirty="0">
                <a:solidFill>
                  <a:srgbClr val="000000"/>
                </a:solidFill>
                <a:latin typeface="Arial" panose="020B0604020202020204" pitchFamily="34" charset="0"/>
                <a:cs typeface="Arial" panose="020B0604020202020204" pitchFamily="34" charset="0"/>
              </a:rPr>
              <a:t>symptom</a:t>
            </a:r>
          </a:p>
        </p:txBody>
      </p:sp>
      <p:sp>
        <p:nvSpPr>
          <p:cNvPr id="6" name="Rectangle 5">
            <a:extLst>
              <a:ext uri="{FF2B5EF4-FFF2-40B4-BE49-F238E27FC236}">
                <a16:creationId xmlns:a16="http://schemas.microsoft.com/office/drawing/2014/main" id="{CADD3792-A8EE-2968-3DA9-9BB7F0B80CEC}"/>
              </a:ext>
            </a:extLst>
          </p:cNvPr>
          <p:cNvSpPr/>
          <p:nvPr/>
        </p:nvSpPr>
        <p:spPr>
          <a:xfrm>
            <a:off x="1070811" y="1227922"/>
            <a:ext cx="7696200" cy="400110"/>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Interim Containment Action…</a:t>
            </a:r>
          </a:p>
        </p:txBody>
      </p:sp>
      <p:sp>
        <p:nvSpPr>
          <p:cNvPr id="7" name="Rectangle 6">
            <a:extLst>
              <a:ext uri="{FF2B5EF4-FFF2-40B4-BE49-F238E27FC236}">
                <a16:creationId xmlns:a16="http://schemas.microsoft.com/office/drawing/2014/main" id="{DDDD7D46-E2C6-F109-F45C-7142744F8C00}"/>
              </a:ext>
            </a:extLst>
          </p:cNvPr>
          <p:cNvSpPr/>
          <p:nvPr/>
        </p:nvSpPr>
        <p:spPr>
          <a:xfrm>
            <a:off x="1375611" y="2159913"/>
            <a:ext cx="7696200" cy="400110"/>
          </a:xfrm>
          <a:prstGeom prst="rect">
            <a:avLst/>
          </a:prstGeom>
        </p:spPr>
        <p:txBody>
          <a:bodyPr wrap="square">
            <a:spAutoFit/>
          </a:bodyPr>
          <a:lstStyle/>
          <a:p>
            <a:pPr marL="285750" indent="-285750">
              <a:buFont typeface="Wingdings" panose="05000000000000000000" pitchFamily="2" charset="2"/>
              <a:buChar char="ü"/>
            </a:pPr>
            <a:r>
              <a:rPr lang="en-US" sz="2000" dirty="0">
                <a:solidFill>
                  <a:srgbClr val="000000"/>
                </a:solidFill>
                <a:latin typeface="Arial" panose="020B0604020202020204" pitchFamily="34" charset="0"/>
                <a:cs typeface="Arial" panose="020B0604020202020204" pitchFamily="34" charset="0"/>
              </a:rPr>
              <a:t>…is closely monitored while being applied</a:t>
            </a:r>
          </a:p>
        </p:txBody>
      </p:sp>
      <p:sp>
        <p:nvSpPr>
          <p:cNvPr id="8" name="Rectangle 7">
            <a:extLst>
              <a:ext uri="{FF2B5EF4-FFF2-40B4-BE49-F238E27FC236}">
                <a16:creationId xmlns:a16="http://schemas.microsoft.com/office/drawing/2014/main" id="{2E5C7976-0490-BFCF-3523-2846158C7E65}"/>
              </a:ext>
            </a:extLst>
          </p:cNvPr>
          <p:cNvSpPr/>
          <p:nvPr/>
        </p:nvSpPr>
        <p:spPr>
          <a:xfrm>
            <a:off x="1375611" y="2595389"/>
            <a:ext cx="7696200" cy="400110"/>
          </a:xfrm>
          <a:prstGeom prst="rect">
            <a:avLst/>
          </a:prstGeom>
        </p:spPr>
        <p:txBody>
          <a:bodyPr wrap="square">
            <a:spAutoFit/>
          </a:bodyPr>
          <a:lstStyle/>
          <a:p>
            <a:pPr marL="285750" indent="-285750">
              <a:buFont typeface="Wingdings" panose="05000000000000000000" pitchFamily="2" charset="2"/>
              <a:buChar char="ü"/>
            </a:pPr>
            <a:r>
              <a:rPr lang="en-US" sz="2000" dirty="0">
                <a:solidFill>
                  <a:srgbClr val="000000"/>
                </a:solidFill>
                <a:latin typeface="Arial" panose="020B0604020202020204" pitchFamily="34" charset="0"/>
                <a:cs typeface="Arial" panose="020B0604020202020204" pitchFamily="34" charset="0"/>
              </a:rPr>
              <a:t>…results are documented</a:t>
            </a:r>
          </a:p>
        </p:txBody>
      </p:sp>
      <p:sp>
        <p:nvSpPr>
          <p:cNvPr id="9" name="Rectangle 8">
            <a:extLst>
              <a:ext uri="{FF2B5EF4-FFF2-40B4-BE49-F238E27FC236}">
                <a16:creationId xmlns:a16="http://schemas.microsoft.com/office/drawing/2014/main" id="{4DBD34AE-AAF8-FEF9-1604-B4146889D9E7}"/>
              </a:ext>
            </a:extLst>
          </p:cNvPr>
          <p:cNvSpPr/>
          <p:nvPr/>
        </p:nvSpPr>
        <p:spPr>
          <a:xfrm>
            <a:off x="1375611" y="3453459"/>
            <a:ext cx="7696200" cy="400110"/>
          </a:xfrm>
          <a:prstGeom prst="rect">
            <a:avLst/>
          </a:prstGeom>
        </p:spPr>
        <p:txBody>
          <a:bodyPr wrap="square">
            <a:spAutoFit/>
          </a:bodyPr>
          <a:lstStyle/>
          <a:p>
            <a:pPr marL="285750" indent="-285750">
              <a:buFont typeface="Wingdings" panose="05000000000000000000" pitchFamily="2" charset="2"/>
              <a:buChar char="ü"/>
            </a:pPr>
            <a:r>
              <a:rPr lang="en-US" sz="2000" dirty="0">
                <a:solidFill>
                  <a:srgbClr val="000000"/>
                </a:solidFill>
                <a:latin typeface="Arial" panose="020B0604020202020204" pitchFamily="34" charset="0"/>
                <a:cs typeface="Arial" panose="020B0604020202020204" pitchFamily="34" charset="0"/>
              </a:rPr>
              <a:t>…is replaced by Permanent Corrective Action (at D6)</a:t>
            </a:r>
          </a:p>
        </p:txBody>
      </p:sp>
      <p:sp>
        <p:nvSpPr>
          <p:cNvPr id="10" name="Rectangle 9">
            <a:extLst>
              <a:ext uri="{FF2B5EF4-FFF2-40B4-BE49-F238E27FC236}">
                <a16:creationId xmlns:a16="http://schemas.microsoft.com/office/drawing/2014/main" id="{EE797973-B8F2-67FC-8714-856FECB383BC}"/>
              </a:ext>
            </a:extLst>
          </p:cNvPr>
          <p:cNvSpPr/>
          <p:nvPr/>
        </p:nvSpPr>
        <p:spPr>
          <a:xfrm>
            <a:off x="1375611" y="3884531"/>
            <a:ext cx="7696200" cy="400110"/>
          </a:xfrm>
          <a:prstGeom prst="rect">
            <a:avLst/>
          </a:prstGeom>
        </p:spPr>
        <p:txBody>
          <a:bodyPr wrap="square">
            <a:spAutoFit/>
          </a:bodyPr>
          <a:lstStyle/>
          <a:p>
            <a:pPr marL="285750" indent="-285750">
              <a:buFont typeface="Wingdings" panose="05000000000000000000" pitchFamily="2" charset="2"/>
              <a:buChar char="ü"/>
            </a:pPr>
            <a:r>
              <a:rPr lang="en-US" sz="2000" dirty="0">
                <a:solidFill>
                  <a:srgbClr val="000000"/>
                </a:solidFill>
                <a:latin typeface="Arial" panose="020B0604020202020204" pitchFamily="34" charset="0"/>
                <a:cs typeface="Arial" panose="020B0604020202020204" pitchFamily="34" charset="0"/>
              </a:rPr>
              <a:t>…adds cost</a:t>
            </a:r>
          </a:p>
        </p:txBody>
      </p:sp>
    </p:spTree>
    <p:extLst>
      <p:ext uri="{BB962C8B-B14F-4D97-AF65-F5344CB8AC3E}">
        <p14:creationId xmlns:p14="http://schemas.microsoft.com/office/powerpoint/2010/main" val="1020972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65B7-EDF9-BEEA-933C-810EC155C410}"/>
              </a:ext>
            </a:extLst>
          </p:cNvPr>
          <p:cNvSpPr>
            <a:spLocks noGrp="1"/>
          </p:cNvSpPr>
          <p:nvPr>
            <p:ph type="title"/>
          </p:nvPr>
        </p:nvSpPr>
        <p:spPr/>
        <p:txBody>
          <a:bodyPr>
            <a:noAutofit/>
          </a:bodyPr>
          <a:lstStyle/>
          <a:p>
            <a:r>
              <a:rPr lang="en-US" sz="3600" dirty="0">
                <a:latin typeface="Arial" panose="020B0604020202020204" pitchFamily="34" charset="0"/>
                <a:cs typeface="Arial" panose="020B0604020202020204" pitchFamily="34" charset="0"/>
              </a:rPr>
              <a:t>D4.) Root Cause Analysis and Escape Points</a:t>
            </a:r>
          </a:p>
        </p:txBody>
      </p:sp>
      <p:pic>
        <p:nvPicPr>
          <p:cNvPr id="4" name="Picture 2" descr="http://thumbs.dreamstime.com/t/root-cause-analysis-chart-keywords-icons-53460291.jpg">
            <a:hlinkClick r:id="rId2"/>
            <a:extLst>
              <a:ext uri="{FF2B5EF4-FFF2-40B4-BE49-F238E27FC236}">
                <a16:creationId xmlns:a16="http://schemas.microsoft.com/office/drawing/2014/main" id="{C258F18E-D014-2A0B-307A-F69A301DF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4600" y="2139564"/>
            <a:ext cx="3476842" cy="268741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B1474A6C-48BE-8520-AF2C-A4126FD2481A}"/>
              </a:ext>
            </a:extLst>
          </p:cNvPr>
          <p:cNvSpPr/>
          <p:nvPr/>
        </p:nvSpPr>
        <p:spPr>
          <a:xfrm>
            <a:off x="1074821" y="1278994"/>
            <a:ext cx="8943474" cy="400110"/>
          </a:xfrm>
          <a:prstGeom prst="rect">
            <a:avLst/>
          </a:prstGeom>
        </p:spPr>
        <p:txBody>
          <a:bodyPr wrap="square">
            <a:spAutoFit/>
          </a:bodyPr>
          <a:lstStyle/>
          <a:p>
            <a:pPr marL="285750" indent="-285750">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Use Problem Solving Tools to identify the most likely cause of a problem</a:t>
            </a:r>
          </a:p>
        </p:txBody>
      </p:sp>
      <p:sp>
        <p:nvSpPr>
          <p:cNvPr id="6" name="Rectangle 5">
            <a:extLst>
              <a:ext uri="{FF2B5EF4-FFF2-40B4-BE49-F238E27FC236}">
                <a16:creationId xmlns:a16="http://schemas.microsoft.com/office/drawing/2014/main" id="{93CF361B-7F7A-392B-C095-5AFF0EDC2A8C}"/>
              </a:ext>
            </a:extLst>
          </p:cNvPr>
          <p:cNvSpPr/>
          <p:nvPr/>
        </p:nvSpPr>
        <p:spPr>
          <a:xfrm>
            <a:off x="1074821" y="3412594"/>
            <a:ext cx="8153400" cy="400110"/>
          </a:xfrm>
          <a:prstGeom prst="rect">
            <a:avLst/>
          </a:prstGeom>
        </p:spPr>
        <p:txBody>
          <a:bodyPr wrap="square">
            <a:spAutoFit/>
          </a:bodyPr>
          <a:lstStyle/>
          <a:p>
            <a:pPr marL="285750" indent="-285750">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Identify the potential escape point of a problem</a:t>
            </a:r>
          </a:p>
        </p:txBody>
      </p:sp>
      <p:sp>
        <p:nvSpPr>
          <p:cNvPr id="7" name="Rectangle 6">
            <a:extLst>
              <a:ext uri="{FF2B5EF4-FFF2-40B4-BE49-F238E27FC236}">
                <a16:creationId xmlns:a16="http://schemas.microsoft.com/office/drawing/2014/main" id="{D2302959-09A3-14FE-531B-A846348BED7F}"/>
              </a:ext>
            </a:extLst>
          </p:cNvPr>
          <p:cNvSpPr/>
          <p:nvPr/>
        </p:nvSpPr>
        <p:spPr>
          <a:xfrm>
            <a:off x="1074821" y="4240613"/>
            <a:ext cx="8153400" cy="400110"/>
          </a:xfrm>
          <a:prstGeom prst="rect">
            <a:avLst/>
          </a:prstGeom>
        </p:spPr>
        <p:txBody>
          <a:bodyPr wrap="square">
            <a:spAutoFit/>
          </a:bodyPr>
          <a:lstStyle/>
          <a:p>
            <a:pPr marL="285750" indent="-285750">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Verify the root cause and escape point of a problem</a:t>
            </a:r>
          </a:p>
        </p:txBody>
      </p:sp>
      <p:sp>
        <p:nvSpPr>
          <p:cNvPr id="8" name="Rectangle 7">
            <a:extLst>
              <a:ext uri="{FF2B5EF4-FFF2-40B4-BE49-F238E27FC236}">
                <a16:creationId xmlns:a16="http://schemas.microsoft.com/office/drawing/2014/main" id="{759F7508-F162-A57A-9EC5-19117F94B056}"/>
              </a:ext>
            </a:extLst>
          </p:cNvPr>
          <p:cNvSpPr/>
          <p:nvPr/>
        </p:nvSpPr>
        <p:spPr>
          <a:xfrm>
            <a:off x="1379621" y="1583794"/>
            <a:ext cx="8153400" cy="1323439"/>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IS – IS NOT</a:t>
            </a:r>
          </a:p>
          <a:p>
            <a:pPr marL="285750"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Process Flow Diagram</a:t>
            </a:r>
          </a:p>
          <a:p>
            <a:pPr marL="285750"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Cause and Effect Diagram (Fish Bone)</a:t>
            </a:r>
          </a:p>
          <a:p>
            <a:pPr marL="285750"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PFMEA</a:t>
            </a:r>
          </a:p>
        </p:txBody>
      </p:sp>
    </p:spTree>
    <p:extLst>
      <p:ext uri="{BB962C8B-B14F-4D97-AF65-F5344CB8AC3E}">
        <p14:creationId xmlns:p14="http://schemas.microsoft.com/office/powerpoint/2010/main" val="2171083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A66F3-8E51-6BA7-F620-D4D6C0D39612}"/>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D4.) Root Cause Analysis and Escape Points</a:t>
            </a:r>
          </a:p>
        </p:txBody>
      </p:sp>
      <p:sp>
        <p:nvSpPr>
          <p:cNvPr id="4" name="Rectangle 3">
            <a:extLst>
              <a:ext uri="{FF2B5EF4-FFF2-40B4-BE49-F238E27FC236}">
                <a16:creationId xmlns:a16="http://schemas.microsoft.com/office/drawing/2014/main" id="{6967A8E5-A12B-9F19-3A05-0D6C06824F9E}"/>
              </a:ext>
            </a:extLst>
          </p:cNvPr>
          <p:cNvSpPr/>
          <p:nvPr/>
        </p:nvSpPr>
        <p:spPr>
          <a:xfrm>
            <a:off x="970546" y="1172213"/>
            <a:ext cx="8907497" cy="461665"/>
          </a:xfrm>
          <a:prstGeom prst="rect">
            <a:avLst/>
          </a:prstGeom>
        </p:spPr>
        <p:txBody>
          <a:bodyPr wrap="square">
            <a:spAutoFit/>
          </a:bodyPr>
          <a:lstStyle/>
          <a:p>
            <a:r>
              <a:rPr lang="en-US" sz="2400" dirty="0">
                <a:solidFill>
                  <a:srgbClr val="000000"/>
                </a:solidFill>
                <a:latin typeface="Arial" panose="020B0604020202020204" pitchFamily="34" charset="0"/>
                <a:cs typeface="Arial" panose="020B0604020202020204" pitchFamily="34" charset="0"/>
              </a:rPr>
              <a:t>There are three components of Root Cause Analysis</a:t>
            </a:r>
          </a:p>
        </p:txBody>
      </p:sp>
      <p:sp>
        <p:nvSpPr>
          <p:cNvPr id="5" name="Rectangle 4">
            <a:extLst>
              <a:ext uri="{FF2B5EF4-FFF2-40B4-BE49-F238E27FC236}">
                <a16:creationId xmlns:a16="http://schemas.microsoft.com/office/drawing/2014/main" id="{6268B6A5-E99B-BA43-C6A3-222D52204D8B}"/>
              </a:ext>
            </a:extLst>
          </p:cNvPr>
          <p:cNvSpPr/>
          <p:nvPr/>
        </p:nvSpPr>
        <p:spPr>
          <a:xfrm>
            <a:off x="998502" y="1551725"/>
            <a:ext cx="8907497" cy="461665"/>
          </a:xfrm>
          <a:prstGeom prst="rect">
            <a:avLst/>
          </a:prstGeom>
        </p:spPr>
        <p:txBody>
          <a:bodyPr wrap="square">
            <a:spAutoFit/>
          </a:bodyPr>
          <a:lstStyle/>
          <a:p>
            <a:r>
              <a:rPr lang="en-US" sz="2400" dirty="0">
                <a:solidFill>
                  <a:srgbClr val="000000"/>
                </a:solidFill>
                <a:latin typeface="Arial" panose="020B0604020202020204" pitchFamily="34" charset="0"/>
                <a:cs typeface="Arial" panose="020B0604020202020204" pitchFamily="34" charset="0"/>
              </a:rPr>
              <a:t>Occurrence Root Causes</a:t>
            </a:r>
          </a:p>
        </p:txBody>
      </p:sp>
      <p:sp>
        <p:nvSpPr>
          <p:cNvPr id="6" name="Rectangle 5">
            <a:extLst>
              <a:ext uri="{FF2B5EF4-FFF2-40B4-BE49-F238E27FC236}">
                <a16:creationId xmlns:a16="http://schemas.microsoft.com/office/drawing/2014/main" id="{871B23DB-2CB5-78E8-CF24-070DDAF580E8}"/>
              </a:ext>
            </a:extLst>
          </p:cNvPr>
          <p:cNvSpPr/>
          <p:nvPr/>
        </p:nvSpPr>
        <p:spPr>
          <a:xfrm>
            <a:off x="1275347" y="1878825"/>
            <a:ext cx="8574506" cy="707886"/>
          </a:xfrm>
          <a:prstGeom prst="rect">
            <a:avLst/>
          </a:prstGeom>
        </p:spPr>
        <p:txBody>
          <a:bodyPr wrap="square">
            <a:spAutoFit/>
          </a:bodyPr>
          <a:lstStyle/>
          <a:p>
            <a:pPr marL="342900" indent="-342900">
              <a:buFont typeface="Wingdings" panose="05000000000000000000" pitchFamily="2" charset="2"/>
              <a:buChar char="§"/>
            </a:pPr>
            <a:r>
              <a:rPr lang="en-US" sz="2000" dirty="0">
                <a:solidFill>
                  <a:srgbClr val="000000"/>
                </a:solidFill>
                <a:latin typeface="Arial" panose="020B0604020202020204" pitchFamily="34" charset="0"/>
                <a:cs typeface="Arial" panose="020B0604020202020204" pitchFamily="34" charset="0"/>
              </a:rPr>
              <a:t>Causes relating to the manufacturing process that allowed the problem to occur.</a:t>
            </a:r>
          </a:p>
        </p:txBody>
      </p:sp>
      <p:sp>
        <p:nvSpPr>
          <p:cNvPr id="7" name="Rectangle 6">
            <a:extLst>
              <a:ext uri="{FF2B5EF4-FFF2-40B4-BE49-F238E27FC236}">
                <a16:creationId xmlns:a16="http://schemas.microsoft.com/office/drawing/2014/main" id="{A82490D9-6F02-9BE6-6F4F-6CEC41C12B35}"/>
              </a:ext>
            </a:extLst>
          </p:cNvPr>
          <p:cNvSpPr/>
          <p:nvPr/>
        </p:nvSpPr>
        <p:spPr>
          <a:xfrm>
            <a:off x="970546" y="2586711"/>
            <a:ext cx="8907497" cy="461665"/>
          </a:xfrm>
          <a:prstGeom prst="rect">
            <a:avLst/>
          </a:prstGeom>
        </p:spPr>
        <p:txBody>
          <a:bodyPr wrap="square">
            <a:spAutoFit/>
          </a:bodyPr>
          <a:lstStyle/>
          <a:p>
            <a:r>
              <a:rPr lang="en-US" sz="2400" dirty="0">
                <a:solidFill>
                  <a:srgbClr val="000000"/>
                </a:solidFill>
                <a:latin typeface="Arial" panose="020B0604020202020204" pitchFamily="34" charset="0"/>
                <a:cs typeface="Arial" panose="020B0604020202020204" pitchFamily="34" charset="0"/>
              </a:rPr>
              <a:t>Escape Points</a:t>
            </a:r>
          </a:p>
        </p:txBody>
      </p:sp>
      <p:sp>
        <p:nvSpPr>
          <p:cNvPr id="8" name="Rectangle 7">
            <a:extLst>
              <a:ext uri="{FF2B5EF4-FFF2-40B4-BE49-F238E27FC236}">
                <a16:creationId xmlns:a16="http://schemas.microsoft.com/office/drawing/2014/main" id="{AD7C831E-4171-1699-C805-C9DFBE60AC00}"/>
              </a:ext>
            </a:extLst>
          </p:cNvPr>
          <p:cNvSpPr/>
          <p:nvPr/>
        </p:nvSpPr>
        <p:spPr>
          <a:xfrm>
            <a:off x="1275347" y="2921544"/>
            <a:ext cx="8574506" cy="707886"/>
          </a:xfrm>
          <a:prstGeom prst="rect">
            <a:avLst/>
          </a:prstGeom>
        </p:spPr>
        <p:txBody>
          <a:bodyPr wrap="square">
            <a:spAutoFit/>
          </a:bodyPr>
          <a:lstStyle/>
          <a:p>
            <a:pPr marL="342900" indent="-342900">
              <a:buFont typeface="Wingdings" panose="05000000000000000000" pitchFamily="2" charset="2"/>
              <a:buChar char="§"/>
            </a:pPr>
            <a:r>
              <a:rPr lang="en-US" sz="2000" dirty="0">
                <a:solidFill>
                  <a:srgbClr val="000000"/>
                </a:solidFill>
                <a:latin typeface="Arial" panose="020B0604020202020204" pitchFamily="34" charset="0"/>
                <a:cs typeface="Arial" panose="020B0604020202020204" pitchFamily="34" charset="0"/>
              </a:rPr>
              <a:t>Causes relating to why the problem was not detected by control points, thus reaching the customer.</a:t>
            </a:r>
          </a:p>
        </p:txBody>
      </p:sp>
      <p:sp>
        <p:nvSpPr>
          <p:cNvPr id="9" name="Rectangle 8">
            <a:extLst>
              <a:ext uri="{FF2B5EF4-FFF2-40B4-BE49-F238E27FC236}">
                <a16:creationId xmlns:a16="http://schemas.microsoft.com/office/drawing/2014/main" id="{453F73A9-6BDE-1A5F-A7A6-C5F0B265CAF4}"/>
              </a:ext>
            </a:extLst>
          </p:cNvPr>
          <p:cNvSpPr/>
          <p:nvPr/>
        </p:nvSpPr>
        <p:spPr>
          <a:xfrm>
            <a:off x="970546" y="3680175"/>
            <a:ext cx="8907497" cy="461665"/>
          </a:xfrm>
          <a:prstGeom prst="rect">
            <a:avLst/>
          </a:prstGeom>
        </p:spPr>
        <p:txBody>
          <a:bodyPr wrap="square">
            <a:spAutoFit/>
          </a:bodyPr>
          <a:lstStyle/>
          <a:p>
            <a:r>
              <a:rPr lang="en-US" sz="2400" dirty="0">
                <a:solidFill>
                  <a:srgbClr val="000000"/>
                </a:solidFill>
                <a:latin typeface="Arial" panose="020B0604020202020204" pitchFamily="34" charset="0"/>
                <a:cs typeface="Arial" panose="020B0604020202020204" pitchFamily="34" charset="0"/>
              </a:rPr>
              <a:t>Systemic Root Causes</a:t>
            </a:r>
          </a:p>
        </p:txBody>
      </p:sp>
      <p:sp>
        <p:nvSpPr>
          <p:cNvPr id="10" name="Rectangle 9">
            <a:extLst>
              <a:ext uri="{FF2B5EF4-FFF2-40B4-BE49-F238E27FC236}">
                <a16:creationId xmlns:a16="http://schemas.microsoft.com/office/drawing/2014/main" id="{34DB7E1F-1E78-3E17-A380-A51AD91405D0}"/>
              </a:ext>
            </a:extLst>
          </p:cNvPr>
          <p:cNvSpPr/>
          <p:nvPr/>
        </p:nvSpPr>
        <p:spPr>
          <a:xfrm>
            <a:off x="1275346" y="4060266"/>
            <a:ext cx="8799095" cy="400110"/>
          </a:xfrm>
          <a:prstGeom prst="rect">
            <a:avLst/>
          </a:prstGeom>
        </p:spPr>
        <p:txBody>
          <a:bodyPr wrap="square">
            <a:spAutoFit/>
          </a:bodyPr>
          <a:lstStyle/>
          <a:p>
            <a:pPr marL="342900" indent="-342900">
              <a:buFont typeface="Wingdings" panose="05000000000000000000" pitchFamily="2" charset="2"/>
              <a:buChar char="§"/>
            </a:pPr>
            <a:r>
              <a:rPr lang="en-US" sz="2000" dirty="0">
                <a:solidFill>
                  <a:srgbClr val="000000"/>
                </a:solidFill>
                <a:latin typeface="Arial" panose="020B0604020202020204" pitchFamily="34" charset="0"/>
                <a:cs typeface="Arial" panose="020B0604020202020204" pitchFamily="34" charset="0"/>
              </a:rPr>
              <a:t>Inadequate design and/or validation of processes and/or product</a:t>
            </a:r>
          </a:p>
        </p:txBody>
      </p:sp>
      <p:sp>
        <p:nvSpPr>
          <p:cNvPr id="11" name="Rectangle 10">
            <a:extLst>
              <a:ext uri="{FF2B5EF4-FFF2-40B4-BE49-F238E27FC236}">
                <a16:creationId xmlns:a16="http://schemas.microsoft.com/office/drawing/2014/main" id="{508A964E-06E2-307D-10C5-E484F547B345}"/>
              </a:ext>
            </a:extLst>
          </p:cNvPr>
          <p:cNvSpPr/>
          <p:nvPr/>
        </p:nvSpPr>
        <p:spPr>
          <a:xfrm>
            <a:off x="1275347" y="4376734"/>
            <a:ext cx="7658782" cy="400110"/>
          </a:xfrm>
          <a:prstGeom prst="rect">
            <a:avLst/>
          </a:prstGeom>
        </p:spPr>
        <p:txBody>
          <a:bodyPr wrap="square">
            <a:spAutoFit/>
          </a:bodyPr>
          <a:lstStyle/>
          <a:p>
            <a:pPr marL="342900" indent="-342900">
              <a:buFont typeface="Wingdings" panose="05000000000000000000" pitchFamily="2" charset="2"/>
              <a:buChar char="§"/>
            </a:pPr>
            <a:r>
              <a:rPr lang="en-US" sz="2000" dirty="0">
                <a:solidFill>
                  <a:srgbClr val="000000"/>
                </a:solidFill>
                <a:latin typeface="Arial" panose="020B0604020202020204" pitchFamily="34" charset="0"/>
                <a:cs typeface="Arial" panose="020B0604020202020204" pitchFamily="34" charset="0"/>
              </a:rPr>
              <a:t>Ineffective DFMEA and/or PFMEA</a:t>
            </a:r>
          </a:p>
        </p:txBody>
      </p:sp>
      <p:sp>
        <p:nvSpPr>
          <p:cNvPr id="12" name="Rectangle 11">
            <a:extLst>
              <a:ext uri="{FF2B5EF4-FFF2-40B4-BE49-F238E27FC236}">
                <a16:creationId xmlns:a16="http://schemas.microsoft.com/office/drawing/2014/main" id="{5914B580-11F4-8B2D-9DB3-C1F87266DB8C}"/>
              </a:ext>
            </a:extLst>
          </p:cNvPr>
          <p:cNvSpPr/>
          <p:nvPr/>
        </p:nvSpPr>
        <p:spPr>
          <a:xfrm>
            <a:off x="1275347" y="4757734"/>
            <a:ext cx="7658782" cy="707886"/>
          </a:xfrm>
          <a:prstGeom prst="rect">
            <a:avLst/>
          </a:prstGeom>
        </p:spPr>
        <p:txBody>
          <a:bodyPr wrap="square">
            <a:spAutoFit/>
          </a:bodyPr>
          <a:lstStyle/>
          <a:p>
            <a:pPr marL="342900" indent="-342900">
              <a:buFont typeface="Wingdings" panose="05000000000000000000" pitchFamily="2" charset="2"/>
              <a:buChar char="§"/>
            </a:pPr>
            <a:r>
              <a:rPr lang="en-US" sz="2000" dirty="0">
                <a:solidFill>
                  <a:srgbClr val="000000"/>
                </a:solidFill>
                <a:latin typeface="Arial" panose="020B0604020202020204" pitchFamily="34" charset="0"/>
                <a:cs typeface="Arial" panose="020B0604020202020204" pitchFamily="34" charset="0"/>
              </a:rPr>
              <a:t>Lack of participation by key individuals during the advance product development/planning process</a:t>
            </a:r>
          </a:p>
        </p:txBody>
      </p:sp>
    </p:spTree>
    <p:extLst>
      <p:ext uri="{BB962C8B-B14F-4D97-AF65-F5344CB8AC3E}">
        <p14:creationId xmlns:p14="http://schemas.microsoft.com/office/powerpoint/2010/main" val="27193912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14FA7-F836-9812-B70C-6797B27CB5F8}"/>
              </a:ext>
            </a:extLst>
          </p:cNvPr>
          <p:cNvSpPr>
            <a:spLocks noGrp="1"/>
          </p:cNvSpPr>
          <p:nvPr>
            <p:ph type="title"/>
          </p:nvPr>
        </p:nvSpPr>
        <p:spPr/>
        <p:txBody>
          <a:bodyPr>
            <a:noAutofit/>
          </a:bodyPr>
          <a:lstStyle/>
          <a:p>
            <a:r>
              <a:rPr lang="en-US" sz="3600" dirty="0">
                <a:latin typeface="Arial" panose="020B0604020202020204" pitchFamily="34" charset="0"/>
                <a:cs typeface="Arial" panose="020B0604020202020204" pitchFamily="34" charset="0"/>
              </a:rPr>
              <a:t>D4.) Root Cause Analysis and Escape Points</a:t>
            </a:r>
          </a:p>
        </p:txBody>
      </p:sp>
      <p:sp>
        <p:nvSpPr>
          <p:cNvPr id="4" name="Rectangle 3">
            <a:extLst>
              <a:ext uri="{FF2B5EF4-FFF2-40B4-BE49-F238E27FC236}">
                <a16:creationId xmlns:a16="http://schemas.microsoft.com/office/drawing/2014/main" id="{A0E6CEDF-BBC2-AFCE-6B52-D00F0FFC7451}"/>
              </a:ext>
            </a:extLst>
          </p:cNvPr>
          <p:cNvSpPr/>
          <p:nvPr/>
        </p:nvSpPr>
        <p:spPr>
          <a:xfrm>
            <a:off x="922421" y="1403213"/>
            <a:ext cx="8153400" cy="400110"/>
          </a:xfrm>
          <a:prstGeom prst="rect">
            <a:avLst/>
          </a:prstGeom>
        </p:spPr>
        <p:txBody>
          <a:bodyPr wrap="square">
            <a:spAutoFit/>
          </a:bodyPr>
          <a:lstStyle/>
          <a:p>
            <a:r>
              <a:rPr lang="en-US" sz="2000" dirty="0">
                <a:solidFill>
                  <a:srgbClr val="000000"/>
                </a:solidFill>
                <a:latin typeface="Arial" panose="020B0604020202020204" pitchFamily="34" charset="0"/>
                <a:cs typeface="Arial" panose="020B0604020202020204" pitchFamily="34" charset="0"/>
              </a:rPr>
              <a:t>Terminology Related to the Root Cause and Escape Point</a:t>
            </a:r>
          </a:p>
        </p:txBody>
      </p:sp>
      <p:sp>
        <p:nvSpPr>
          <p:cNvPr id="5" name="Rectangle 4">
            <a:extLst>
              <a:ext uri="{FF2B5EF4-FFF2-40B4-BE49-F238E27FC236}">
                <a16:creationId xmlns:a16="http://schemas.microsoft.com/office/drawing/2014/main" id="{AED73854-FF04-357E-C89C-31270E51A7E3}"/>
              </a:ext>
            </a:extLst>
          </p:cNvPr>
          <p:cNvSpPr/>
          <p:nvPr/>
        </p:nvSpPr>
        <p:spPr>
          <a:xfrm>
            <a:off x="978568" y="1899064"/>
            <a:ext cx="8153400" cy="646331"/>
          </a:xfrm>
          <a:prstGeom prst="rect">
            <a:avLst/>
          </a:prstGeom>
        </p:spPr>
        <p:txBody>
          <a:bodyPr wrap="square">
            <a:spAutoFit/>
          </a:bodyPr>
          <a:lstStyle/>
          <a:p>
            <a:pPr marL="285750" indent="-285750">
              <a:buFont typeface="Arial" panose="020B0604020202020204" pitchFamily="34" charset="0"/>
              <a:buChar char="•"/>
            </a:pPr>
            <a:r>
              <a:rPr lang="en-US" i="1" dirty="0">
                <a:solidFill>
                  <a:srgbClr val="000000"/>
                </a:solidFill>
                <a:latin typeface="Arial" panose="020B0604020202020204" pitchFamily="34" charset="0"/>
                <a:cs typeface="Arial" panose="020B0604020202020204" pitchFamily="34" charset="0"/>
              </a:rPr>
              <a:t>Possible Cause</a:t>
            </a:r>
            <a:r>
              <a:rPr lang="en-US" dirty="0">
                <a:solidFill>
                  <a:srgbClr val="000000"/>
                </a:solidFill>
                <a:latin typeface="Arial" panose="020B0604020202020204" pitchFamily="34" charset="0"/>
                <a:cs typeface="Arial" panose="020B0604020202020204" pitchFamily="34" charset="0"/>
              </a:rPr>
              <a:t>: Any cause frequently identified on the Cause &amp; Effect diagram that describes how an effect </a:t>
            </a:r>
            <a:r>
              <a:rPr lang="en-US" u="sng" dirty="0">
                <a:solidFill>
                  <a:srgbClr val="000000"/>
                </a:solidFill>
                <a:latin typeface="Arial" panose="020B0604020202020204" pitchFamily="34" charset="0"/>
                <a:cs typeface="Arial" panose="020B0604020202020204" pitchFamily="34" charset="0"/>
              </a:rPr>
              <a:t>may</a:t>
            </a:r>
            <a:r>
              <a:rPr lang="en-US" dirty="0">
                <a:solidFill>
                  <a:srgbClr val="000000"/>
                </a:solidFill>
                <a:latin typeface="Arial" panose="020B0604020202020204" pitchFamily="34" charset="0"/>
                <a:cs typeface="Arial" panose="020B0604020202020204" pitchFamily="34" charset="0"/>
              </a:rPr>
              <a:t> occur.</a:t>
            </a:r>
          </a:p>
        </p:txBody>
      </p:sp>
      <p:sp>
        <p:nvSpPr>
          <p:cNvPr id="6" name="Rectangle 5">
            <a:extLst>
              <a:ext uri="{FF2B5EF4-FFF2-40B4-BE49-F238E27FC236}">
                <a16:creationId xmlns:a16="http://schemas.microsoft.com/office/drawing/2014/main" id="{8A65CBC6-384D-7D11-D25F-38E998753B55}"/>
              </a:ext>
            </a:extLst>
          </p:cNvPr>
          <p:cNvSpPr/>
          <p:nvPr/>
        </p:nvSpPr>
        <p:spPr>
          <a:xfrm>
            <a:off x="978568" y="2754885"/>
            <a:ext cx="8153400" cy="646331"/>
          </a:xfrm>
          <a:prstGeom prst="rect">
            <a:avLst/>
          </a:prstGeom>
        </p:spPr>
        <p:txBody>
          <a:bodyPr wrap="square">
            <a:spAutoFit/>
          </a:bodyPr>
          <a:lstStyle/>
          <a:p>
            <a:pPr marL="285750" indent="-285750">
              <a:buFont typeface="Arial" panose="020B0604020202020204" pitchFamily="34" charset="0"/>
              <a:buChar char="•"/>
            </a:pPr>
            <a:r>
              <a:rPr lang="en-US" i="1" dirty="0">
                <a:solidFill>
                  <a:srgbClr val="000000"/>
                </a:solidFill>
                <a:latin typeface="Arial" panose="020B0604020202020204" pitchFamily="34" charset="0"/>
                <a:cs typeface="Arial" panose="020B0604020202020204" pitchFamily="34" charset="0"/>
              </a:rPr>
              <a:t>Most Likely Cause</a:t>
            </a:r>
            <a:r>
              <a:rPr lang="en-US" dirty="0">
                <a:solidFill>
                  <a:srgbClr val="000000"/>
                </a:solidFill>
                <a:latin typeface="Arial" panose="020B0604020202020204" pitchFamily="34" charset="0"/>
                <a:cs typeface="Arial" panose="020B0604020202020204" pitchFamily="34" charset="0"/>
              </a:rPr>
              <a:t>: A theory, </a:t>
            </a:r>
            <a:r>
              <a:rPr lang="en-US" u="sng" dirty="0">
                <a:solidFill>
                  <a:srgbClr val="000000"/>
                </a:solidFill>
                <a:latin typeface="Arial" panose="020B0604020202020204" pitchFamily="34" charset="0"/>
                <a:cs typeface="Arial" panose="020B0604020202020204" pitchFamily="34" charset="0"/>
              </a:rPr>
              <a:t>based on available data</a:t>
            </a:r>
            <a:r>
              <a:rPr lang="en-US" dirty="0">
                <a:solidFill>
                  <a:srgbClr val="000000"/>
                </a:solidFill>
                <a:latin typeface="Arial" panose="020B0604020202020204" pitchFamily="34" charset="0"/>
                <a:cs typeface="Arial" panose="020B0604020202020204" pitchFamily="34" charset="0"/>
              </a:rPr>
              <a:t>, that best explains the problem description.</a:t>
            </a:r>
            <a:endParaRPr lang="en-US" i="1" dirty="0">
              <a:solidFill>
                <a:srgbClr val="000000"/>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EDA71D1C-1C79-D538-48F2-E41B298FB5F0}"/>
              </a:ext>
            </a:extLst>
          </p:cNvPr>
          <p:cNvSpPr/>
          <p:nvPr/>
        </p:nvSpPr>
        <p:spPr>
          <a:xfrm>
            <a:off x="978568" y="3610706"/>
            <a:ext cx="8153400" cy="646331"/>
          </a:xfrm>
          <a:prstGeom prst="rect">
            <a:avLst/>
          </a:prstGeom>
        </p:spPr>
        <p:txBody>
          <a:bodyPr wrap="square">
            <a:spAutoFit/>
          </a:bodyPr>
          <a:lstStyle/>
          <a:p>
            <a:pPr marL="285750" indent="-285750">
              <a:buFont typeface="Arial" panose="020B0604020202020204" pitchFamily="34" charset="0"/>
              <a:buChar char="•"/>
            </a:pPr>
            <a:r>
              <a:rPr lang="en-US" i="1" dirty="0">
                <a:solidFill>
                  <a:srgbClr val="000000"/>
                </a:solidFill>
                <a:latin typeface="Arial" panose="020B0604020202020204" pitchFamily="34" charset="0"/>
                <a:cs typeface="Arial" panose="020B0604020202020204" pitchFamily="34" charset="0"/>
              </a:rPr>
              <a:t>Root Cause</a:t>
            </a:r>
            <a:r>
              <a:rPr lang="en-US" dirty="0">
                <a:solidFill>
                  <a:srgbClr val="000000"/>
                </a:solidFill>
                <a:latin typeface="Arial" panose="020B0604020202020204" pitchFamily="34" charset="0"/>
                <a:cs typeface="Arial" panose="020B0604020202020204" pitchFamily="34" charset="0"/>
              </a:rPr>
              <a:t>: A verified cause that accounts for the problem, verified by making the problem come and go.</a:t>
            </a:r>
            <a:endParaRPr lang="en-US" i="1" dirty="0">
              <a:solidFill>
                <a:srgbClr val="000000"/>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332E3577-84BF-F614-E679-294F46786EB1}"/>
              </a:ext>
            </a:extLst>
          </p:cNvPr>
          <p:cNvSpPr/>
          <p:nvPr/>
        </p:nvSpPr>
        <p:spPr>
          <a:xfrm>
            <a:off x="978568" y="4466528"/>
            <a:ext cx="8153400" cy="646331"/>
          </a:xfrm>
          <a:prstGeom prst="rect">
            <a:avLst/>
          </a:prstGeom>
        </p:spPr>
        <p:txBody>
          <a:bodyPr wrap="square">
            <a:spAutoFit/>
          </a:bodyPr>
          <a:lstStyle/>
          <a:p>
            <a:pPr marL="285750" indent="-285750">
              <a:buFont typeface="Arial" panose="020B0604020202020204" pitchFamily="34" charset="0"/>
              <a:buChar char="•"/>
            </a:pPr>
            <a:r>
              <a:rPr lang="en-US" i="1" dirty="0">
                <a:solidFill>
                  <a:srgbClr val="000000"/>
                </a:solidFill>
                <a:latin typeface="Arial" panose="020B0604020202020204" pitchFamily="34" charset="0"/>
                <a:cs typeface="Arial" panose="020B0604020202020204" pitchFamily="34" charset="0"/>
              </a:rPr>
              <a:t>Escape Point</a:t>
            </a:r>
            <a:r>
              <a:rPr lang="en-US" dirty="0">
                <a:solidFill>
                  <a:srgbClr val="000000"/>
                </a:solidFill>
                <a:latin typeface="Arial" panose="020B0604020202020204" pitchFamily="34" charset="0"/>
                <a:cs typeface="Arial" panose="020B0604020202020204" pitchFamily="34" charset="0"/>
              </a:rPr>
              <a:t>: The earliest location in the process, closest to the root cause, where the problem could have been detected</a:t>
            </a:r>
            <a:endParaRPr lang="en-US" i="1"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220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97384-01E7-8B6C-4694-3F76F0CF88C4}"/>
              </a:ext>
            </a:extLst>
          </p:cNvPr>
          <p:cNvSpPr>
            <a:spLocks noGrp="1"/>
          </p:cNvSpPr>
          <p:nvPr>
            <p:ph type="title"/>
          </p:nvPr>
        </p:nvSpPr>
        <p:spPr/>
        <p:txBody>
          <a:bodyPr>
            <a:noAutofit/>
          </a:bodyPr>
          <a:lstStyle/>
          <a:p>
            <a:r>
              <a:rPr lang="en-US" sz="3600" dirty="0">
                <a:latin typeface="Arial" panose="020B0604020202020204" pitchFamily="34" charset="0"/>
                <a:cs typeface="Arial" panose="020B0604020202020204" pitchFamily="34" charset="0"/>
              </a:rPr>
              <a:t>D4.) Root Cause Analysis and Escape Points</a:t>
            </a:r>
          </a:p>
        </p:txBody>
      </p:sp>
      <p:sp>
        <p:nvSpPr>
          <p:cNvPr id="4" name="Rectangle 3">
            <a:extLst>
              <a:ext uri="{FF2B5EF4-FFF2-40B4-BE49-F238E27FC236}">
                <a16:creationId xmlns:a16="http://schemas.microsoft.com/office/drawing/2014/main" id="{C2D74C98-D3D2-4D3B-F999-C8B830CD2A65}"/>
              </a:ext>
            </a:extLst>
          </p:cNvPr>
          <p:cNvSpPr/>
          <p:nvPr/>
        </p:nvSpPr>
        <p:spPr>
          <a:xfrm>
            <a:off x="932447" y="1185696"/>
            <a:ext cx="10327105" cy="369332"/>
          </a:xfrm>
          <a:prstGeom prst="rect">
            <a:avLst/>
          </a:prstGeom>
        </p:spPr>
        <p:txBody>
          <a:bodyPr wrap="square">
            <a:spAutoFit/>
          </a:bodyPr>
          <a:lstStyle/>
          <a:p>
            <a:r>
              <a:rPr lang="en-US" dirty="0">
                <a:solidFill>
                  <a:srgbClr val="000000"/>
                </a:solidFill>
                <a:latin typeface="Arial" panose="020B0604020202020204" pitchFamily="34" charset="0"/>
                <a:cs typeface="Arial" panose="020B0604020202020204" pitchFamily="34" charset="0"/>
              </a:rPr>
              <a:t>Identify ALL possible causes</a:t>
            </a:r>
          </a:p>
        </p:txBody>
      </p:sp>
      <p:sp>
        <p:nvSpPr>
          <p:cNvPr id="5" name="Rectangle 4">
            <a:extLst>
              <a:ext uri="{FF2B5EF4-FFF2-40B4-BE49-F238E27FC236}">
                <a16:creationId xmlns:a16="http://schemas.microsoft.com/office/drawing/2014/main" id="{53A5ACB6-B096-9814-DC16-6563A17FB480}"/>
              </a:ext>
            </a:extLst>
          </p:cNvPr>
          <p:cNvSpPr/>
          <p:nvPr/>
        </p:nvSpPr>
        <p:spPr>
          <a:xfrm>
            <a:off x="932447" y="1603665"/>
            <a:ext cx="10327105" cy="369332"/>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0000"/>
                </a:solidFill>
                <a:latin typeface="Arial" panose="020B0604020202020204" pitchFamily="34" charset="0"/>
                <a:cs typeface="Arial" panose="020B0604020202020204" pitchFamily="34" charset="0"/>
              </a:rPr>
              <a:t>Ask “Why” as many times as necessary to drive towards root cause</a:t>
            </a:r>
          </a:p>
        </p:txBody>
      </p:sp>
      <p:sp>
        <p:nvSpPr>
          <p:cNvPr id="6" name="Rectangle 5">
            <a:extLst>
              <a:ext uri="{FF2B5EF4-FFF2-40B4-BE49-F238E27FC236}">
                <a16:creationId xmlns:a16="http://schemas.microsoft.com/office/drawing/2014/main" id="{6829262F-262B-068F-0C32-6D238162BD1C}"/>
              </a:ext>
            </a:extLst>
          </p:cNvPr>
          <p:cNvSpPr/>
          <p:nvPr/>
        </p:nvSpPr>
        <p:spPr>
          <a:xfrm>
            <a:off x="932447" y="2151710"/>
            <a:ext cx="10327105" cy="369332"/>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0000"/>
                </a:solidFill>
                <a:latin typeface="Arial" panose="020B0604020202020204" pitchFamily="34" charset="0"/>
                <a:cs typeface="Arial" panose="020B0604020202020204" pitchFamily="34" charset="0"/>
              </a:rPr>
              <a:t>Brainstorm using a Cause and Effect Diagram</a:t>
            </a:r>
          </a:p>
        </p:txBody>
      </p:sp>
      <p:sp>
        <p:nvSpPr>
          <p:cNvPr id="7" name="Rectangle 6">
            <a:extLst>
              <a:ext uri="{FF2B5EF4-FFF2-40B4-BE49-F238E27FC236}">
                <a16:creationId xmlns:a16="http://schemas.microsoft.com/office/drawing/2014/main" id="{F2E87762-B338-2AA4-0712-69113DDFAA5E}"/>
              </a:ext>
            </a:extLst>
          </p:cNvPr>
          <p:cNvSpPr/>
          <p:nvPr/>
        </p:nvSpPr>
        <p:spPr>
          <a:xfrm>
            <a:off x="932447" y="2699755"/>
            <a:ext cx="10327105" cy="369332"/>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0000"/>
                </a:solidFill>
                <a:latin typeface="Arial" panose="020B0604020202020204" pitchFamily="34" charset="0"/>
                <a:cs typeface="Arial" panose="020B0604020202020204" pitchFamily="34" charset="0"/>
              </a:rPr>
              <a:t>Investigate what, if anything, changed in the manufacturing process</a:t>
            </a:r>
          </a:p>
        </p:txBody>
      </p:sp>
      <p:sp>
        <p:nvSpPr>
          <p:cNvPr id="8" name="Rectangle 7">
            <a:extLst>
              <a:ext uri="{FF2B5EF4-FFF2-40B4-BE49-F238E27FC236}">
                <a16:creationId xmlns:a16="http://schemas.microsoft.com/office/drawing/2014/main" id="{32094B8F-25A7-DF57-6CE9-6349BBD2793B}"/>
              </a:ext>
            </a:extLst>
          </p:cNvPr>
          <p:cNvSpPr/>
          <p:nvPr/>
        </p:nvSpPr>
        <p:spPr>
          <a:xfrm>
            <a:off x="932447" y="3247800"/>
            <a:ext cx="10327105" cy="369332"/>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0000"/>
                </a:solidFill>
                <a:latin typeface="Arial" panose="020B0604020202020204" pitchFamily="34" charset="0"/>
                <a:cs typeface="Arial" panose="020B0604020202020204" pitchFamily="34" charset="0"/>
              </a:rPr>
              <a:t>Analyze existing data such as Pareto Charts, Control Charts, Check Sheets, etc.</a:t>
            </a:r>
          </a:p>
        </p:txBody>
      </p:sp>
      <p:sp>
        <p:nvSpPr>
          <p:cNvPr id="9" name="Rectangle 8">
            <a:extLst>
              <a:ext uri="{FF2B5EF4-FFF2-40B4-BE49-F238E27FC236}">
                <a16:creationId xmlns:a16="http://schemas.microsoft.com/office/drawing/2014/main" id="{2ECA2832-4FE9-38EA-BE55-C2D818524937}"/>
              </a:ext>
            </a:extLst>
          </p:cNvPr>
          <p:cNvSpPr/>
          <p:nvPr/>
        </p:nvSpPr>
        <p:spPr>
          <a:xfrm>
            <a:off x="932447" y="3795844"/>
            <a:ext cx="10327105" cy="369332"/>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0000"/>
                </a:solidFill>
                <a:latin typeface="Arial" panose="020B0604020202020204" pitchFamily="34" charset="0"/>
                <a:cs typeface="Arial" panose="020B0604020202020204" pitchFamily="34" charset="0"/>
              </a:rPr>
              <a:t>Identify the top few possible causes and develop a plan to investigate each cause independently.</a:t>
            </a:r>
          </a:p>
        </p:txBody>
      </p:sp>
    </p:spTree>
    <p:extLst>
      <p:ext uri="{BB962C8B-B14F-4D97-AF65-F5344CB8AC3E}">
        <p14:creationId xmlns:p14="http://schemas.microsoft.com/office/powerpoint/2010/main" val="3864421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D42B-3A95-5B71-01E8-617FA335D854}"/>
              </a:ext>
            </a:extLst>
          </p:cNvPr>
          <p:cNvSpPr>
            <a:spLocks noGrp="1"/>
          </p:cNvSpPr>
          <p:nvPr>
            <p:ph type="title"/>
          </p:nvPr>
        </p:nvSpPr>
        <p:spPr/>
        <p:txBody>
          <a:bodyPr>
            <a:noAutofit/>
          </a:bodyPr>
          <a:lstStyle/>
          <a:p>
            <a:r>
              <a:rPr lang="en-US" sz="3600" dirty="0">
                <a:latin typeface="Arial" panose="020B0604020202020204" pitchFamily="34" charset="0"/>
                <a:cs typeface="Arial" panose="020B0604020202020204" pitchFamily="34" charset="0"/>
              </a:rPr>
              <a:t>D4.) Root Cause Analysis and Escape Points</a:t>
            </a:r>
          </a:p>
        </p:txBody>
      </p:sp>
      <p:graphicFrame>
        <p:nvGraphicFramePr>
          <p:cNvPr id="4" name="Table 3">
            <a:extLst>
              <a:ext uri="{FF2B5EF4-FFF2-40B4-BE49-F238E27FC236}">
                <a16:creationId xmlns:a16="http://schemas.microsoft.com/office/drawing/2014/main" id="{253218EB-A0E3-44C3-6BD7-4E6B22D988DF}"/>
              </a:ext>
            </a:extLst>
          </p:cNvPr>
          <p:cNvGraphicFramePr>
            <a:graphicFrameLocks noGrp="1"/>
          </p:cNvGraphicFramePr>
          <p:nvPr>
            <p:extLst>
              <p:ext uri="{D42A27DB-BD31-4B8C-83A1-F6EECF244321}">
                <p14:modId xmlns:p14="http://schemas.microsoft.com/office/powerpoint/2010/main" val="3973816945"/>
              </p:ext>
            </p:extLst>
          </p:nvPr>
        </p:nvGraphicFramePr>
        <p:xfrm>
          <a:off x="914401" y="1768631"/>
          <a:ext cx="9055766" cy="4182992"/>
        </p:xfrm>
        <a:graphic>
          <a:graphicData uri="http://schemas.openxmlformats.org/drawingml/2006/table">
            <a:tbl>
              <a:tblPr/>
              <a:tblGrid>
                <a:gridCol w="658095">
                  <a:extLst>
                    <a:ext uri="{9D8B030D-6E8A-4147-A177-3AD203B41FA5}">
                      <a16:colId xmlns:a16="http://schemas.microsoft.com/office/drawing/2014/main" val="20000"/>
                    </a:ext>
                  </a:extLst>
                </a:gridCol>
                <a:gridCol w="658095">
                  <a:extLst>
                    <a:ext uri="{9D8B030D-6E8A-4147-A177-3AD203B41FA5}">
                      <a16:colId xmlns:a16="http://schemas.microsoft.com/office/drawing/2014/main" val="20001"/>
                    </a:ext>
                  </a:extLst>
                </a:gridCol>
                <a:gridCol w="296606">
                  <a:extLst>
                    <a:ext uri="{9D8B030D-6E8A-4147-A177-3AD203B41FA5}">
                      <a16:colId xmlns:a16="http://schemas.microsoft.com/office/drawing/2014/main" val="20002"/>
                    </a:ext>
                  </a:extLst>
                </a:gridCol>
                <a:gridCol w="593214">
                  <a:extLst>
                    <a:ext uri="{9D8B030D-6E8A-4147-A177-3AD203B41FA5}">
                      <a16:colId xmlns:a16="http://schemas.microsoft.com/office/drawing/2014/main" val="20003"/>
                    </a:ext>
                  </a:extLst>
                </a:gridCol>
                <a:gridCol w="658095">
                  <a:extLst>
                    <a:ext uri="{9D8B030D-6E8A-4147-A177-3AD203B41FA5}">
                      <a16:colId xmlns:a16="http://schemas.microsoft.com/office/drawing/2014/main" val="20004"/>
                    </a:ext>
                  </a:extLst>
                </a:gridCol>
                <a:gridCol w="658095">
                  <a:extLst>
                    <a:ext uri="{9D8B030D-6E8A-4147-A177-3AD203B41FA5}">
                      <a16:colId xmlns:a16="http://schemas.microsoft.com/office/drawing/2014/main" val="20005"/>
                    </a:ext>
                  </a:extLst>
                </a:gridCol>
                <a:gridCol w="296606">
                  <a:extLst>
                    <a:ext uri="{9D8B030D-6E8A-4147-A177-3AD203B41FA5}">
                      <a16:colId xmlns:a16="http://schemas.microsoft.com/office/drawing/2014/main" val="20006"/>
                    </a:ext>
                  </a:extLst>
                </a:gridCol>
                <a:gridCol w="593214">
                  <a:extLst>
                    <a:ext uri="{9D8B030D-6E8A-4147-A177-3AD203B41FA5}">
                      <a16:colId xmlns:a16="http://schemas.microsoft.com/office/drawing/2014/main" val="20007"/>
                    </a:ext>
                  </a:extLst>
                </a:gridCol>
                <a:gridCol w="658095">
                  <a:extLst>
                    <a:ext uri="{9D8B030D-6E8A-4147-A177-3AD203B41FA5}">
                      <a16:colId xmlns:a16="http://schemas.microsoft.com/office/drawing/2014/main" val="20008"/>
                    </a:ext>
                  </a:extLst>
                </a:gridCol>
                <a:gridCol w="658095">
                  <a:extLst>
                    <a:ext uri="{9D8B030D-6E8A-4147-A177-3AD203B41FA5}">
                      <a16:colId xmlns:a16="http://schemas.microsoft.com/office/drawing/2014/main" val="20009"/>
                    </a:ext>
                  </a:extLst>
                </a:gridCol>
                <a:gridCol w="296606">
                  <a:extLst>
                    <a:ext uri="{9D8B030D-6E8A-4147-A177-3AD203B41FA5}">
                      <a16:colId xmlns:a16="http://schemas.microsoft.com/office/drawing/2014/main" val="20010"/>
                    </a:ext>
                  </a:extLst>
                </a:gridCol>
                <a:gridCol w="593214">
                  <a:extLst>
                    <a:ext uri="{9D8B030D-6E8A-4147-A177-3AD203B41FA5}">
                      <a16:colId xmlns:a16="http://schemas.microsoft.com/office/drawing/2014/main" val="20011"/>
                    </a:ext>
                  </a:extLst>
                </a:gridCol>
                <a:gridCol w="1844524">
                  <a:extLst>
                    <a:ext uri="{9D8B030D-6E8A-4147-A177-3AD203B41FA5}">
                      <a16:colId xmlns:a16="http://schemas.microsoft.com/office/drawing/2014/main" val="20012"/>
                    </a:ext>
                  </a:extLst>
                </a:gridCol>
                <a:gridCol w="296606">
                  <a:extLst>
                    <a:ext uri="{9D8B030D-6E8A-4147-A177-3AD203B41FA5}">
                      <a16:colId xmlns:a16="http://schemas.microsoft.com/office/drawing/2014/main" val="20013"/>
                    </a:ext>
                  </a:extLst>
                </a:gridCol>
                <a:gridCol w="296606">
                  <a:extLst>
                    <a:ext uri="{9D8B030D-6E8A-4147-A177-3AD203B41FA5}">
                      <a16:colId xmlns:a16="http://schemas.microsoft.com/office/drawing/2014/main" val="20014"/>
                    </a:ext>
                  </a:extLst>
                </a:gridCol>
              </a:tblGrid>
              <a:tr h="190136">
                <a:tc gridSpan="3">
                  <a:txBody>
                    <a:bodyPr/>
                    <a:lstStyle/>
                    <a:p>
                      <a:pPr algn="ctr" fontAlgn="ctr"/>
                      <a:r>
                        <a:rPr lang="en-US" sz="900" b="1" i="0" u="none" strike="noStrike" dirty="0">
                          <a:effectLst/>
                          <a:latin typeface="Arial"/>
                        </a:rPr>
                        <a:t>Method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en-US" sz="900" b="1" i="0" u="none" strike="noStrike">
                          <a:effectLst/>
                          <a:latin typeface="Arial"/>
                        </a:rPr>
                        <a:t>People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en-US" sz="900" b="1" i="0" u="none" strike="noStrike">
                          <a:effectLst/>
                          <a:latin typeface="Arial"/>
                        </a:rPr>
                        <a:t>Material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ctr" fontAlgn="ctr"/>
                      <a:r>
                        <a:rPr lang="en-US" sz="900" b="1"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r>
                        <a:rPr lang="en-US" sz="1200" b="1" i="0" u="none" strike="noStrike" dirty="0">
                          <a:effectLst/>
                          <a:latin typeface="Arial"/>
                        </a:rPr>
                        <a:t>Note:</a:t>
                      </a:r>
                    </a:p>
                  </a:txBody>
                  <a:tcPr marL="0" marR="0" marT="0" marB="0" anchor="b">
                    <a:lnL>
                      <a:noFill/>
                    </a:lnL>
                    <a:lnR>
                      <a:noFill/>
                    </a:lnR>
                    <a:lnT>
                      <a:noFill/>
                    </a:lnT>
                    <a:lnB>
                      <a:noFill/>
                    </a:lnB>
                    <a:solidFill>
                      <a:srgbClr val="FFFFFF"/>
                    </a:solidFill>
                  </a:tcPr>
                </a:tc>
                <a:tc>
                  <a:txBody>
                    <a:bodyPr/>
                    <a:lstStyle/>
                    <a:p>
                      <a:pPr algn="l" fontAlgn="b"/>
                      <a:endParaRPr lang="en-US" sz="600" b="0" i="0" u="none" strike="noStrike">
                        <a:effectLst/>
                        <a:latin typeface="Arial"/>
                      </a:endParaRPr>
                    </a:p>
                  </a:txBody>
                  <a:tcPr marL="0" marR="0" marT="0" marB="0" anchor="b">
                    <a:lnL>
                      <a:noFill/>
                    </a:lnL>
                    <a:lnR>
                      <a:noFill/>
                    </a:lnR>
                    <a:lnT>
                      <a:noFill/>
                    </a:lnT>
                    <a:lnB>
                      <a:noFill/>
                    </a:lnB>
                  </a:tcPr>
                </a:tc>
                <a:tc>
                  <a:txBody>
                    <a:bodyPr/>
                    <a:lstStyle/>
                    <a:p>
                      <a:pPr algn="l" fontAlgn="b"/>
                      <a:r>
                        <a:rPr lang="en-US" sz="900" b="1"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0"/>
                  </a:ext>
                </a:extLst>
              </a:tr>
              <a:tr h="190136">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rowSpan="6">
                  <a:txBody>
                    <a:bodyPr/>
                    <a:lstStyle/>
                    <a:p>
                      <a:pPr algn="ctr" fontAlgn="t"/>
                      <a:r>
                        <a:rPr lang="en-US" sz="1200" b="0" i="0" u="none" strike="noStrike" dirty="0">
                          <a:effectLst/>
                          <a:latin typeface="Arial"/>
                        </a:rPr>
                        <a:t>You may change the categories as necessary to suit you problem statement</a:t>
                      </a:r>
                    </a:p>
                  </a:txBody>
                  <a:tcPr marL="0" marR="0" marT="0" marB="0">
                    <a:lnL>
                      <a:noFill/>
                    </a:lnL>
                    <a:lnR>
                      <a:noFill/>
                    </a:lnR>
                    <a:lnT>
                      <a:noFill/>
                    </a:lnT>
                    <a:lnB>
                      <a:noFill/>
                    </a:lnB>
                    <a:solidFill>
                      <a:srgbClr val="FFFFFF"/>
                    </a:solidFill>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1"/>
                  </a:ext>
                </a:extLst>
              </a:tr>
              <a:tr h="190136">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vMerge="1">
                  <a:txBody>
                    <a:bodyPr/>
                    <a:lstStyle/>
                    <a:p>
                      <a:endParaRPr lang="en-US"/>
                    </a:p>
                  </a:txBody>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2"/>
                  </a:ext>
                </a:extLst>
              </a:tr>
              <a:tr h="190136">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vMerge="1">
                  <a:txBody>
                    <a:bodyPr/>
                    <a:lstStyle/>
                    <a:p>
                      <a:endParaRPr lang="en-US"/>
                    </a:p>
                  </a:txBody>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3"/>
                  </a:ext>
                </a:extLst>
              </a:tr>
              <a:tr h="190136">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vMerge="1">
                  <a:txBody>
                    <a:bodyPr/>
                    <a:lstStyle/>
                    <a:p>
                      <a:endParaRPr lang="en-US"/>
                    </a:p>
                  </a:txBody>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4"/>
                  </a:ext>
                </a:extLst>
              </a:tr>
              <a:tr h="190136">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vMerge="1">
                  <a:txBody>
                    <a:bodyPr/>
                    <a:lstStyle/>
                    <a:p>
                      <a:endParaRPr lang="en-US"/>
                    </a:p>
                  </a:txBody>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5"/>
                  </a:ext>
                </a:extLst>
              </a:tr>
              <a:tr h="190136">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vMerge="1">
                  <a:txBody>
                    <a:bodyPr/>
                    <a:lstStyle/>
                    <a:p>
                      <a:endParaRPr lang="en-US"/>
                    </a:p>
                  </a:txBody>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tc>
                  <a:txBody>
                    <a:bodyPr/>
                    <a:lstStyle/>
                    <a:p>
                      <a:pPr algn="l" fontAlgn="t"/>
                      <a:r>
                        <a:rPr lang="en-US" sz="900" b="0" i="0" u="none" strike="noStrike">
                          <a:effectLst/>
                          <a:latin typeface="Arial"/>
                        </a:rPr>
                        <a:t> </a:t>
                      </a: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6"/>
                  </a:ext>
                </a:extLst>
              </a:tr>
              <a:tr h="190136">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7"/>
                  </a:ext>
                </a:extLst>
              </a:tr>
              <a:tr h="190136">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90136">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4" gridSpan="3">
                  <a:txBody>
                    <a:bodyPr/>
                    <a:lstStyle/>
                    <a:p>
                      <a:pPr algn="ctr" fontAlgn="ctr"/>
                      <a:r>
                        <a:rPr lang="en-US" sz="900" b="1" i="0" u="none" strike="noStrike" dirty="0">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9"/>
                  </a:ext>
                </a:extLst>
              </a:tr>
              <a:tr h="190136">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0"/>
                  </a:ext>
                </a:extLst>
              </a:tr>
              <a:tr h="190136">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1"/>
                  </a:ext>
                </a:extLst>
              </a:tr>
              <a:tr h="190136">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2"/>
                  </a:ext>
                </a:extLst>
              </a:tr>
              <a:tr h="190136">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13"/>
                  </a:ext>
                </a:extLst>
              </a:tr>
              <a:tr h="190136">
                <a:tc>
                  <a:txBody>
                    <a:bodyPr/>
                    <a:lstStyle/>
                    <a:p>
                      <a:pPr algn="ctr" fontAlgn="ctr"/>
                      <a:r>
                        <a:rPr lang="en-US" sz="900" b="0" i="0" u="none" strike="noStrike">
                          <a:effectLst/>
                          <a:latin typeface="Arial"/>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effectLst/>
                          <a:latin typeface="Arial"/>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900" b="0" i="0" u="none" strike="noStrike">
                          <a:effectLst/>
                          <a:latin typeface="Arial"/>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effectLst/>
                          <a:latin typeface="Arial"/>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900" b="0" i="0" u="none" strike="noStrike">
                          <a:effectLst/>
                          <a:latin typeface="Arial"/>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effectLst/>
                          <a:latin typeface="Arial"/>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4"/>
                  </a:ext>
                </a:extLst>
              </a:tr>
              <a:tr h="190136">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5"/>
                  </a:ext>
                </a:extLst>
              </a:tr>
              <a:tr h="190136">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6"/>
                  </a:ext>
                </a:extLst>
              </a:tr>
              <a:tr h="190136">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900" b="0" i="0" u="none" strike="noStrike">
                          <a:effectLst/>
                          <a:latin typeface="Arial"/>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dirty="0">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7"/>
                  </a:ext>
                </a:extLst>
              </a:tr>
              <a:tr h="190136">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900" b="0"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8"/>
                  </a:ext>
                </a:extLst>
              </a:tr>
              <a:tr h="190136">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19"/>
                  </a:ext>
                </a:extLst>
              </a:tr>
              <a:tr h="190136">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20"/>
                  </a:ext>
                </a:extLst>
              </a:tr>
              <a:tr h="190136">
                <a:tc gridSpan="3">
                  <a:txBody>
                    <a:bodyPr/>
                    <a:lstStyle/>
                    <a:p>
                      <a:pPr algn="ctr" fontAlgn="ctr"/>
                      <a:r>
                        <a:rPr lang="en-US" sz="900" b="1" i="0" u="none" strike="noStrike">
                          <a:effectLst/>
                          <a:latin typeface="Arial"/>
                        </a:rPr>
                        <a:t>Machine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en-US" sz="900" b="1" i="0" u="none" strike="noStrike">
                          <a:effectLst/>
                          <a:latin typeface="Arial"/>
                        </a:rPr>
                        <a:t>Environment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en-US" sz="900" b="1" i="0" u="none" strike="noStrike" dirty="0">
                          <a:effectLst/>
                          <a:latin typeface="Arial"/>
                        </a:rPr>
                        <a:t>Measurement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ctr" fontAlgn="ctr"/>
                      <a:r>
                        <a:rPr lang="en-US" sz="900" b="1" i="0" u="none" strike="noStrike">
                          <a:effectLst/>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a:effectLst/>
                          <a:latin typeface="Arial"/>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effectLst/>
                          <a:latin typeface="Arial"/>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21"/>
                  </a:ext>
                </a:extLst>
              </a:tr>
            </a:tbl>
          </a:graphicData>
        </a:graphic>
      </p:graphicFrame>
      <p:sp>
        <p:nvSpPr>
          <p:cNvPr id="5" name="Rectangle 4">
            <a:extLst>
              <a:ext uri="{FF2B5EF4-FFF2-40B4-BE49-F238E27FC236}">
                <a16:creationId xmlns:a16="http://schemas.microsoft.com/office/drawing/2014/main" id="{0AF73800-E00B-5755-4B34-34163221219E}"/>
              </a:ext>
            </a:extLst>
          </p:cNvPr>
          <p:cNvSpPr/>
          <p:nvPr/>
        </p:nvSpPr>
        <p:spPr>
          <a:xfrm>
            <a:off x="914400" y="1159042"/>
            <a:ext cx="9228255" cy="338554"/>
          </a:xfrm>
          <a:prstGeom prst="rect">
            <a:avLst/>
          </a:prstGeom>
        </p:spPr>
        <p:txBody>
          <a:bodyPr wrap="square">
            <a:spAutoFit/>
          </a:bodyPr>
          <a:lstStyle/>
          <a:p>
            <a:r>
              <a:rPr lang="en-US" sz="1600" dirty="0">
                <a:solidFill>
                  <a:srgbClr val="000000"/>
                </a:solidFill>
                <a:latin typeface="Arial" panose="020B0604020202020204" pitchFamily="34" charset="0"/>
                <a:cs typeface="Arial" panose="020B0604020202020204" pitchFamily="34" charset="0"/>
              </a:rPr>
              <a:t>Cause and Effect Diagram (Fish Bone)</a:t>
            </a:r>
          </a:p>
        </p:txBody>
      </p:sp>
    </p:spTree>
    <p:extLst>
      <p:ext uri="{BB962C8B-B14F-4D97-AF65-F5344CB8AC3E}">
        <p14:creationId xmlns:p14="http://schemas.microsoft.com/office/powerpoint/2010/main" val="465077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E59B2-EB59-820A-BE1C-E01FFA04AB9A}"/>
              </a:ext>
            </a:extLst>
          </p:cNvPr>
          <p:cNvSpPr>
            <a:spLocks noGrp="1"/>
          </p:cNvSpPr>
          <p:nvPr>
            <p:ph type="title"/>
          </p:nvPr>
        </p:nvSpPr>
        <p:spPr/>
        <p:txBody>
          <a:bodyPr>
            <a:noAutofit/>
          </a:bodyPr>
          <a:lstStyle/>
          <a:p>
            <a:r>
              <a:rPr lang="en-US" sz="3600" dirty="0">
                <a:latin typeface="Arial" panose="020B0604020202020204" pitchFamily="34" charset="0"/>
                <a:cs typeface="Arial" panose="020B0604020202020204" pitchFamily="34" charset="0"/>
              </a:rPr>
              <a:t>D4.) Root Cause Analysis and Escape Points</a:t>
            </a:r>
          </a:p>
        </p:txBody>
      </p:sp>
      <p:sp>
        <p:nvSpPr>
          <p:cNvPr id="4" name="Rectangle 3">
            <a:extLst>
              <a:ext uri="{FF2B5EF4-FFF2-40B4-BE49-F238E27FC236}">
                <a16:creationId xmlns:a16="http://schemas.microsoft.com/office/drawing/2014/main" id="{FD207BBE-CD1E-D825-4537-ECDADB14D3B4}"/>
              </a:ext>
            </a:extLst>
          </p:cNvPr>
          <p:cNvSpPr/>
          <p:nvPr/>
        </p:nvSpPr>
        <p:spPr>
          <a:xfrm>
            <a:off x="838200" y="1112382"/>
            <a:ext cx="8153400" cy="369332"/>
          </a:xfrm>
          <a:prstGeom prst="rect">
            <a:avLst/>
          </a:prstGeom>
        </p:spPr>
        <p:txBody>
          <a:bodyPr wrap="square">
            <a:spAutoFit/>
          </a:bodyPr>
          <a:lstStyle/>
          <a:p>
            <a:r>
              <a:rPr lang="en-US" dirty="0">
                <a:solidFill>
                  <a:srgbClr val="000000"/>
                </a:solidFill>
                <a:latin typeface="Arial" panose="020B0604020202020204" pitchFamily="34" charset="0"/>
                <a:cs typeface="Arial" panose="020B0604020202020204" pitchFamily="34" charset="0"/>
              </a:rPr>
              <a:t>Investigate possible causes</a:t>
            </a:r>
          </a:p>
        </p:txBody>
      </p:sp>
      <p:sp>
        <p:nvSpPr>
          <p:cNvPr id="5" name="Rectangle 4">
            <a:extLst>
              <a:ext uri="{FF2B5EF4-FFF2-40B4-BE49-F238E27FC236}">
                <a16:creationId xmlns:a16="http://schemas.microsoft.com/office/drawing/2014/main" id="{9293DE9A-1478-EBDA-0690-09838E32868D}"/>
              </a:ext>
            </a:extLst>
          </p:cNvPr>
          <p:cNvSpPr/>
          <p:nvPr/>
        </p:nvSpPr>
        <p:spPr>
          <a:xfrm>
            <a:off x="838200" y="1530351"/>
            <a:ext cx="8153400" cy="369332"/>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Determine what type of data should be collected to prove the cause</a:t>
            </a:r>
          </a:p>
        </p:txBody>
      </p:sp>
      <p:sp>
        <p:nvSpPr>
          <p:cNvPr id="6" name="Rectangle 5">
            <a:extLst>
              <a:ext uri="{FF2B5EF4-FFF2-40B4-BE49-F238E27FC236}">
                <a16:creationId xmlns:a16="http://schemas.microsoft.com/office/drawing/2014/main" id="{81A88214-F67F-5FEA-D6C0-9811228C3C6D}"/>
              </a:ext>
            </a:extLst>
          </p:cNvPr>
          <p:cNvSpPr/>
          <p:nvPr/>
        </p:nvSpPr>
        <p:spPr>
          <a:xfrm>
            <a:off x="838200" y="2082752"/>
            <a:ext cx="8153400" cy="369332"/>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Conduct the study</a:t>
            </a:r>
          </a:p>
        </p:txBody>
      </p:sp>
      <p:sp>
        <p:nvSpPr>
          <p:cNvPr id="7" name="Rectangle 6">
            <a:extLst>
              <a:ext uri="{FF2B5EF4-FFF2-40B4-BE49-F238E27FC236}">
                <a16:creationId xmlns:a16="http://schemas.microsoft.com/office/drawing/2014/main" id="{8FBEFA7F-8EEA-A875-630F-B4516551FF38}"/>
              </a:ext>
            </a:extLst>
          </p:cNvPr>
          <p:cNvSpPr/>
          <p:nvPr/>
        </p:nvSpPr>
        <p:spPr>
          <a:xfrm>
            <a:off x="838200" y="2635153"/>
            <a:ext cx="8153400" cy="369332"/>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Collect the data</a:t>
            </a:r>
          </a:p>
        </p:txBody>
      </p:sp>
      <p:sp>
        <p:nvSpPr>
          <p:cNvPr id="8" name="Rectangle 7">
            <a:extLst>
              <a:ext uri="{FF2B5EF4-FFF2-40B4-BE49-F238E27FC236}">
                <a16:creationId xmlns:a16="http://schemas.microsoft.com/office/drawing/2014/main" id="{B2F198BE-EF78-2A88-8E65-36B1F8DB988A}"/>
              </a:ext>
            </a:extLst>
          </p:cNvPr>
          <p:cNvSpPr/>
          <p:nvPr/>
        </p:nvSpPr>
        <p:spPr>
          <a:xfrm>
            <a:off x="838200" y="3187554"/>
            <a:ext cx="8153400" cy="369332"/>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Analyze the data</a:t>
            </a:r>
          </a:p>
        </p:txBody>
      </p:sp>
      <p:sp>
        <p:nvSpPr>
          <p:cNvPr id="9" name="Rectangle 8">
            <a:extLst>
              <a:ext uri="{FF2B5EF4-FFF2-40B4-BE49-F238E27FC236}">
                <a16:creationId xmlns:a16="http://schemas.microsoft.com/office/drawing/2014/main" id="{6636B79F-C200-234B-13F6-040727A702FA}"/>
              </a:ext>
            </a:extLst>
          </p:cNvPr>
          <p:cNvSpPr/>
          <p:nvPr/>
        </p:nvSpPr>
        <p:spPr>
          <a:xfrm>
            <a:off x="838200" y="3739955"/>
            <a:ext cx="8153400" cy="923330"/>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Outline conclusions</a:t>
            </a:r>
          </a:p>
          <a:p>
            <a:pPr marL="742950" lvl="1"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Does the data establish the potential cause as being the reason for the problem?</a:t>
            </a:r>
          </a:p>
        </p:txBody>
      </p:sp>
      <p:sp>
        <p:nvSpPr>
          <p:cNvPr id="10" name="Rectangle 9">
            <a:extLst>
              <a:ext uri="{FF2B5EF4-FFF2-40B4-BE49-F238E27FC236}">
                <a16:creationId xmlns:a16="http://schemas.microsoft.com/office/drawing/2014/main" id="{1F0AD9E9-F13B-258C-BAA5-952E2F20EC1C}"/>
              </a:ext>
            </a:extLst>
          </p:cNvPr>
          <p:cNvSpPr/>
          <p:nvPr/>
        </p:nvSpPr>
        <p:spPr>
          <a:xfrm>
            <a:off x="838200" y="4784801"/>
            <a:ext cx="8153400" cy="369332"/>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Verify the root cause – turn it on and off</a:t>
            </a:r>
          </a:p>
        </p:txBody>
      </p:sp>
    </p:spTree>
    <p:extLst>
      <p:ext uri="{BB962C8B-B14F-4D97-AF65-F5344CB8AC3E}">
        <p14:creationId xmlns:p14="http://schemas.microsoft.com/office/powerpoint/2010/main" val="248108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4C58A-8EF5-2CC8-514E-9924F87BFC5B}"/>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D5.) Choose Permanent Corrective Action</a:t>
            </a:r>
          </a:p>
        </p:txBody>
      </p:sp>
      <p:sp>
        <p:nvSpPr>
          <p:cNvPr id="4" name="Rectangle 3">
            <a:extLst>
              <a:ext uri="{FF2B5EF4-FFF2-40B4-BE49-F238E27FC236}">
                <a16:creationId xmlns:a16="http://schemas.microsoft.com/office/drawing/2014/main" id="{DEFA2360-234D-A7D3-EDED-0707FC0F4EF9}"/>
              </a:ext>
            </a:extLst>
          </p:cNvPr>
          <p:cNvSpPr/>
          <p:nvPr/>
        </p:nvSpPr>
        <p:spPr>
          <a:xfrm>
            <a:off x="838200" y="1246257"/>
            <a:ext cx="10246895" cy="400110"/>
          </a:xfrm>
          <a:prstGeom prst="rect">
            <a:avLst/>
          </a:prstGeom>
        </p:spPr>
        <p:txBody>
          <a:bodyPr wrap="square">
            <a:spAutoFit/>
          </a:bodyPr>
          <a:lstStyle/>
          <a:p>
            <a:r>
              <a:rPr lang="en-US" sz="2000" dirty="0">
                <a:solidFill>
                  <a:srgbClr val="000000"/>
                </a:solidFill>
                <a:latin typeface="Arial" panose="020B0604020202020204" pitchFamily="34" charset="0"/>
                <a:cs typeface="Arial" panose="020B0604020202020204" pitchFamily="34" charset="0"/>
              </a:rPr>
              <a:t>What is the significance of  PCA as opposed to ICA?</a:t>
            </a:r>
          </a:p>
        </p:txBody>
      </p:sp>
      <p:sp>
        <p:nvSpPr>
          <p:cNvPr id="5" name="Rectangle 4">
            <a:extLst>
              <a:ext uri="{FF2B5EF4-FFF2-40B4-BE49-F238E27FC236}">
                <a16:creationId xmlns:a16="http://schemas.microsoft.com/office/drawing/2014/main" id="{68D82C16-9EF1-71D0-6F4E-F3FAE877CC9B}"/>
              </a:ext>
            </a:extLst>
          </p:cNvPr>
          <p:cNvSpPr/>
          <p:nvPr/>
        </p:nvSpPr>
        <p:spPr>
          <a:xfrm>
            <a:off x="838200" y="1914436"/>
            <a:ext cx="10246895" cy="1015663"/>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ICA only protects the customer from the effects or symptoms of a problem, but they generally do not eliminate its root cause. Instead, these actions protect the customer from the symptoms of the problem while the problem remains.</a:t>
            </a:r>
          </a:p>
        </p:txBody>
      </p:sp>
      <p:sp>
        <p:nvSpPr>
          <p:cNvPr id="6" name="Rectangle 5">
            <a:extLst>
              <a:ext uri="{FF2B5EF4-FFF2-40B4-BE49-F238E27FC236}">
                <a16:creationId xmlns:a16="http://schemas.microsoft.com/office/drawing/2014/main" id="{A107A994-3B20-2860-D909-330F58A92002}"/>
              </a:ext>
            </a:extLst>
          </p:cNvPr>
          <p:cNvSpPr/>
          <p:nvPr/>
        </p:nvSpPr>
        <p:spPr>
          <a:xfrm>
            <a:off x="838200" y="3075057"/>
            <a:ext cx="10246895" cy="707886"/>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PCA, on the other hand, is the best action that eliminates the root cause of a problem. The PCA removes the problem's symptoms by removing the effect on the customer.</a:t>
            </a:r>
          </a:p>
        </p:txBody>
      </p:sp>
    </p:spTree>
    <p:extLst>
      <p:ext uri="{BB962C8B-B14F-4D97-AF65-F5344CB8AC3E}">
        <p14:creationId xmlns:p14="http://schemas.microsoft.com/office/powerpoint/2010/main" val="41632184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35155-3928-2F9A-98D2-5172D237EBBD}"/>
              </a:ext>
            </a:extLst>
          </p:cNvPr>
          <p:cNvSpPr>
            <a:spLocks noGrp="1"/>
          </p:cNvSpPr>
          <p:nvPr>
            <p:ph type="title"/>
          </p:nvPr>
        </p:nvSpPr>
        <p:spPr/>
        <p:txBody>
          <a:bodyPr>
            <a:noAutofit/>
          </a:bodyPr>
          <a:lstStyle/>
          <a:p>
            <a:r>
              <a:rPr lang="en-US" sz="4000" dirty="0">
                <a:latin typeface="Arial" panose="020B0604020202020204" pitchFamily="34" charset="0"/>
                <a:cs typeface="Arial" panose="020B0604020202020204" pitchFamily="34" charset="0"/>
              </a:rPr>
              <a:t>D5.) Choose Permanent Corrective Action</a:t>
            </a:r>
          </a:p>
        </p:txBody>
      </p:sp>
      <p:sp>
        <p:nvSpPr>
          <p:cNvPr id="4" name="Rectangle 3">
            <a:extLst>
              <a:ext uri="{FF2B5EF4-FFF2-40B4-BE49-F238E27FC236}">
                <a16:creationId xmlns:a16="http://schemas.microsoft.com/office/drawing/2014/main" id="{EDA2E0E4-61A6-460C-D7AC-B6471C8A331B}"/>
              </a:ext>
            </a:extLst>
          </p:cNvPr>
          <p:cNvSpPr/>
          <p:nvPr/>
        </p:nvSpPr>
        <p:spPr>
          <a:xfrm>
            <a:off x="914400" y="1243263"/>
            <a:ext cx="8077200" cy="646331"/>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Determine possible Permanent Corrective Action(s) based on Root Cause Verification</a:t>
            </a:r>
          </a:p>
        </p:txBody>
      </p:sp>
      <p:sp>
        <p:nvSpPr>
          <p:cNvPr id="5" name="Rectangle 4">
            <a:extLst>
              <a:ext uri="{FF2B5EF4-FFF2-40B4-BE49-F238E27FC236}">
                <a16:creationId xmlns:a16="http://schemas.microsoft.com/office/drawing/2014/main" id="{FB9D7026-36BB-26F3-CF5E-C328AB5E32DC}"/>
              </a:ext>
            </a:extLst>
          </p:cNvPr>
          <p:cNvSpPr/>
          <p:nvPr/>
        </p:nvSpPr>
        <p:spPr>
          <a:xfrm>
            <a:off x="914400" y="2007664"/>
            <a:ext cx="8077200" cy="369332"/>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Ensure that PCA demonstrates the improvement is sustainable over time</a:t>
            </a:r>
          </a:p>
        </p:txBody>
      </p:sp>
      <p:sp>
        <p:nvSpPr>
          <p:cNvPr id="6" name="Rectangle 5">
            <a:extLst>
              <a:ext uri="{FF2B5EF4-FFF2-40B4-BE49-F238E27FC236}">
                <a16:creationId xmlns:a16="http://schemas.microsoft.com/office/drawing/2014/main" id="{E821B574-2CF8-3132-B283-0A31C4EF808F}"/>
              </a:ext>
            </a:extLst>
          </p:cNvPr>
          <p:cNvSpPr/>
          <p:nvPr/>
        </p:nvSpPr>
        <p:spPr>
          <a:xfrm>
            <a:off x="914400" y="2772065"/>
            <a:ext cx="8077200" cy="923330"/>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Analyze the risk associated with the PCA to ensure it will not create additional problems if implemented. Sometimes choices with the greatest benefits carry the greatest risks.</a:t>
            </a:r>
          </a:p>
        </p:txBody>
      </p:sp>
      <p:sp>
        <p:nvSpPr>
          <p:cNvPr id="7" name="Rectangle 6">
            <a:extLst>
              <a:ext uri="{FF2B5EF4-FFF2-40B4-BE49-F238E27FC236}">
                <a16:creationId xmlns:a16="http://schemas.microsoft.com/office/drawing/2014/main" id="{BC362787-7185-536E-D376-E8ADD0A8730C}"/>
              </a:ext>
            </a:extLst>
          </p:cNvPr>
          <p:cNvSpPr/>
          <p:nvPr/>
        </p:nvSpPr>
        <p:spPr>
          <a:xfrm>
            <a:off x="914400" y="4409909"/>
            <a:ext cx="8077200" cy="400110"/>
          </a:xfrm>
          <a:prstGeom prst="rect">
            <a:avLst/>
          </a:prstGeom>
        </p:spPr>
        <p:txBody>
          <a:bodyPr wrap="square">
            <a:spAutoFit/>
          </a:bodyPr>
          <a:lstStyle/>
          <a:p>
            <a:pPr algn="ctr"/>
            <a:r>
              <a:rPr lang="en-US" sz="2000" dirty="0">
                <a:solidFill>
                  <a:srgbClr val="000000"/>
                </a:solidFill>
                <a:latin typeface="Arial" panose="020B0604020202020204" pitchFamily="34" charset="0"/>
                <a:cs typeface="Arial" panose="020B0604020202020204" pitchFamily="34" charset="0"/>
              </a:rPr>
              <a:t>Remember: Every change induces new failure modes</a:t>
            </a:r>
          </a:p>
        </p:txBody>
      </p:sp>
    </p:spTree>
    <p:extLst>
      <p:ext uri="{BB962C8B-B14F-4D97-AF65-F5344CB8AC3E}">
        <p14:creationId xmlns:p14="http://schemas.microsoft.com/office/powerpoint/2010/main" val="1060674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a PTR is Not!!</a:t>
            </a:r>
          </a:p>
        </p:txBody>
      </p:sp>
      <p:sp>
        <p:nvSpPr>
          <p:cNvPr id="4" name="Content Placeholder 2">
            <a:extLst>
              <a:ext uri="{FF2B5EF4-FFF2-40B4-BE49-F238E27FC236}">
                <a16:creationId xmlns:a16="http://schemas.microsoft.com/office/drawing/2014/main" id="{7002D4E0-4388-BB88-7480-C267DE6F3276}"/>
              </a:ext>
            </a:extLst>
          </p:cNvPr>
          <p:cNvSpPr txBox="1">
            <a:spLocks/>
          </p:cNvSpPr>
          <p:nvPr/>
        </p:nvSpPr>
        <p:spPr bwMode="auto">
          <a:xfrm>
            <a:off x="990600" y="1200210"/>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sz="3200" u="sng" kern="0" dirty="0">
                <a:latin typeface="Arial" panose="020B0604020202020204" pitchFamily="34" charset="0"/>
                <a:cs typeface="Arial" panose="020B0604020202020204" pitchFamily="34" charset="0"/>
              </a:rPr>
              <a:t>What a PTR is NOT!!</a:t>
            </a:r>
          </a:p>
        </p:txBody>
      </p:sp>
      <p:sp>
        <p:nvSpPr>
          <p:cNvPr id="5" name="TextBox 4">
            <a:extLst>
              <a:ext uri="{FF2B5EF4-FFF2-40B4-BE49-F238E27FC236}">
                <a16:creationId xmlns:a16="http://schemas.microsoft.com/office/drawing/2014/main" id="{9E5110A7-B90C-ABDB-8E4E-58A4EFA646BA}"/>
              </a:ext>
            </a:extLst>
          </p:cNvPr>
          <p:cNvSpPr txBox="1"/>
          <p:nvPr/>
        </p:nvSpPr>
        <p:spPr>
          <a:xfrm>
            <a:off x="1600200" y="2019300"/>
            <a:ext cx="4953000" cy="461665"/>
          </a:xfrm>
          <a:prstGeom prst="rect">
            <a:avLst/>
          </a:prstGeom>
          <a:noFill/>
        </p:spPr>
        <p:txBody>
          <a:bodyPr wrap="square" rtlCol="0">
            <a:spAutoFit/>
          </a:bodyPr>
          <a:lstStyle/>
          <a:p>
            <a:pPr marL="514350" indent="-514350">
              <a:buFont typeface="Arial" panose="020B0604020202020204" pitchFamily="34" charset="0"/>
              <a:buChar char="•"/>
            </a:pPr>
            <a:r>
              <a:rPr lang="en-US" sz="2400" dirty="0">
                <a:latin typeface="Arial" panose="020B0604020202020204" pitchFamily="34" charset="0"/>
                <a:cs typeface="Arial" panose="020B0604020202020204" pitchFamily="34" charset="0"/>
              </a:rPr>
              <a:t>A way to punish suppliers</a:t>
            </a:r>
          </a:p>
        </p:txBody>
      </p:sp>
      <p:sp>
        <p:nvSpPr>
          <p:cNvPr id="6" name="TextBox 5">
            <a:extLst>
              <a:ext uri="{FF2B5EF4-FFF2-40B4-BE49-F238E27FC236}">
                <a16:creationId xmlns:a16="http://schemas.microsoft.com/office/drawing/2014/main" id="{C13564B0-894F-E8B9-D023-35EFF273BE91}"/>
              </a:ext>
            </a:extLst>
          </p:cNvPr>
          <p:cNvSpPr txBox="1"/>
          <p:nvPr/>
        </p:nvSpPr>
        <p:spPr>
          <a:xfrm>
            <a:off x="1600200" y="2535822"/>
            <a:ext cx="5658853" cy="461665"/>
          </a:xfrm>
          <a:prstGeom prst="rect">
            <a:avLst/>
          </a:prstGeom>
          <a:noFill/>
        </p:spPr>
        <p:txBody>
          <a:bodyPr wrap="square" rtlCol="0">
            <a:spAutoFit/>
          </a:bodyPr>
          <a:lstStyle/>
          <a:p>
            <a:pPr marL="514350" indent="-514350">
              <a:buFont typeface="Arial" panose="020B0604020202020204" pitchFamily="34" charset="0"/>
              <a:buChar char="•"/>
            </a:pPr>
            <a:r>
              <a:rPr lang="en-US" sz="2400" dirty="0">
                <a:latin typeface="Arial" panose="020B0604020202020204" pitchFamily="34" charset="0"/>
                <a:cs typeface="Arial" panose="020B0604020202020204" pitchFamily="34" charset="0"/>
              </a:rPr>
              <a:t>A way for GHSP to make money</a:t>
            </a:r>
          </a:p>
        </p:txBody>
      </p:sp>
      <p:sp>
        <p:nvSpPr>
          <p:cNvPr id="7" name="TextBox 6">
            <a:extLst>
              <a:ext uri="{FF2B5EF4-FFF2-40B4-BE49-F238E27FC236}">
                <a16:creationId xmlns:a16="http://schemas.microsoft.com/office/drawing/2014/main" id="{1A44498F-F795-8938-E6FC-F20B6B8AC21F}"/>
              </a:ext>
            </a:extLst>
          </p:cNvPr>
          <p:cNvSpPr txBox="1"/>
          <p:nvPr/>
        </p:nvSpPr>
        <p:spPr>
          <a:xfrm>
            <a:off x="1600200" y="3066990"/>
            <a:ext cx="4953000" cy="461665"/>
          </a:xfrm>
          <a:prstGeom prst="rect">
            <a:avLst/>
          </a:prstGeom>
          <a:noFill/>
        </p:spPr>
        <p:txBody>
          <a:bodyPr wrap="square" rtlCol="0">
            <a:spAutoFit/>
          </a:bodyPr>
          <a:lstStyle/>
          <a:p>
            <a:pPr marL="514350" indent="-514350">
              <a:buFont typeface="Arial" panose="020B0604020202020204" pitchFamily="34" charset="0"/>
              <a:buChar char="•"/>
            </a:pPr>
            <a:r>
              <a:rPr lang="en-US" sz="2400" dirty="0">
                <a:latin typeface="Arial" panose="020B0604020202020204" pitchFamily="34" charset="0"/>
                <a:cs typeface="Arial" panose="020B0604020202020204" pitchFamily="34" charset="0"/>
              </a:rPr>
              <a:t>To be ignored</a:t>
            </a:r>
          </a:p>
        </p:txBody>
      </p:sp>
    </p:spTree>
    <p:extLst>
      <p:ext uri="{BB962C8B-B14F-4D97-AF65-F5344CB8AC3E}">
        <p14:creationId xmlns:p14="http://schemas.microsoft.com/office/powerpoint/2010/main" val="2133653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2E489-727F-04DD-1F98-DF1D0D45C73A}"/>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D5.) Choose Permanent Corrective Action</a:t>
            </a:r>
          </a:p>
        </p:txBody>
      </p:sp>
      <p:sp>
        <p:nvSpPr>
          <p:cNvPr id="4" name="Rectangle 3">
            <a:extLst>
              <a:ext uri="{FF2B5EF4-FFF2-40B4-BE49-F238E27FC236}">
                <a16:creationId xmlns:a16="http://schemas.microsoft.com/office/drawing/2014/main" id="{1F84968F-14C4-70BE-24DD-D7F5DEBA7EE9}"/>
              </a:ext>
            </a:extLst>
          </p:cNvPr>
          <p:cNvSpPr/>
          <p:nvPr/>
        </p:nvSpPr>
        <p:spPr>
          <a:xfrm>
            <a:off x="838200" y="1203158"/>
            <a:ext cx="8077200" cy="369332"/>
          </a:xfrm>
          <a:prstGeom prst="rect">
            <a:avLst/>
          </a:prstGeom>
        </p:spPr>
        <p:txBody>
          <a:bodyPr wrap="square">
            <a:spAutoFit/>
          </a:bodyPr>
          <a:lstStyle/>
          <a:p>
            <a:r>
              <a:rPr lang="en-US" dirty="0">
                <a:solidFill>
                  <a:srgbClr val="000000"/>
                </a:solidFill>
                <a:latin typeface="Arial" panose="020B0604020202020204" pitchFamily="34" charset="0"/>
                <a:cs typeface="Arial" panose="020B0604020202020204" pitchFamily="34" charset="0"/>
              </a:rPr>
              <a:t>Key Definitions:</a:t>
            </a:r>
          </a:p>
        </p:txBody>
      </p:sp>
      <p:sp>
        <p:nvSpPr>
          <p:cNvPr id="5" name="Rectangle 4">
            <a:extLst>
              <a:ext uri="{FF2B5EF4-FFF2-40B4-BE49-F238E27FC236}">
                <a16:creationId xmlns:a16="http://schemas.microsoft.com/office/drawing/2014/main" id="{40F5AD81-E83F-C219-DC0A-E9C58F207CF2}"/>
              </a:ext>
            </a:extLst>
          </p:cNvPr>
          <p:cNvSpPr/>
          <p:nvPr/>
        </p:nvSpPr>
        <p:spPr>
          <a:xfrm>
            <a:off x="838200" y="1736558"/>
            <a:ext cx="8077200" cy="369332"/>
          </a:xfrm>
          <a:prstGeom prst="rect">
            <a:avLst/>
          </a:prstGeom>
        </p:spPr>
        <p:txBody>
          <a:bodyPr wrap="square">
            <a:spAutoFit/>
          </a:bodyPr>
          <a:lstStyle/>
          <a:p>
            <a:pPr marL="285750" indent="-285750">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Verification: The method by which the root cause is confirmed.</a:t>
            </a:r>
          </a:p>
        </p:txBody>
      </p:sp>
      <p:sp>
        <p:nvSpPr>
          <p:cNvPr id="6" name="Rectangle 5">
            <a:extLst>
              <a:ext uri="{FF2B5EF4-FFF2-40B4-BE49-F238E27FC236}">
                <a16:creationId xmlns:a16="http://schemas.microsoft.com/office/drawing/2014/main" id="{DA5115FC-494E-7E86-7127-3EF0EF5FBC97}"/>
              </a:ext>
            </a:extLst>
          </p:cNvPr>
          <p:cNvSpPr/>
          <p:nvPr/>
        </p:nvSpPr>
        <p:spPr>
          <a:xfrm>
            <a:off x="1066800" y="2176137"/>
            <a:ext cx="8077200" cy="923330"/>
          </a:xfrm>
          <a:prstGeom prst="rect">
            <a:avLst/>
          </a:prstGeom>
        </p:spPr>
        <p:txBody>
          <a:bodyPr wrap="square">
            <a:spAutoFit/>
          </a:bodyPr>
          <a:lstStyle/>
          <a:p>
            <a:pPr marL="285750" indent="-285750">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Passive Verification: Done by observation; look for the presence of the root cause without changing anything. If you can not prove the presence of the root cause variable, then chances are that this is not the root cause.</a:t>
            </a:r>
          </a:p>
        </p:txBody>
      </p:sp>
      <p:sp>
        <p:nvSpPr>
          <p:cNvPr id="7" name="Rectangle 6">
            <a:extLst>
              <a:ext uri="{FF2B5EF4-FFF2-40B4-BE49-F238E27FC236}">
                <a16:creationId xmlns:a16="http://schemas.microsoft.com/office/drawing/2014/main" id="{94AE2D7A-1CBE-29E0-18AA-5E55665212F8}"/>
              </a:ext>
            </a:extLst>
          </p:cNvPr>
          <p:cNvSpPr/>
          <p:nvPr/>
        </p:nvSpPr>
        <p:spPr>
          <a:xfrm>
            <a:off x="1066800" y="3108159"/>
            <a:ext cx="8077200" cy="646331"/>
          </a:xfrm>
          <a:prstGeom prst="rect">
            <a:avLst/>
          </a:prstGeom>
        </p:spPr>
        <p:txBody>
          <a:bodyPr wrap="square">
            <a:spAutoFit/>
          </a:bodyPr>
          <a:lstStyle/>
          <a:p>
            <a:pPr marL="285750" indent="-285750">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Active Verification: The process where you seek to make the defect come and go using process variables.</a:t>
            </a:r>
          </a:p>
        </p:txBody>
      </p:sp>
      <p:sp>
        <p:nvSpPr>
          <p:cNvPr id="8" name="Rectangle 7">
            <a:extLst>
              <a:ext uri="{FF2B5EF4-FFF2-40B4-BE49-F238E27FC236}">
                <a16:creationId xmlns:a16="http://schemas.microsoft.com/office/drawing/2014/main" id="{130CEDEB-2534-080F-9958-A5EF66980214}"/>
              </a:ext>
            </a:extLst>
          </p:cNvPr>
          <p:cNvSpPr/>
          <p:nvPr/>
        </p:nvSpPr>
        <p:spPr>
          <a:xfrm>
            <a:off x="838200" y="4029761"/>
            <a:ext cx="8077200" cy="923330"/>
          </a:xfrm>
          <a:prstGeom prst="rect">
            <a:avLst/>
          </a:prstGeom>
        </p:spPr>
        <p:txBody>
          <a:bodyPr wrap="square">
            <a:spAutoFit/>
          </a:bodyPr>
          <a:lstStyle/>
          <a:p>
            <a:pPr marL="285750" indent="-285750">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Validation: Ongoing evidence, </a:t>
            </a:r>
            <a:r>
              <a:rPr lang="en-US" u="sng" dirty="0">
                <a:solidFill>
                  <a:srgbClr val="000000"/>
                </a:solidFill>
                <a:latin typeface="Arial" panose="020B0604020202020204" pitchFamily="34" charset="0"/>
                <a:cs typeface="Arial" panose="020B0604020202020204" pitchFamily="34" charset="0"/>
              </a:rPr>
              <a:t>with data, </a:t>
            </a:r>
            <a:r>
              <a:rPr lang="en-US" dirty="0">
                <a:solidFill>
                  <a:srgbClr val="000000"/>
                </a:solidFill>
                <a:latin typeface="Arial" panose="020B0604020202020204" pitchFamily="34" charset="0"/>
                <a:cs typeface="Arial" panose="020B0604020202020204" pitchFamily="34" charset="0"/>
              </a:rPr>
              <a:t>that the implemented action is doing what it was intended to do </a:t>
            </a:r>
            <a:r>
              <a:rPr lang="en-US" i="1" dirty="0">
                <a:solidFill>
                  <a:srgbClr val="000000"/>
                </a:solidFill>
                <a:latin typeface="Arial" panose="020B0604020202020204" pitchFamily="34" charset="0"/>
                <a:cs typeface="Arial" panose="020B0604020202020204" pitchFamily="34" charset="0"/>
              </a:rPr>
              <a:t>without contributing to a new failure</a:t>
            </a:r>
            <a:r>
              <a:rPr lang="en-US" dirty="0">
                <a:solidFill>
                  <a:srgbClr val="000000"/>
                </a:solidFill>
                <a:latin typeface="Arial" panose="020B0604020202020204" pitchFamily="34" charset="0"/>
                <a:cs typeface="Arial" panose="020B0604020202020204" pitchFamily="34" charset="0"/>
              </a:rPr>
              <a:t>.  Validation follows successful verification and will be confirmed using data.</a:t>
            </a:r>
          </a:p>
        </p:txBody>
      </p:sp>
    </p:spTree>
    <p:extLst>
      <p:ext uri="{BB962C8B-B14F-4D97-AF65-F5344CB8AC3E}">
        <p14:creationId xmlns:p14="http://schemas.microsoft.com/office/powerpoint/2010/main" val="5073317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88A1-9D38-5F00-FF32-B7847E9C9D61}"/>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D5.) Choose Permanent Corrective Action</a:t>
            </a:r>
          </a:p>
        </p:txBody>
      </p:sp>
      <p:sp>
        <p:nvSpPr>
          <p:cNvPr id="4" name="Rectangle 3">
            <a:extLst>
              <a:ext uri="{FF2B5EF4-FFF2-40B4-BE49-F238E27FC236}">
                <a16:creationId xmlns:a16="http://schemas.microsoft.com/office/drawing/2014/main" id="{2E1D1846-65FE-3025-8136-E0793282EE54}"/>
              </a:ext>
            </a:extLst>
          </p:cNvPr>
          <p:cNvSpPr/>
          <p:nvPr/>
        </p:nvSpPr>
        <p:spPr>
          <a:xfrm>
            <a:off x="898358" y="1118175"/>
            <a:ext cx="8077200" cy="369332"/>
          </a:xfrm>
          <a:prstGeom prst="rect">
            <a:avLst/>
          </a:prstGeom>
        </p:spPr>
        <p:txBody>
          <a:bodyPr wrap="square">
            <a:spAutoFit/>
          </a:bodyPr>
          <a:lstStyle/>
          <a:p>
            <a:r>
              <a:rPr lang="en-US" dirty="0">
                <a:solidFill>
                  <a:srgbClr val="000000"/>
                </a:solidFill>
                <a:latin typeface="Arial" panose="020B0604020202020204" pitchFamily="34" charset="0"/>
                <a:cs typeface="Arial" panose="020B0604020202020204" pitchFamily="34" charset="0"/>
              </a:rPr>
              <a:t>Verify the PCA</a:t>
            </a:r>
          </a:p>
        </p:txBody>
      </p:sp>
      <p:sp>
        <p:nvSpPr>
          <p:cNvPr id="5" name="Rectangle 4">
            <a:extLst>
              <a:ext uri="{FF2B5EF4-FFF2-40B4-BE49-F238E27FC236}">
                <a16:creationId xmlns:a16="http://schemas.microsoft.com/office/drawing/2014/main" id="{5BE284DF-6EB8-09E5-4508-B5A3206ECD8B}"/>
              </a:ext>
            </a:extLst>
          </p:cNvPr>
          <p:cNvSpPr/>
          <p:nvPr/>
        </p:nvSpPr>
        <p:spPr>
          <a:xfrm>
            <a:off x="898358" y="1575375"/>
            <a:ext cx="8077200" cy="369332"/>
          </a:xfrm>
          <a:prstGeom prst="rect">
            <a:avLst/>
          </a:prstGeom>
        </p:spPr>
        <p:txBody>
          <a:bodyPr wrap="square">
            <a:spAutoFit/>
          </a:bodyPr>
          <a:lstStyle/>
          <a:p>
            <a:pPr marL="285750" indent="-285750">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Verification provides:</a:t>
            </a:r>
          </a:p>
        </p:txBody>
      </p:sp>
      <p:sp>
        <p:nvSpPr>
          <p:cNvPr id="6" name="Rectangle 5">
            <a:extLst>
              <a:ext uri="{FF2B5EF4-FFF2-40B4-BE49-F238E27FC236}">
                <a16:creationId xmlns:a16="http://schemas.microsoft.com/office/drawing/2014/main" id="{CF298D88-288E-5048-A827-0C03E522AD11}"/>
              </a:ext>
            </a:extLst>
          </p:cNvPr>
          <p:cNvSpPr/>
          <p:nvPr/>
        </p:nvSpPr>
        <p:spPr>
          <a:xfrm>
            <a:off x="898358" y="1956375"/>
            <a:ext cx="8077200" cy="646331"/>
          </a:xfrm>
          <a:prstGeom prst="rect">
            <a:avLst/>
          </a:prstGeom>
        </p:spPr>
        <p:txBody>
          <a:bodyPr wrap="square">
            <a:spAutoFit/>
          </a:bodyPr>
          <a:lstStyle/>
          <a:p>
            <a:pPr marL="742950" lvl="1"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A comparison of the effect of the problem with and without the PCA in place</a:t>
            </a:r>
          </a:p>
        </p:txBody>
      </p:sp>
      <p:sp>
        <p:nvSpPr>
          <p:cNvPr id="7" name="Rectangle 6">
            <a:extLst>
              <a:ext uri="{FF2B5EF4-FFF2-40B4-BE49-F238E27FC236}">
                <a16:creationId xmlns:a16="http://schemas.microsoft.com/office/drawing/2014/main" id="{586689C3-43E3-F230-B835-6D7D851B43C6}"/>
              </a:ext>
            </a:extLst>
          </p:cNvPr>
          <p:cNvSpPr/>
          <p:nvPr/>
        </p:nvSpPr>
        <p:spPr>
          <a:xfrm>
            <a:off x="898358" y="2638948"/>
            <a:ext cx="8077200" cy="646331"/>
          </a:xfrm>
          <a:prstGeom prst="rect">
            <a:avLst/>
          </a:prstGeom>
        </p:spPr>
        <p:txBody>
          <a:bodyPr wrap="square">
            <a:spAutoFit/>
          </a:bodyPr>
          <a:lstStyle/>
          <a:p>
            <a:pPr marL="742950" lvl="1"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Proves, before implementation, that the PCA ensures that the Root Cause of the problem (as defined in D4) is eliminated</a:t>
            </a:r>
          </a:p>
        </p:txBody>
      </p:sp>
      <p:sp>
        <p:nvSpPr>
          <p:cNvPr id="8" name="Rectangle 7">
            <a:extLst>
              <a:ext uri="{FF2B5EF4-FFF2-40B4-BE49-F238E27FC236}">
                <a16:creationId xmlns:a16="http://schemas.microsoft.com/office/drawing/2014/main" id="{C919455E-74C7-EB35-7645-44C93DE910DB}"/>
              </a:ext>
            </a:extLst>
          </p:cNvPr>
          <p:cNvSpPr/>
          <p:nvPr/>
        </p:nvSpPr>
        <p:spPr>
          <a:xfrm>
            <a:off x="898358" y="3352800"/>
            <a:ext cx="8077200" cy="369332"/>
          </a:xfrm>
          <a:prstGeom prst="rect">
            <a:avLst/>
          </a:prstGeom>
        </p:spPr>
        <p:txBody>
          <a:bodyPr wrap="square">
            <a:spAutoFit/>
          </a:bodyPr>
          <a:lstStyle/>
          <a:p>
            <a:pPr marL="742950" lvl="1"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Proves that the PCA will not introduce new problems</a:t>
            </a:r>
          </a:p>
        </p:txBody>
      </p:sp>
    </p:spTree>
    <p:extLst>
      <p:ext uri="{BB962C8B-B14F-4D97-AF65-F5344CB8AC3E}">
        <p14:creationId xmlns:p14="http://schemas.microsoft.com/office/powerpoint/2010/main" val="1788357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3FCC4-B320-C09F-F9E1-9316A7DCE4C3}"/>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D6.) Implement and Validate Permanent Corrective Action</a:t>
            </a:r>
          </a:p>
        </p:txBody>
      </p:sp>
      <p:sp>
        <p:nvSpPr>
          <p:cNvPr id="4" name="Rectangle 3">
            <a:extLst>
              <a:ext uri="{FF2B5EF4-FFF2-40B4-BE49-F238E27FC236}">
                <a16:creationId xmlns:a16="http://schemas.microsoft.com/office/drawing/2014/main" id="{CAE66DD2-DEC5-CC2A-F177-D77130DC8316}"/>
              </a:ext>
            </a:extLst>
          </p:cNvPr>
          <p:cNvSpPr/>
          <p:nvPr/>
        </p:nvSpPr>
        <p:spPr>
          <a:xfrm>
            <a:off x="938463" y="1427747"/>
            <a:ext cx="8077200" cy="369332"/>
          </a:xfrm>
          <a:prstGeom prst="rect">
            <a:avLst/>
          </a:prstGeom>
        </p:spPr>
        <p:txBody>
          <a:bodyPr wrap="square">
            <a:spAutoFit/>
          </a:bodyPr>
          <a:lstStyle/>
          <a:p>
            <a:r>
              <a:rPr lang="en-US" dirty="0">
                <a:solidFill>
                  <a:srgbClr val="000000"/>
                </a:solidFill>
                <a:latin typeface="Arial" panose="020B0604020202020204" pitchFamily="34" charset="0"/>
                <a:cs typeface="Arial" panose="020B0604020202020204" pitchFamily="34" charset="0"/>
              </a:rPr>
              <a:t>Keys to Successful PCA</a:t>
            </a:r>
          </a:p>
        </p:txBody>
      </p:sp>
      <p:sp>
        <p:nvSpPr>
          <p:cNvPr id="5" name="Rectangle 4">
            <a:extLst>
              <a:ext uri="{FF2B5EF4-FFF2-40B4-BE49-F238E27FC236}">
                <a16:creationId xmlns:a16="http://schemas.microsoft.com/office/drawing/2014/main" id="{4659423C-6525-AB4D-B2B5-750DFF2933F8}"/>
              </a:ext>
            </a:extLst>
          </p:cNvPr>
          <p:cNvSpPr/>
          <p:nvPr/>
        </p:nvSpPr>
        <p:spPr>
          <a:xfrm>
            <a:off x="938463" y="1851193"/>
            <a:ext cx="8077200" cy="369332"/>
          </a:xfrm>
          <a:prstGeom prst="rect">
            <a:avLst/>
          </a:prstGeom>
        </p:spPr>
        <p:txBody>
          <a:bodyPr wrap="square">
            <a:spAutoFit/>
          </a:bodyPr>
          <a:lstStyle/>
          <a:p>
            <a:pPr marL="342900" indent="-342900">
              <a:buFont typeface="+mj-lt"/>
              <a:buAutoNum type="arabicPeriod"/>
            </a:pPr>
            <a:r>
              <a:rPr lang="en-US" dirty="0">
                <a:solidFill>
                  <a:srgbClr val="000000"/>
                </a:solidFill>
                <a:latin typeface="Arial" panose="020B0604020202020204" pitchFamily="34" charset="0"/>
                <a:cs typeface="Arial" panose="020B0604020202020204" pitchFamily="34" charset="0"/>
              </a:rPr>
              <a:t>Develop a detailed plan for PCA implementation</a:t>
            </a:r>
          </a:p>
        </p:txBody>
      </p:sp>
      <p:sp>
        <p:nvSpPr>
          <p:cNvPr id="6" name="Rectangle 5">
            <a:extLst>
              <a:ext uri="{FF2B5EF4-FFF2-40B4-BE49-F238E27FC236}">
                <a16:creationId xmlns:a16="http://schemas.microsoft.com/office/drawing/2014/main" id="{74809DBD-4A09-54A3-B860-15D1BA3D872E}"/>
              </a:ext>
            </a:extLst>
          </p:cNvPr>
          <p:cNvSpPr/>
          <p:nvPr/>
        </p:nvSpPr>
        <p:spPr>
          <a:xfrm>
            <a:off x="938463" y="2308393"/>
            <a:ext cx="8077200" cy="369332"/>
          </a:xfrm>
          <a:prstGeom prst="rect">
            <a:avLst/>
          </a:prstGeom>
        </p:spPr>
        <p:txBody>
          <a:bodyPr wrap="square">
            <a:spAutoFit/>
          </a:bodyPr>
          <a:lstStyle/>
          <a:p>
            <a:pPr marL="342900" indent="-342900">
              <a:buFont typeface="+mj-lt"/>
              <a:buAutoNum type="arabicPeriod" startAt="2"/>
            </a:pPr>
            <a:r>
              <a:rPr lang="en-US" dirty="0">
                <a:solidFill>
                  <a:srgbClr val="000000"/>
                </a:solidFill>
                <a:latin typeface="Arial" panose="020B0604020202020204" pitchFamily="34" charset="0"/>
                <a:cs typeface="Arial" panose="020B0604020202020204" pitchFamily="34" charset="0"/>
              </a:rPr>
              <a:t>Analyze the plan to prevent implementation problems from occurring</a:t>
            </a:r>
          </a:p>
        </p:txBody>
      </p:sp>
      <p:sp>
        <p:nvSpPr>
          <p:cNvPr id="7" name="Rectangle 6">
            <a:extLst>
              <a:ext uri="{FF2B5EF4-FFF2-40B4-BE49-F238E27FC236}">
                <a16:creationId xmlns:a16="http://schemas.microsoft.com/office/drawing/2014/main" id="{3A51C67B-F378-02CA-547E-0A3BEBDEC6C6}"/>
              </a:ext>
            </a:extLst>
          </p:cNvPr>
          <p:cNvSpPr/>
          <p:nvPr/>
        </p:nvSpPr>
        <p:spPr>
          <a:xfrm>
            <a:off x="938463" y="2765593"/>
            <a:ext cx="8077200" cy="369332"/>
          </a:xfrm>
          <a:prstGeom prst="rect">
            <a:avLst/>
          </a:prstGeom>
        </p:spPr>
        <p:txBody>
          <a:bodyPr wrap="square">
            <a:spAutoFit/>
          </a:bodyPr>
          <a:lstStyle/>
          <a:p>
            <a:pPr marL="342900" indent="-342900">
              <a:buFont typeface="+mj-lt"/>
              <a:buAutoNum type="arabicPeriod" startAt="3"/>
            </a:pPr>
            <a:r>
              <a:rPr lang="en-US" dirty="0">
                <a:solidFill>
                  <a:srgbClr val="000000"/>
                </a:solidFill>
                <a:latin typeface="Arial" panose="020B0604020202020204" pitchFamily="34" charset="0"/>
                <a:cs typeface="Arial" panose="020B0604020202020204" pitchFamily="34" charset="0"/>
              </a:rPr>
              <a:t>Identify actions to take should things go wrong (contingency plan)</a:t>
            </a:r>
          </a:p>
        </p:txBody>
      </p:sp>
      <p:sp>
        <p:nvSpPr>
          <p:cNvPr id="8" name="Rectangle 7">
            <a:extLst>
              <a:ext uri="{FF2B5EF4-FFF2-40B4-BE49-F238E27FC236}">
                <a16:creationId xmlns:a16="http://schemas.microsoft.com/office/drawing/2014/main" id="{51E49534-333A-8AD2-72E9-75F138608474}"/>
              </a:ext>
            </a:extLst>
          </p:cNvPr>
          <p:cNvSpPr/>
          <p:nvPr/>
        </p:nvSpPr>
        <p:spPr>
          <a:xfrm>
            <a:off x="938463" y="3375193"/>
            <a:ext cx="8077200" cy="369332"/>
          </a:xfrm>
          <a:prstGeom prst="rect">
            <a:avLst/>
          </a:prstGeom>
        </p:spPr>
        <p:txBody>
          <a:bodyPr wrap="square">
            <a:spAutoFit/>
          </a:bodyPr>
          <a:lstStyle/>
          <a:p>
            <a:r>
              <a:rPr lang="en-US" dirty="0">
                <a:solidFill>
                  <a:srgbClr val="000000"/>
                </a:solidFill>
                <a:latin typeface="Arial" panose="020B0604020202020204" pitchFamily="34" charset="0"/>
                <a:cs typeface="Arial" panose="020B0604020202020204" pitchFamily="34" charset="0"/>
              </a:rPr>
              <a:t>Next Step?</a:t>
            </a:r>
          </a:p>
        </p:txBody>
      </p:sp>
      <p:sp>
        <p:nvSpPr>
          <p:cNvPr id="9" name="Rectangle 8">
            <a:extLst>
              <a:ext uri="{FF2B5EF4-FFF2-40B4-BE49-F238E27FC236}">
                <a16:creationId xmlns:a16="http://schemas.microsoft.com/office/drawing/2014/main" id="{F0D91F5F-CB40-063B-1AB0-ED419CB64517}"/>
              </a:ext>
            </a:extLst>
          </p:cNvPr>
          <p:cNvSpPr/>
          <p:nvPr/>
        </p:nvSpPr>
        <p:spPr>
          <a:xfrm>
            <a:off x="938463" y="3832393"/>
            <a:ext cx="8077200" cy="369332"/>
          </a:xfrm>
          <a:prstGeom prst="rect">
            <a:avLst/>
          </a:prstGeom>
        </p:spPr>
        <p:txBody>
          <a:bodyPr wrap="square">
            <a:spAutoFit/>
          </a:bodyPr>
          <a:lstStyle/>
          <a:p>
            <a:pPr marL="342900" indent="-342900">
              <a:buFont typeface="+mj-lt"/>
              <a:buAutoNum type="arabicPeriod" startAt="4"/>
            </a:pPr>
            <a:r>
              <a:rPr lang="en-US" dirty="0">
                <a:solidFill>
                  <a:srgbClr val="000000"/>
                </a:solidFill>
                <a:latin typeface="Arial" panose="020B0604020202020204" pitchFamily="34" charset="0"/>
                <a:cs typeface="Arial" panose="020B0604020202020204" pitchFamily="34" charset="0"/>
              </a:rPr>
              <a:t>Submit SREA for implementation</a:t>
            </a:r>
          </a:p>
        </p:txBody>
      </p:sp>
      <p:sp>
        <p:nvSpPr>
          <p:cNvPr id="10" name="Rectangle 9">
            <a:extLst>
              <a:ext uri="{FF2B5EF4-FFF2-40B4-BE49-F238E27FC236}">
                <a16:creationId xmlns:a16="http://schemas.microsoft.com/office/drawing/2014/main" id="{4B036A18-F78C-FEBD-0148-732B70CE4D03}"/>
              </a:ext>
            </a:extLst>
          </p:cNvPr>
          <p:cNvSpPr/>
          <p:nvPr/>
        </p:nvSpPr>
        <p:spPr>
          <a:xfrm>
            <a:off x="938463" y="4306470"/>
            <a:ext cx="8077200" cy="369332"/>
          </a:xfrm>
          <a:prstGeom prst="rect">
            <a:avLst/>
          </a:prstGeom>
        </p:spPr>
        <p:txBody>
          <a:bodyPr wrap="square">
            <a:spAutoFit/>
          </a:bodyPr>
          <a:lstStyle/>
          <a:p>
            <a:pPr marL="342900" indent="-342900">
              <a:buFont typeface="+mj-lt"/>
              <a:buAutoNum type="arabicPeriod" startAt="5"/>
            </a:pPr>
            <a:r>
              <a:rPr lang="en-US" dirty="0">
                <a:solidFill>
                  <a:srgbClr val="000000"/>
                </a:solidFill>
                <a:latin typeface="Arial" panose="020B0604020202020204" pitchFamily="34" charset="0"/>
                <a:cs typeface="Arial" panose="020B0604020202020204" pitchFamily="34" charset="0"/>
              </a:rPr>
              <a:t>Receive SREA approval</a:t>
            </a:r>
          </a:p>
        </p:txBody>
      </p:sp>
      <p:sp>
        <p:nvSpPr>
          <p:cNvPr id="11" name="Rectangle 10">
            <a:extLst>
              <a:ext uri="{FF2B5EF4-FFF2-40B4-BE49-F238E27FC236}">
                <a16:creationId xmlns:a16="http://schemas.microsoft.com/office/drawing/2014/main" id="{6B3A077B-BB5A-1B51-BB58-F1C31AF9F8C6}"/>
              </a:ext>
            </a:extLst>
          </p:cNvPr>
          <p:cNvSpPr/>
          <p:nvPr/>
        </p:nvSpPr>
        <p:spPr>
          <a:xfrm>
            <a:off x="938463" y="4780547"/>
            <a:ext cx="8077200" cy="369332"/>
          </a:xfrm>
          <a:prstGeom prst="rect">
            <a:avLst/>
          </a:prstGeom>
        </p:spPr>
        <p:txBody>
          <a:bodyPr wrap="square">
            <a:spAutoFit/>
          </a:bodyPr>
          <a:lstStyle/>
          <a:p>
            <a:pPr marL="342900" indent="-342900">
              <a:buFont typeface="+mj-lt"/>
              <a:buAutoNum type="arabicPeriod" startAt="6"/>
            </a:pPr>
            <a:r>
              <a:rPr lang="en-US" dirty="0">
                <a:solidFill>
                  <a:srgbClr val="000000"/>
                </a:solidFill>
                <a:latin typeface="Arial" panose="020B0604020202020204" pitchFamily="34" charset="0"/>
                <a:cs typeface="Arial" panose="020B0604020202020204" pitchFamily="34" charset="0"/>
              </a:rPr>
              <a:t>Implement the PCA!</a:t>
            </a:r>
          </a:p>
        </p:txBody>
      </p:sp>
    </p:spTree>
    <p:extLst>
      <p:ext uri="{BB962C8B-B14F-4D97-AF65-F5344CB8AC3E}">
        <p14:creationId xmlns:p14="http://schemas.microsoft.com/office/powerpoint/2010/main" val="12924429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0E65-AA50-4AD3-2781-098A4C390879}"/>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D6.) Implement and Validate Permanent Corrective Action</a:t>
            </a:r>
          </a:p>
        </p:txBody>
      </p:sp>
      <p:sp>
        <p:nvSpPr>
          <p:cNvPr id="4" name="Rectangle 3">
            <a:extLst>
              <a:ext uri="{FF2B5EF4-FFF2-40B4-BE49-F238E27FC236}">
                <a16:creationId xmlns:a16="http://schemas.microsoft.com/office/drawing/2014/main" id="{EFD4E556-F08B-6F69-89CE-669ADF82E503}"/>
              </a:ext>
            </a:extLst>
          </p:cNvPr>
          <p:cNvSpPr/>
          <p:nvPr/>
        </p:nvSpPr>
        <p:spPr>
          <a:xfrm>
            <a:off x="938464" y="1403684"/>
            <a:ext cx="8001000" cy="646331"/>
          </a:xfrm>
          <a:prstGeom prst="rect">
            <a:avLst/>
          </a:prstGeom>
        </p:spPr>
        <p:txBody>
          <a:bodyPr wrap="square">
            <a:spAutoFit/>
          </a:bodyPr>
          <a:lstStyle/>
          <a:p>
            <a:pPr marL="285750" indent="-285750">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Validate effectiveness of the PCA thru tools such as Paynter Chart and, if necessary, through trials at the customer plant</a:t>
            </a:r>
          </a:p>
        </p:txBody>
      </p:sp>
      <p:sp>
        <p:nvSpPr>
          <p:cNvPr id="5" name="Rectangle 4">
            <a:extLst>
              <a:ext uri="{FF2B5EF4-FFF2-40B4-BE49-F238E27FC236}">
                <a16:creationId xmlns:a16="http://schemas.microsoft.com/office/drawing/2014/main" id="{C31C6AC5-4BAA-543E-DF67-5E81818729A0}"/>
              </a:ext>
            </a:extLst>
          </p:cNvPr>
          <p:cNvSpPr/>
          <p:nvPr/>
        </p:nvSpPr>
        <p:spPr>
          <a:xfrm>
            <a:off x="938464" y="2089484"/>
            <a:ext cx="8001000" cy="369332"/>
          </a:xfrm>
          <a:prstGeom prst="rect">
            <a:avLst/>
          </a:prstGeom>
        </p:spPr>
        <p:txBody>
          <a:bodyPr wrap="square">
            <a:spAutoFit/>
          </a:bodyPr>
          <a:lstStyle/>
          <a:p>
            <a:pPr marL="285750" indent="-285750">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Develop an action plan with responsibility and timing</a:t>
            </a:r>
          </a:p>
        </p:txBody>
      </p:sp>
      <p:sp>
        <p:nvSpPr>
          <p:cNvPr id="6" name="Rectangle 5">
            <a:extLst>
              <a:ext uri="{FF2B5EF4-FFF2-40B4-BE49-F238E27FC236}">
                <a16:creationId xmlns:a16="http://schemas.microsoft.com/office/drawing/2014/main" id="{A7C1F0CE-D4E8-5516-5269-FA1A1839E64E}"/>
              </a:ext>
            </a:extLst>
          </p:cNvPr>
          <p:cNvSpPr/>
          <p:nvPr/>
        </p:nvSpPr>
        <p:spPr>
          <a:xfrm>
            <a:off x="976564" y="2546684"/>
            <a:ext cx="8001000" cy="1841530"/>
          </a:xfrm>
          <a:prstGeom prst="rect">
            <a:avLst/>
          </a:prstGeom>
        </p:spPr>
        <p:txBody>
          <a:bodyPr wrap="square">
            <a:spAutoFit/>
          </a:bodyPr>
          <a:lstStyle/>
          <a:p>
            <a:pPr marL="742950" lvl="1" indent="-285750">
              <a:buFont typeface="Wingdings" panose="05000000000000000000" pitchFamily="2" charset="2"/>
              <a:buChar char="§"/>
            </a:pPr>
            <a:r>
              <a:rPr lang="en-US" dirty="0">
                <a:solidFill>
                  <a:srgbClr val="000000"/>
                </a:solidFill>
                <a:latin typeface="Arial" panose="020B0604020202020204" pitchFamily="34" charset="0"/>
                <a:cs typeface="Arial" panose="020B0604020202020204" pitchFamily="34" charset="0"/>
              </a:rPr>
              <a:t>Update affected documents, and </a:t>
            </a:r>
            <a:r>
              <a:rPr lang="en-US" u="sng" dirty="0">
                <a:solidFill>
                  <a:srgbClr val="000000"/>
                </a:solidFill>
                <a:latin typeface="Arial" panose="020B0604020202020204" pitchFamily="34" charset="0"/>
                <a:cs typeface="Arial" panose="020B0604020202020204" pitchFamily="34" charset="0"/>
              </a:rPr>
              <a:t>provide evidence as requested,</a:t>
            </a:r>
            <a:r>
              <a:rPr lang="en-US" dirty="0">
                <a:solidFill>
                  <a:srgbClr val="000000"/>
                </a:solidFill>
                <a:latin typeface="Arial" panose="020B0604020202020204" pitchFamily="34" charset="0"/>
                <a:cs typeface="Arial" panose="020B0604020202020204" pitchFamily="34" charset="0"/>
              </a:rPr>
              <a:t> such as:</a:t>
            </a:r>
          </a:p>
          <a:p>
            <a:pPr marL="1200150" lvl="2" indent="-285750">
              <a:lnSpc>
                <a:spcPct val="150000"/>
              </a:lnSpc>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DVP&amp;R, DFMEA, PFMEA, Drawings</a:t>
            </a:r>
          </a:p>
          <a:p>
            <a:pPr marL="1200150" lvl="2" indent="-285750">
              <a:lnSpc>
                <a:spcPct val="150000"/>
              </a:lnSpc>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Tool &amp; Gage revisions, Control Plan, Work Instructions</a:t>
            </a:r>
          </a:p>
          <a:p>
            <a:pPr marL="1200150" lvl="2" indent="-285750">
              <a:lnSpc>
                <a:spcPct val="150000"/>
              </a:lnSpc>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Training</a:t>
            </a:r>
          </a:p>
        </p:txBody>
      </p:sp>
      <p:pic>
        <p:nvPicPr>
          <p:cNvPr id="7" name="Picture 2" descr="http://kathyhadleylifecoach.com/wp-content/uploads/2015/05/problem-solved-2.png">
            <a:hlinkClick r:id="rId2"/>
            <a:extLst>
              <a:ext uri="{FF2B5EF4-FFF2-40B4-BE49-F238E27FC236}">
                <a16:creationId xmlns:a16="http://schemas.microsoft.com/office/drawing/2014/main" id="{BE4B281A-FFF5-C43A-DECB-3D9E57AD85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3137" y="4092213"/>
            <a:ext cx="2976572" cy="2133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383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376F-B90D-5AEA-B915-D2D8EC7159F5}"/>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D7.) Prevent Recurrence of Problem, and Similar Problems</a:t>
            </a:r>
          </a:p>
        </p:txBody>
      </p:sp>
      <p:sp>
        <p:nvSpPr>
          <p:cNvPr id="4" name="Rectangle 3">
            <a:extLst>
              <a:ext uri="{FF2B5EF4-FFF2-40B4-BE49-F238E27FC236}">
                <a16:creationId xmlns:a16="http://schemas.microsoft.com/office/drawing/2014/main" id="{52AC81DC-1480-CBD0-8BCA-B70F5C249986}"/>
              </a:ext>
            </a:extLst>
          </p:cNvPr>
          <p:cNvSpPr/>
          <p:nvPr/>
        </p:nvSpPr>
        <p:spPr>
          <a:xfrm>
            <a:off x="838200" y="4551946"/>
            <a:ext cx="8153400" cy="400110"/>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How do we keep the process in control?</a:t>
            </a:r>
          </a:p>
        </p:txBody>
      </p:sp>
      <p:sp>
        <p:nvSpPr>
          <p:cNvPr id="5" name="Rectangle 4">
            <a:extLst>
              <a:ext uri="{FF2B5EF4-FFF2-40B4-BE49-F238E27FC236}">
                <a16:creationId xmlns:a16="http://schemas.microsoft.com/office/drawing/2014/main" id="{06BEBA14-22BA-A076-5387-29A05ADEBC98}"/>
              </a:ext>
            </a:extLst>
          </p:cNvPr>
          <p:cNvSpPr/>
          <p:nvPr/>
        </p:nvSpPr>
        <p:spPr>
          <a:xfrm>
            <a:off x="838200" y="2008910"/>
            <a:ext cx="8153400" cy="400110"/>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Why did it happen in the first place?</a:t>
            </a:r>
          </a:p>
        </p:txBody>
      </p:sp>
      <p:sp>
        <p:nvSpPr>
          <p:cNvPr id="6" name="Rectangle 5">
            <a:extLst>
              <a:ext uri="{FF2B5EF4-FFF2-40B4-BE49-F238E27FC236}">
                <a16:creationId xmlns:a16="http://schemas.microsoft.com/office/drawing/2014/main" id="{E6E14C9B-69BE-6CEE-3FDD-BCAB0CCE4125}"/>
              </a:ext>
            </a:extLst>
          </p:cNvPr>
          <p:cNvSpPr/>
          <p:nvPr/>
        </p:nvSpPr>
        <p:spPr>
          <a:xfrm>
            <a:off x="838200" y="1311442"/>
            <a:ext cx="8153400" cy="707886"/>
          </a:xfrm>
          <a:prstGeom prst="rect">
            <a:avLst/>
          </a:prstGeom>
        </p:spPr>
        <p:txBody>
          <a:bodyPr wrap="square">
            <a:spAutoFit/>
          </a:bodyPr>
          <a:lstStyle/>
          <a:p>
            <a:r>
              <a:rPr lang="en-US" sz="2000" dirty="0">
                <a:solidFill>
                  <a:srgbClr val="000000"/>
                </a:solidFill>
                <a:latin typeface="Arial" panose="020B0604020202020204" pitchFamily="34" charset="0"/>
                <a:cs typeface="Arial" panose="020B0604020202020204" pitchFamily="34" charset="0"/>
              </a:rPr>
              <a:t>It is very important to take time, as a team, to look back at the problem and ask the following questions:</a:t>
            </a:r>
          </a:p>
        </p:txBody>
      </p:sp>
      <p:sp>
        <p:nvSpPr>
          <p:cNvPr id="7" name="Rectangle 6">
            <a:extLst>
              <a:ext uri="{FF2B5EF4-FFF2-40B4-BE49-F238E27FC236}">
                <a16:creationId xmlns:a16="http://schemas.microsoft.com/office/drawing/2014/main" id="{49713A24-518F-70D2-90C8-47D5601CF25E}"/>
              </a:ext>
            </a:extLst>
          </p:cNvPr>
          <p:cNvSpPr/>
          <p:nvPr/>
        </p:nvSpPr>
        <p:spPr>
          <a:xfrm>
            <a:off x="838200" y="2313710"/>
            <a:ext cx="8153400" cy="400110"/>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What lessons can be learned?</a:t>
            </a:r>
          </a:p>
        </p:txBody>
      </p:sp>
      <p:sp>
        <p:nvSpPr>
          <p:cNvPr id="8" name="Rectangle 7">
            <a:extLst>
              <a:ext uri="{FF2B5EF4-FFF2-40B4-BE49-F238E27FC236}">
                <a16:creationId xmlns:a16="http://schemas.microsoft.com/office/drawing/2014/main" id="{0E4139E5-C6F9-3BC8-EA83-F592654DBEC2}"/>
              </a:ext>
            </a:extLst>
          </p:cNvPr>
          <p:cNvSpPr/>
          <p:nvPr/>
        </p:nvSpPr>
        <p:spPr>
          <a:xfrm>
            <a:off x="838200" y="2654259"/>
            <a:ext cx="8153400" cy="707886"/>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What changes need to be made to ensure that this and similar problems never happen again?</a:t>
            </a:r>
          </a:p>
        </p:txBody>
      </p:sp>
      <p:sp>
        <p:nvSpPr>
          <p:cNvPr id="9" name="Rectangle 8">
            <a:extLst>
              <a:ext uri="{FF2B5EF4-FFF2-40B4-BE49-F238E27FC236}">
                <a16:creationId xmlns:a16="http://schemas.microsoft.com/office/drawing/2014/main" id="{428907E1-EA93-05C1-3EFC-6DD25520A8AA}"/>
              </a:ext>
            </a:extLst>
          </p:cNvPr>
          <p:cNvSpPr/>
          <p:nvPr/>
        </p:nvSpPr>
        <p:spPr>
          <a:xfrm>
            <a:off x="838200" y="3256546"/>
            <a:ext cx="8153400" cy="1323439"/>
          </a:xfrm>
          <a:prstGeom prst="rect">
            <a:avLst/>
          </a:prstGeom>
        </p:spPr>
        <p:txBody>
          <a:bodyPr wrap="square">
            <a:spAutoFit/>
          </a:bodyPr>
          <a:lstStyle/>
          <a:p>
            <a:pPr marL="742950" lvl="1"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Identify &amp; control process parameters that will impact the product characteristics</a:t>
            </a:r>
          </a:p>
          <a:p>
            <a:pPr marL="742950" lvl="1"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Work instructions, visual aids</a:t>
            </a:r>
          </a:p>
          <a:p>
            <a:pPr marL="742950" lvl="1" indent="-28575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Preventative maintenance program</a:t>
            </a:r>
          </a:p>
        </p:txBody>
      </p:sp>
    </p:spTree>
    <p:extLst>
      <p:ext uri="{BB962C8B-B14F-4D97-AF65-F5344CB8AC3E}">
        <p14:creationId xmlns:p14="http://schemas.microsoft.com/office/powerpoint/2010/main" val="17557010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6FED-41A0-D70F-2650-088032EDB2BE}"/>
              </a:ext>
            </a:extLst>
          </p:cNvPr>
          <p:cNvSpPr>
            <a:spLocks noGrp="1"/>
          </p:cNvSpPr>
          <p:nvPr>
            <p:ph type="title"/>
          </p:nvPr>
        </p:nvSpPr>
        <p:spPr/>
        <p:txBody>
          <a:bodyPr>
            <a:noAutofit/>
          </a:bodyPr>
          <a:lstStyle/>
          <a:p>
            <a:r>
              <a:rPr lang="en-US" sz="3400" dirty="0">
                <a:latin typeface="Arial" panose="020B0604020202020204" pitchFamily="34" charset="0"/>
                <a:cs typeface="Arial" panose="020B0604020202020204" pitchFamily="34" charset="0"/>
              </a:rPr>
              <a:t>D7.) Identify Systemic Improvement Opportunities</a:t>
            </a:r>
          </a:p>
        </p:txBody>
      </p:sp>
      <p:sp>
        <p:nvSpPr>
          <p:cNvPr id="4" name="Rectangle 3">
            <a:extLst>
              <a:ext uri="{FF2B5EF4-FFF2-40B4-BE49-F238E27FC236}">
                <a16:creationId xmlns:a16="http://schemas.microsoft.com/office/drawing/2014/main" id="{29E42602-6FE6-4CA1-C80A-1EE62A26FE5B}"/>
              </a:ext>
            </a:extLst>
          </p:cNvPr>
          <p:cNvSpPr/>
          <p:nvPr/>
        </p:nvSpPr>
        <p:spPr>
          <a:xfrm>
            <a:off x="838200" y="3915980"/>
            <a:ext cx="8153400" cy="400110"/>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Do we have the right people doing the various functions?</a:t>
            </a:r>
          </a:p>
        </p:txBody>
      </p:sp>
      <p:sp>
        <p:nvSpPr>
          <p:cNvPr id="5" name="Rectangle 4">
            <a:extLst>
              <a:ext uri="{FF2B5EF4-FFF2-40B4-BE49-F238E27FC236}">
                <a16:creationId xmlns:a16="http://schemas.microsoft.com/office/drawing/2014/main" id="{362F7089-9217-FD08-F24A-97D22BCAE916}"/>
              </a:ext>
            </a:extLst>
          </p:cNvPr>
          <p:cNvSpPr/>
          <p:nvPr/>
        </p:nvSpPr>
        <p:spPr>
          <a:xfrm>
            <a:off x="838200" y="1936145"/>
            <a:ext cx="8153400" cy="707886"/>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What was NOT done correctly during the process of developing and launching the part?</a:t>
            </a:r>
          </a:p>
        </p:txBody>
      </p:sp>
      <p:sp>
        <p:nvSpPr>
          <p:cNvPr id="6" name="Rectangle 5">
            <a:extLst>
              <a:ext uri="{FF2B5EF4-FFF2-40B4-BE49-F238E27FC236}">
                <a16:creationId xmlns:a16="http://schemas.microsoft.com/office/drawing/2014/main" id="{DB31CDA0-E114-DBE5-9A28-3CF16540EBA4}"/>
              </a:ext>
            </a:extLst>
          </p:cNvPr>
          <p:cNvSpPr/>
          <p:nvPr/>
        </p:nvSpPr>
        <p:spPr>
          <a:xfrm>
            <a:off x="838200" y="1182932"/>
            <a:ext cx="8153400" cy="707886"/>
          </a:xfrm>
          <a:prstGeom prst="rect">
            <a:avLst/>
          </a:prstGeom>
        </p:spPr>
        <p:txBody>
          <a:bodyPr wrap="square">
            <a:spAutoFit/>
          </a:bodyPr>
          <a:lstStyle/>
          <a:p>
            <a:r>
              <a:rPr lang="en-US" sz="2000" dirty="0">
                <a:solidFill>
                  <a:srgbClr val="000000"/>
                </a:solidFill>
                <a:latin typeface="Arial" panose="020B0604020202020204" pitchFamily="34" charset="0"/>
                <a:cs typeface="Arial" panose="020B0604020202020204" pitchFamily="34" charset="0"/>
              </a:rPr>
              <a:t>Again, take the time, as a team, to look back at the problem and ask the following questions:</a:t>
            </a:r>
          </a:p>
        </p:txBody>
      </p:sp>
      <p:sp>
        <p:nvSpPr>
          <p:cNvPr id="7" name="Rectangle 6">
            <a:extLst>
              <a:ext uri="{FF2B5EF4-FFF2-40B4-BE49-F238E27FC236}">
                <a16:creationId xmlns:a16="http://schemas.microsoft.com/office/drawing/2014/main" id="{FD4CA6DE-4D7A-C27B-C99A-12190AD2E2B2}"/>
              </a:ext>
            </a:extLst>
          </p:cNvPr>
          <p:cNvSpPr/>
          <p:nvPr/>
        </p:nvSpPr>
        <p:spPr>
          <a:xfrm>
            <a:off x="838200" y="2689358"/>
            <a:ext cx="8153400" cy="400110"/>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Is the DFMEA review process robust?</a:t>
            </a:r>
          </a:p>
        </p:txBody>
      </p:sp>
      <p:sp>
        <p:nvSpPr>
          <p:cNvPr id="8" name="Rectangle 7">
            <a:extLst>
              <a:ext uri="{FF2B5EF4-FFF2-40B4-BE49-F238E27FC236}">
                <a16:creationId xmlns:a16="http://schemas.microsoft.com/office/drawing/2014/main" id="{31C563DD-D0CD-4572-DD68-E3CF061409D1}"/>
              </a:ext>
            </a:extLst>
          </p:cNvPr>
          <p:cNvSpPr/>
          <p:nvPr/>
        </p:nvSpPr>
        <p:spPr>
          <a:xfrm>
            <a:off x="838200" y="3165572"/>
            <a:ext cx="8153400" cy="707886"/>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Are the affected disciplines involved in the development of the PFMEA and Control Plan?</a:t>
            </a:r>
          </a:p>
        </p:txBody>
      </p:sp>
      <p:sp>
        <p:nvSpPr>
          <p:cNvPr id="9" name="Rectangle 8">
            <a:extLst>
              <a:ext uri="{FF2B5EF4-FFF2-40B4-BE49-F238E27FC236}">
                <a16:creationId xmlns:a16="http://schemas.microsoft.com/office/drawing/2014/main" id="{769A25AA-E973-27FE-591C-06F454D3150D}"/>
              </a:ext>
            </a:extLst>
          </p:cNvPr>
          <p:cNvSpPr/>
          <p:nvPr/>
        </p:nvSpPr>
        <p:spPr>
          <a:xfrm>
            <a:off x="838200" y="4392195"/>
            <a:ext cx="8153400" cy="400110"/>
          </a:xfrm>
          <a:prstGeom prst="rect">
            <a:avLst/>
          </a:prstGeom>
        </p:spPr>
        <p:txBody>
          <a:bodyPr wrap="square">
            <a:spAutoFit/>
          </a:bodyPr>
          <a:lstStyle/>
          <a:p>
            <a:pPr marL="285750" indent="-285750">
              <a:buFont typeface="Wingdings" panose="05000000000000000000" pitchFamily="2" charset="2"/>
              <a:buChar char="q"/>
            </a:pPr>
            <a:r>
              <a:rPr lang="en-US" sz="2000" dirty="0">
                <a:solidFill>
                  <a:srgbClr val="000000"/>
                </a:solidFill>
                <a:latin typeface="Arial" panose="020B0604020202020204" pitchFamily="34" charset="0"/>
                <a:cs typeface="Arial" panose="020B0604020202020204" pitchFamily="34" charset="0"/>
              </a:rPr>
              <a:t>Is the training adequate?</a:t>
            </a:r>
          </a:p>
        </p:txBody>
      </p:sp>
    </p:spTree>
    <p:extLst>
      <p:ext uri="{BB962C8B-B14F-4D97-AF65-F5344CB8AC3E}">
        <p14:creationId xmlns:p14="http://schemas.microsoft.com/office/powerpoint/2010/main" val="42425222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FFC0-AB54-4916-342D-49903DAEB755}"/>
              </a:ext>
            </a:extLst>
          </p:cNvPr>
          <p:cNvSpPr>
            <a:spLocks noGrp="1"/>
          </p:cNvSpPr>
          <p:nvPr>
            <p:ph type="title"/>
          </p:nvPr>
        </p:nvSpPr>
        <p:spPr>
          <a:xfrm>
            <a:off x="926432" y="3027100"/>
            <a:ext cx="10515600" cy="803799"/>
          </a:xfrm>
        </p:spPr>
        <p:txBody>
          <a:bodyPr/>
          <a:lstStyle/>
          <a:p>
            <a:r>
              <a:rPr lang="en-US"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5724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B692A-0DF1-BFFD-6716-FFBFDE27B83F}"/>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PTR: Problem Tracking and Resolution</a:t>
            </a:r>
          </a:p>
        </p:txBody>
      </p:sp>
      <p:pic>
        <p:nvPicPr>
          <p:cNvPr id="4" name="Picture 4">
            <a:extLst>
              <a:ext uri="{FF2B5EF4-FFF2-40B4-BE49-F238E27FC236}">
                <a16:creationId xmlns:a16="http://schemas.microsoft.com/office/drawing/2014/main" id="{9A33DFAC-97A7-A6DA-F7E2-9010AAB65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4134" y="1406042"/>
            <a:ext cx="3477528" cy="4936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a:extLst>
              <a:ext uri="{FF2B5EF4-FFF2-40B4-BE49-F238E27FC236}">
                <a16:creationId xmlns:a16="http://schemas.microsoft.com/office/drawing/2014/main" id="{A100EFD8-49C0-0102-32C5-A9D3F169E322}"/>
              </a:ext>
            </a:extLst>
          </p:cNvPr>
          <p:cNvSpPr txBox="1">
            <a:spLocks/>
          </p:cNvSpPr>
          <p:nvPr/>
        </p:nvSpPr>
        <p:spPr bwMode="auto">
          <a:xfrm>
            <a:off x="1383442" y="1233031"/>
            <a:ext cx="7684358" cy="465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u="sng" kern="0" dirty="0">
                <a:latin typeface="Arial" panose="020B0604020202020204" pitchFamily="34" charset="0"/>
                <a:cs typeface="Arial" panose="020B0604020202020204" pitchFamily="34" charset="0"/>
              </a:rPr>
              <a:t>The PTR Form</a:t>
            </a:r>
          </a:p>
        </p:txBody>
      </p:sp>
      <p:grpSp>
        <p:nvGrpSpPr>
          <p:cNvPr id="6" name="Group 5">
            <a:extLst>
              <a:ext uri="{FF2B5EF4-FFF2-40B4-BE49-F238E27FC236}">
                <a16:creationId xmlns:a16="http://schemas.microsoft.com/office/drawing/2014/main" id="{FD63E610-1F80-6054-12B3-BA730217A7B4}"/>
              </a:ext>
            </a:extLst>
          </p:cNvPr>
          <p:cNvGrpSpPr/>
          <p:nvPr/>
        </p:nvGrpSpPr>
        <p:grpSpPr>
          <a:xfrm>
            <a:off x="1443789" y="1055800"/>
            <a:ext cx="6047874" cy="2176251"/>
            <a:chOff x="76200" y="1143000"/>
            <a:chExt cx="6477000" cy="2493004"/>
          </a:xfrm>
        </p:grpSpPr>
        <p:sp>
          <p:nvSpPr>
            <p:cNvPr id="7" name="Oval 6">
              <a:extLst>
                <a:ext uri="{FF2B5EF4-FFF2-40B4-BE49-F238E27FC236}">
                  <a16:creationId xmlns:a16="http://schemas.microsoft.com/office/drawing/2014/main" id="{89B19E2F-58E8-4A1B-4688-976B890C2265}"/>
                </a:ext>
              </a:extLst>
            </p:cNvPr>
            <p:cNvSpPr/>
            <p:nvPr/>
          </p:nvSpPr>
          <p:spPr>
            <a:xfrm>
              <a:off x="2667000" y="1143000"/>
              <a:ext cx="3886200" cy="2286000"/>
            </a:xfrm>
            <a:prstGeom prst="ellipse">
              <a:avLst/>
            </a:prstGeom>
            <a:noFill/>
            <a:ln w="38100">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67D2AC3-A1B4-4DF5-0FB6-6D3178656499}"/>
                </a:ext>
              </a:extLst>
            </p:cNvPr>
            <p:cNvSpPr txBox="1"/>
            <p:nvPr/>
          </p:nvSpPr>
          <p:spPr>
            <a:xfrm>
              <a:off x="76200" y="2895600"/>
              <a:ext cx="2286000" cy="740404"/>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Header &amp; General Information</a:t>
              </a:r>
            </a:p>
          </p:txBody>
        </p:sp>
        <p:cxnSp>
          <p:nvCxnSpPr>
            <p:cNvPr id="9" name="Straight Arrow Connector 8">
              <a:extLst>
                <a:ext uri="{FF2B5EF4-FFF2-40B4-BE49-F238E27FC236}">
                  <a16:creationId xmlns:a16="http://schemas.microsoft.com/office/drawing/2014/main" id="{2E7618A0-531D-3EE6-5348-83CA0EB7A469}"/>
                </a:ext>
              </a:extLst>
            </p:cNvPr>
            <p:cNvCxnSpPr/>
            <p:nvPr/>
          </p:nvCxnSpPr>
          <p:spPr>
            <a:xfrm flipV="1">
              <a:off x="2057400" y="2743200"/>
              <a:ext cx="762000" cy="228600"/>
            </a:xfrm>
            <a:prstGeom prst="straightConnector1">
              <a:avLst/>
            </a:prstGeom>
            <a:ln w="38100">
              <a:solidFill>
                <a:srgbClr val="05314A"/>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93425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B6298-CED0-6698-FD85-E470FFBD55F0}"/>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PTR: Problem Tracking and Resolution</a:t>
            </a:r>
          </a:p>
        </p:txBody>
      </p:sp>
      <p:pic>
        <p:nvPicPr>
          <p:cNvPr id="4" name="Picture 4">
            <a:extLst>
              <a:ext uri="{FF2B5EF4-FFF2-40B4-BE49-F238E27FC236}">
                <a16:creationId xmlns:a16="http://schemas.microsoft.com/office/drawing/2014/main" id="{A8CE1291-C846-EF37-A12B-5C9E6313F6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2863" y="1055800"/>
            <a:ext cx="3724275" cy="5286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a:extLst>
              <a:ext uri="{FF2B5EF4-FFF2-40B4-BE49-F238E27FC236}">
                <a16:creationId xmlns:a16="http://schemas.microsoft.com/office/drawing/2014/main" id="{6D98B3D4-CF7A-099F-3BD6-E3167C3A6AAD}"/>
              </a:ext>
            </a:extLst>
          </p:cNvPr>
          <p:cNvSpPr txBox="1">
            <a:spLocks/>
          </p:cNvSpPr>
          <p:nvPr/>
        </p:nvSpPr>
        <p:spPr bwMode="auto">
          <a:xfrm>
            <a:off x="1268581" y="1132000"/>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u="sng" kern="0" dirty="0">
                <a:latin typeface="Arial" panose="020B0604020202020204" pitchFamily="34" charset="0"/>
                <a:cs typeface="Arial" panose="020B0604020202020204" pitchFamily="34" charset="0"/>
              </a:rPr>
              <a:t>The PTR Form</a:t>
            </a:r>
          </a:p>
        </p:txBody>
      </p:sp>
      <p:sp>
        <p:nvSpPr>
          <p:cNvPr id="6" name="Oval 5">
            <a:extLst>
              <a:ext uri="{FF2B5EF4-FFF2-40B4-BE49-F238E27FC236}">
                <a16:creationId xmlns:a16="http://schemas.microsoft.com/office/drawing/2014/main" id="{9F2D2928-2E29-41F8-29DE-D247857BA644}"/>
              </a:ext>
            </a:extLst>
          </p:cNvPr>
          <p:cNvSpPr/>
          <p:nvPr/>
        </p:nvSpPr>
        <p:spPr>
          <a:xfrm>
            <a:off x="3462339" y="2732200"/>
            <a:ext cx="3962400" cy="3581400"/>
          </a:xfrm>
          <a:prstGeom prst="ellipse">
            <a:avLst/>
          </a:prstGeom>
          <a:noFill/>
          <a:ln w="38100">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7E38461-65C3-6C47-AD9A-A93C42121965}"/>
              </a:ext>
            </a:extLst>
          </p:cNvPr>
          <p:cNvSpPr txBox="1"/>
          <p:nvPr/>
        </p:nvSpPr>
        <p:spPr>
          <a:xfrm>
            <a:off x="7881939" y="3265600"/>
            <a:ext cx="1828800" cy="646331"/>
          </a:xfrm>
          <a:prstGeom prst="rect">
            <a:avLst/>
          </a:prstGeom>
          <a:noFill/>
          <a:ln>
            <a:solidFill>
              <a:srgbClr val="05314A"/>
            </a:solidFill>
          </a:ln>
        </p:spPr>
        <p:txBody>
          <a:bodyPr wrap="square" rtlCol="0">
            <a:spAutoFit/>
          </a:bodyPr>
          <a:lstStyle/>
          <a:p>
            <a:r>
              <a:rPr lang="en-US" dirty="0">
                <a:latin typeface="Arial" panose="020B0604020202020204" pitchFamily="34" charset="0"/>
                <a:cs typeface="Arial" panose="020B0604020202020204" pitchFamily="34" charset="0"/>
              </a:rPr>
              <a:t>Supplier and Issue Details</a:t>
            </a:r>
          </a:p>
        </p:txBody>
      </p:sp>
      <p:cxnSp>
        <p:nvCxnSpPr>
          <p:cNvPr id="8" name="Straight Arrow Connector 7">
            <a:extLst>
              <a:ext uri="{FF2B5EF4-FFF2-40B4-BE49-F238E27FC236}">
                <a16:creationId xmlns:a16="http://schemas.microsoft.com/office/drawing/2014/main" id="{3B0F03AC-5E84-7EF6-7EC7-D47C38A72970}"/>
              </a:ext>
            </a:extLst>
          </p:cNvPr>
          <p:cNvCxnSpPr/>
          <p:nvPr/>
        </p:nvCxnSpPr>
        <p:spPr>
          <a:xfrm flipH="1">
            <a:off x="7272339" y="3530931"/>
            <a:ext cx="609600" cy="315351"/>
          </a:xfrm>
          <a:prstGeom prst="straightConnector1">
            <a:avLst/>
          </a:prstGeom>
          <a:ln w="38100">
            <a:solidFill>
              <a:srgbClr val="05314A"/>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594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9942F-F8BF-5C4D-BAA5-342752978EA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Header and General Information</a:t>
            </a:r>
          </a:p>
        </p:txBody>
      </p:sp>
      <p:pic>
        <p:nvPicPr>
          <p:cNvPr id="4" name="Picture 2">
            <a:extLst>
              <a:ext uri="{FF2B5EF4-FFF2-40B4-BE49-F238E27FC236}">
                <a16:creationId xmlns:a16="http://schemas.microsoft.com/office/drawing/2014/main" id="{08130AE1-5BFC-680A-0474-C9140E254C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0483" y="1304384"/>
            <a:ext cx="8085411" cy="47675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299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DBECB-887B-84B1-19CB-B815FCD4AD1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Supplier Details</a:t>
            </a:r>
          </a:p>
        </p:txBody>
      </p:sp>
      <p:pic>
        <p:nvPicPr>
          <p:cNvPr id="4" name="Picture 3">
            <a:extLst>
              <a:ext uri="{FF2B5EF4-FFF2-40B4-BE49-F238E27FC236}">
                <a16:creationId xmlns:a16="http://schemas.microsoft.com/office/drawing/2014/main" id="{73494F91-457B-16F5-8EFC-933B9B33E4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992" y="1055799"/>
            <a:ext cx="10330016" cy="455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5379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6460D-82D5-580A-1886-BA684EA7A48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Issue Details</a:t>
            </a:r>
          </a:p>
        </p:txBody>
      </p:sp>
      <p:pic>
        <p:nvPicPr>
          <p:cNvPr id="4" name="Picture 2">
            <a:extLst>
              <a:ext uri="{FF2B5EF4-FFF2-40B4-BE49-F238E27FC236}">
                <a16:creationId xmlns:a16="http://schemas.microsoft.com/office/drawing/2014/main" id="{9AA2A864-5EE0-28DB-AB59-0D8D89D30B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4085" y="1149441"/>
            <a:ext cx="5162115" cy="4922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a:extLst>
              <a:ext uri="{FF2B5EF4-FFF2-40B4-BE49-F238E27FC236}">
                <a16:creationId xmlns:a16="http://schemas.microsoft.com/office/drawing/2014/main" id="{538A91EE-1FA1-1233-0757-B88CE306E95E}"/>
              </a:ext>
            </a:extLst>
          </p:cNvPr>
          <p:cNvGrpSpPr/>
          <p:nvPr/>
        </p:nvGrpSpPr>
        <p:grpSpPr>
          <a:xfrm>
            <a:off x="2344381" y="1055800"/>
            <a:ext cx="7922566" cy="2373201"/>
            <a:chOff x="2164773" y="1936173"/>
            <a:chExt cx="7436686" cy="2198410"/>
          </a:xfrm>
        </p:grpSpPr>
        <p:sp>
          <p:nvSpPr>
            <p:cNvPr id="6" name="TextBox 5">
              <a:extLst>
                <a:ext uri="{FF2B5EF4-FFF2-40B4-BE49-F238E27FC236}">
                  <a16:creationId xmlns:a16="http://schemas.microsoft.com/office/drawing/2014/main" id="{FBB88322-5F7E-12C2-6667-04AAD0B684E1}"/>
                </a:ext>
              </a:extLst>
            </p:cNvPr>
            <p:cNvSpPr txBox="1"/>
            <p:nvPr/>
          </p:nvSpPr>
          <p:spPr>
            <a:xfrm>
              <a:off x="5619198" y="2452444"/>
              <a:ext cx="3982261" cy="1682139"/>
            </a:xfrm>
            <a:prstGeom prst="rect">
              <a:avLst/>
            </a:prstGeom>
            <a:noFill/>
          </p:spPr>
          <p:txBody>
            <a:bodyPr wrap="square" rtlCol="0">
              <a:spAutoFit/>
            </a:bodyPr>
            <a:lstStyle/>
            <a:p>
              <a:r>
                <a:rPr lang="en-US" sz="1600" b="1" dirty="0">
                  <a:solidFill>
                    <a:srgbClr val="05314A"/>
                  </a:solidFill>
                  <a:latin typeface="Arial" panose="020B0604020202020204" pitchFamily="34" charset="0"/>
                  <a:cs typeface="Arial" panose="020B0604020202020204" pitchFamily="34" charset="0"/>
                </a:rPr>
                <a:t>Types of </a:t>
              </a:r>
              <a:r>
                <a:rPr lang="en-US" sz="1600" b="1" u="sng" dirty="0">
                  <a:solidFill>
                    <a:srgbClr val="05314A"/>
                  </a:solidFill>
                  <a:latin typeface="Arial" panose="020B0604020202020204" pitchFamily="34" charset="0"/>
                  <a:cs typeface="Arial" panose="020B0604020202020204" pitchFamily="34" charset="0"/>
                </a:rPr>
                <a:t>Failure Mode</a:t>
              </a:r>
              <a:r>
                <a:rPr lang="en-US" sz="1600" b="1" dirty="0">
                  <a:solidFill>
                    <a:srgbClr val="05314A"/>
                  </a:solidFill>
                  <a:latin typeface="Arial" panose="020B0604020202020204" pitchFamily="34" charset="0"/>
                  <a:cs typeface="Arial" panose="020B0604020202020204" pitchFamily="34" charset="0"/>
                </a:rPr>
                <a:t> include:</a:t>
              </a:r>
            </a:p>
            <a:p>
              <a:endParaRPr lang="en-US" sz="1600" b="1" dirty="0">
                <a:solidFill>
                  <a:srgbClr val="05314A"/>
                </a:solidFill>
                <a:latin typeface="Arial" panose="020B0604020202020204" pitchFamily="34" charset="0"/>
                <a:cs typeface="Arial" panose="020B0604020202020204" pitchFamily="34" charset="0"/>
              </a:endParaRP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Dimensional issues</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Excessive Flash</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Appearance</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No Packing Slip</a:t>
              </a:r>
            </a:p>
            <a:p>
              <a:pPr marL="342900" indent="-342900">
                <a:buAutoNum type="arabicPeriod"/>
              </a:pPr>
              <a:r>
                <a:rPr lang="en-US" sz="1600" b="1" dirty="0">
                  <a:solidFill>
                    <a:srgbClr val="05314A"/>
                  </a:solidFill>
                  <a:latin typeface="Arial" panose="020B0604020202020204" pitchFamily="34" charset="0"/>
                  <a:cs typeface="Arial" panose="020B0604020202020204" pitchFamily="34" charset="0"/>
                </a:rPr>
                <a:t>Qty. of Parts Received Incorrect</a:t>
              </a:r>
            </a:p>
          </p:txBody>
        </p:sp>
        <p:sp>
          <p:nvSpPr>
            <p:cNvPr id="7" name="Oval 6">
              <a:extLst>
                <a:ext uri="{FF2B5EF4-FFF2-40B4-BE49-F238E27FC236}">
                  <a16:creationId xmlns:a16="http://schemas.microsoft.com/office/drawing/2014/main" id="{A859E8E8-F816-D073-22CA-54164C82944C}"/>
                </a:ext>
              </a:extLst>
            </p:cNvPr>
            <p:cNvSpPr/>
            <p:nvPr/>
          </p:nvSpPr>
          <p:spPr>
            <a:xfrm>
              <a:off x="2164773" y="1936173"/>
              <a:ext cx="2248445" cy="304800"/>
            </a:xfrm>
            <a:prstGeom prst="ellipse">
              <a:avLst/>
            </a:prstGeom>
            <a:noFill/>
            <a:ln w="28575">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5314A"/>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988744626"/>
      </p:ext>
    </p:extLst>
  </p:cSld>
  <p:clrMapOvr>
    <a:masterClrMapping/>
  </p:clrMapOvr>
</p:sld>
</file>

<file path=ppt/theme/theme1.xml><?xml version="1.0" encoding="utf-8"?>
<a:theme xmlns:a="http://schemas.openxmlformats.org/drawingml/2006/main" name="Office Theme 2013 - 2022">
  <a:themeElements>
    <a:clrScheme name="GHSP">
      <a:dk1>
        <a:srgbClr val="000000"/>
      </a:dk1>
      <a:lt1>
        <a:srgbClr val="FFFFFF"/>
      </a:lt1>
      <a:dk2>
        <a:srgbClr val="053049"/>
      </a:dk2>
      <a:lt2>
        <a:srgbClr val="BEBEBE"/>
      </a:lt2>
      <a:accent1>
        <a:srgbClr val="14BDF0"/>
      </a:accent1>
      <a:accent2>
        <a:srgbClr val="2F90C0"/>
      </a:accent2>
      <a:accent3>
        <a:srgbClr val="74C042"/>
      </a:accent3>
      <a:accent4>
        <a:srgbClr val="EC1C24"/>
      </a:accent4>
      <a:accent5>
        <a:srgbClr val="F38B1E"/>
      </a:accent5>
      <a:accent6>
        <a:srgbClr val="FFC000"/>
      </a:accent6>
      <a:hlink>
        <a:srgbClr val="14BEF0"/>
      </a:hlink>
      <a:folHlink>
        <a:srgbClr val="2F90C0"/>
      </a:folHlink>
    </a:clrScheme>
    <a:fontScheme name="GHSP">
      <a:majorFont>
        <a:latin typeface="Bahnschrift"/>
        <a:ea typeface=""/>
        <a:cs typeface=""/>
      </a:majorFont>
      <a:minorFont>
        <a:latin typeface="Bahnschrif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HSP Blank Presentation Template_V1" id="{161BD463-713C-437F-8A46-82652A6F28B0}" vid="{487C3E4D-B060-47E9-9B5E-F69DDCA5B8F3}"/>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78488c2-e1ae-4cbe-a623-c49d68c505c4">
      <UserInfo>
        <DisplayName>Colby Martin</DisplayName>
        <AccountId>141</AccountId>
        <AccountType/>
      </UserInfo>
      <UserInfo>
        <DisplayName>Andy Hubbard</DisplayName>
        <AccountId>282</AccountId>
        <AccountType/>
      </UserInfo>
    </SharedWithUsers>
    <lcf76f155ced4ddcb4097134ff3c332f xmlns="69b78a8a-548d-4734-af99-18012c001a53">
      <Terms xmlns="http://schemas.microsoft.com/office/infopath/2007/PartnerControls"/>
    </lcf76f155ced4ddcb4097134ff3c332f>
    <TaxCatchAll xmlns="b78488c2-e1ae-4cbe-a623-c49d68c505c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6C6F742A3E59F419178E7C244C58DC8" ma:contentTypeVersion="16" ma:contentTypeDescription="Create a new document." ma:contentTypeScope="" ma:versionID="58bc2e08f3a70cc325b56384f73e1f2e">
  <xsd:schema xmlns:xsd="http://www.w3.org/2001/XMLSchema" xmlns:xs="http://www.w3.org/2001/XMLSchema" xmlns:p="http://schemas.microsoft.com/office/2006/metadata/properties" xmlns:ns2="69b78a8a-548d-4734-af99-18012c001a53" xmlns:ns3="b78488c2-e1ae-4cbe-a623-c49d68c505c4" targetNamespace="http://schemas.microsoft.com/office/2006/metadata/properties" ma:root="true" ma:fieldsID="beed4550817e8df6a19a29a051dbb209" ns2:_="" ns3:_="">
    <xsd:import namespace="69b78a8a-548d-4734-af99-18012c001a53"/>
    <xsd:import namespace="b78488c2-e1ae-4cbe-a623-c49d68c505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b78a8a-548d-4734-af99-18012c001a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b8f99bc-e9e6-4ffc-80e4-d0e1ffdb65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488c2-e1ae-4cbe-a623-c49d68c505c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815a95c-8c3f-4880-a219-af870e51b66f}" ma:internalName="TaxCatchAll" ma:showField="CatchAllData" ma:web="b78488c2-e1ae-4cbe-a623-c49d68c50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D85BBE-9712-4EE2-8D81-896CA7AB82A9}">
  <ds:schemaRefs>
    <ds:schemaRef ds:uri="http://purl.org/dc/terms/"/>
    <ds:schemaRef ds:uri="b78488c2-e1ae-4cbe-a623-c49d68c505c4"/>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documentManagement/types"/>
    <ds:schemaRef ds:uri="69b78a8a-548d-4734-af99-18012c001a5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F461F21-0C81-40AF-9D63-CB27E99C1AE7}">
  <ds:schemaRefs>
    <ds:schemaRef ds:uri="http://schemas.microsoft.com/sharepoint/v3/contenttype/forms"/>
  </ds:schemaRefs>
</ds:datastoreItem>
</file>

<file path=customXml/itemProps3.xml><?xml version="1.0" encoding="utf-8"?>
<ds:datastoreItem xmlns:ds="http://schemas.openxmlformats.org/officeDocument/2006/customXml" ds:itemID="{7EB7B478-E8DF-4DD4-B589-890F32F993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b78a8a-548d-4734-af99-18012c001a53"/>
    <ds:schemaRef ds:uri="b78488c2-e1ae-4cbe-a623-c49d68c505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GHSP Blank Presentation Template_V1</Template>
  <TotalTime>73</TotalTime>
  <Words>2571</Words>
  <Application>Microsoft Office PowerPoint</Application>
  <PresentationFormat>Widescreen</PresentationFormat>
  <Paragraphs>526</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Poppins</vt:lpstr>
      <vt:lpstr>Wingdings</vt:lpstr>
      <vt:lpstr>Office Theme 2013 - 2022</vt:lpstr>
      <vt:lpstr>PowerPoint Presentation</vt:lpstr>
      <vt:lpstr>PowerPoint Presentation</vt:lpstr>
      <vt:lpstr>What is a PTR??</vt:lpstr>
      <vt:lpstr>What a PTR is Not!!</vt:lpstr>
      <vt:lpstr>PTR: Problem Tracking and Resolution</vt:lpstr>
      <vt:lpstr>PTR: Problem Tracking and Resolution</vt:lpstr>
      <vt:lpstr>Header and General Information</vt:lpstr>
      <vt:lpstr>Supplier Details</vt:lpstr>
      <vt:lpstr>Issue Details</vt:lpstr>
      <vt:lpstr>Issue Details – cont’d</vt:lpstr>
      <vt:lpstr>Issue Details – cont’d</vt:lpstr>
      <vt:lpstr>Issue Details – cont’d</vt:lpstr>
      <vt:lpstr>Issue Details – cont’d</vt:lpstr>
      <vt:lpstr>Issue Details – cont’d</vt:lpstr>
      <vt:lpstr>Issue Details – cont’d</vt:lpstr>
      <vt:lpstr>Issue Details – cont’d</vt:lpstr>
      <vt:lpstr>How PTRs affect the Supplier Scorecard</vt:lpstr>
      <vt:lpstr>Issue Details – cont’d</vt:lpstr>
      <vt:lpstr>GHSP Expectations from Suppliers</vt:lpstr>
      <vt:lpstr>GHSP Expectations from Suppliers</vt:lpstr>
      <vt:lpstr>GHSP Contacts</vt:lpstr>
      <vt:lpstr>Questions?</vt:lpstr>
      <vt:lpstr>Problem Solving Process The Discipline Approach</vt:lpstr>
      <vt:lpstr>Eight Parts of an 8D</vt:lpstr>
      <vt:lpstr>The Eight Parts of an 8D</vt:lpstr>
      <vt:lpstr>D1.) Establish the Team</vt:lpstr>
      <vt:lpstr>D2.) Describe the Problem</vt:lpstr>
      <vt:lpstr>D2.) Describe the Problem</vt:lpstr>
      <vt:lpstr>D3.) Contain the Problem</vt:lpstr>
      <vt:lpstr>D3.) Contain the Problem</vt:lpstr>
      <vt:lpstr>D3.) Contain the Problem</vt:lpstr>
      <vt:lpstr>D4.) Root Cause Analysis and Escape Points</vt:lpstr>
      <vt:lpstr>D4.) Root Cause Analysis and Escape Points</vt:lpstr>
      <vt:lpstr>D4.) Root Cause Analysis and Escape Points</vt:lpstr>
      <vt:lpstr>D4.) Root Cause Analysis and Escape Points</vt:lpstr>
      <vt:lpstr>D4.) Root Cause Analysis and Escape Points</vt:lpstr>
      <vt:lpstr>D4.) Root Cause Analysis and Escape Points</vt:lpstr>
      <vt:lpstr>D5.) Choose Permanent Corrective Action</vt:lpstr>
      <vt:lpstr>D5.) Choose Permanent Corrective Action</vt:lpstr>
      <vt:lpstr>D5.) Choose Permanent Corrective Action</vt:lpstr>
      <vt:lpstr>D5.) Choose Permanent Corrective Action</vt:lpstr>
      <vt:lpstr>D6.) Implement and Validate Permanent Corrective Action</vt:lpstr>
      <vt:lpstr>D6.) Implement and Validate Permanent Corrective Action</vt:lpstr>
      <vt:lpstr>D7.) Prevent Recurrence of Problem, and Similar Problems</vt:lpstr>
      <vt:lpstr>D7.) Identify Systemic Improvement Opportunities</vt:lpstr>
      <vt:lpstr>Questions?</vt:lpstr>
    </vt:vector>
  </TitlesOfParts>
  <Company>JSJ Corporation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Balok</dc:creator>
  <cp:lastModifiedBy>Brian Balok</cp:lastModifiedBy>
  <cp:revision>1</cp:revision>
  <dcterms:created xsi:type="dcterms:W3CDTF">2023-11-29T15:59:27Z</dcterms:created>
  <dcterms:modified xsi:type="dcterms:W3CDTF">2023-12-07T19:41:02Z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0x01010076C6F742A3E59F419178E7C244C58DC8</vt:lpwstr>
  </property>
  <property fmtid="{D5CDD505-2E9C-101B-9397-08002B2CF9AE}" pid="3" name="MediaServiceImageTags">
    <vt:lpwstr/>
  </property>
</Properties>
</file>