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314A"/>
    <a:srgbClr val="14B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D43050-BD1F-4EE0-8D90-E29B58D6CA48}" v="2" dt="2023-12-07T19:37:56.4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6327"/>
  </p:normalViewPr>
  <p:slideViewPr>
    <p:cSldViewPr snapToGrid="0" snapToObjects="1">
      <p:cViewPr varScale="1">
        <p:scale>
          <a:sx n="179" d="100"/>
          <a:sy n="179" d="100"/>
        </p:scale>
        <p:origin x="216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90" d="100"/>
          <a:sy n="190" d="100"/>
        </p:scale>
        <p:origin x="2296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Balok" userId="685ccb80-cfa1-454b-99b7-0120cbe7ee01" providerId="ADAL" clId="{E4D7D124-B22E-4E84-9E89-F4ECB1BB120C}"/>
    <pc:docChg chg="undo custSel addSld modSld">
      <pc:chgData name="Brian Balok" userId="685ccb80-cfa1-454b-99b7-0120cbe7ee01" providerId="ADAL" clId="{E4D7D124-B22E-4E84-9E89-F4ECB1BB120C}" dt="2023-11-29T15:57:54.786" v="1213" actId="20577"/>
      <pc:docMkLst>
        <pc:docMk/>
      </pc:docMkLst>
      <pc:sldChg chg="modSp mod">
        <pc:chgData name="Brian Balok" userId="685ccb80-cfa1-454b-99b7-0120cbe7ee01" providerId="ADAL" clId="{E4D7D124-B22E-4E84-9E89-F4ECB1BB120C}" dt="2023-11-29T15:01:21.959" v="17" actId="2711"/>
        <pc:sldMkLst>
          <pc:docMk/>
          <pc:sldMk cId="1478148847" sldId="257"/>
        </pc:sldMkLst>
        <pc:spChg chg="mod">
          <ac:chgData name="Brian Balok" userId="685ccb80-cfa1-454b-99b7-0120cbe7ee01" providerId="ADAL" clId="{E4D7D124-B22E-4E84-9E89-F4ECB1BB120C}" dt="2023-11-29T15:01:21.959" v="17" actId="2711"/>
          <ac:spMkLst>
            <pc:docMk/>
            <pc:sldMk cId="1478148847" sldId="257"/>
            <ac:spMk id="2" creationId="{FDDBE920-3200-3365-08AA-232666203045}"/>
          </ac:spMkLst>
        </pc:spChg>
      </pc:sldChg>
      <pc:sldChg chg="addSp delSp modSp mod">
        <pc:chgData name="Brian Balok" userId="685ccb80-cfa1-454b-99b7-0120cbe7ee01" providerId="ADAL" clId="{E4D7D124-B22E-4E84-9E89-F4ECB1BB120C}" dt="2023-11-29T15:02:18.853" v="25" actId="207"/>
        <pc:sldMkLst>
          <pc:docMk/>
          <pc:sldMk cId="2941672395" sldId="258"/>
        </pc:sldMkLst>
        <pc:spChg chg="mod">
          <ac:chgData name="Brian Balok" userId="685ccb80-cfa1-454b-99b7-0120cbe7ee01" providerId="ADAL" clId="{E4D7D124-B22E-4E84-9E89-F4ECB1BB120C}" dt="2023-11-29T15:01:39.871" v="18" actId="2711"/>
          <ac:spMkLst>
            <pc:docMk/>
            <pc:sldMk cId="2941672395" sldId="258"/>
            <ac:spMk id="2" creationId="{57CA77CD-4971-1175-214B-2063AB019CE1}"/>
          </ac:spMkLst>
        </pc:spChg>
        <pc:spChg chg="del">
          <ac:chgData name="Brian Balok" userId="685ccb80-cfa1-454b-99b7-0120cbe7ee01" providerId="ADAL" clId="{E4D7D124-B22E-4E84-9E89-F4ECB1BB120C}" dt="2023-11-29T15:01:17.659" v="16" actId="478"/>
          <ac:spMkLst>
            <pc:docMk/>
            <pc:sldMk cId="2941672395" sldId="258"/>
            <ac:spMk id="3" creationId="{2A646ADE-9177-B7E2-1143-2363B01BAB3A}"/>
          </ac:spMkLst>
        </pc:spChg>
        <pc:graphicFrameChg chg="add mod modGraphic">
          <ac:chgData name="Brian Balok" userId="685ccb80-cfa1-454b-99b7-0120cbe7ee01" providerId="ADAL" clId="{E4D7D124-B22E-4E84-9E89-F4ECB1BB120C}" dt="2023-11-29T15:02:18.853" v="25" actId="207"/>
          <ac:graphicFrameMkLst>
            <pc:docMk/>
            <pc:sldMk cId="2941672395" sldId="258"/>
            <ac:graphicFrameMk id="4" creationId="{934B2087-8611-719E-97B6-F1D9C11C9B25}"/>
          </ac:graphicFrameMkLst>
        </pc:graphicFrameChg>
      </pc:sldChg>
      <pc:sldChg chg="addSp delSp modSp mod">
        <pc:chgData name="Brian Balok" userId="685ccb80-cfa1-454b-99b7-0120cbe7ee01" providerId="ADAL" clId="{E4D7D124-B22E-4E84-9E89-F4ECB1BB120C}" dt="2023-11-29T15:24:23.069" v="833" actId="1076"/>
        <pc:sldMkLst>
          <pc:docMk/>
          <pc:sldMk cId="2133653967" sldId="259"/>
        </pc:sldMkLst>
        <pc:spChg chg="mod">
          <ac:chgData name="Brian Balok" userId="685ccb80-cfa1-454b-99b7-0120cbe7ee01" providerId="ADAL" clId="{E4D7D124-B22E-4E84-9E89-F4ECB1BB120C}" dt="2023-11-29T15:03:00.260" v="81" actId="404"/>
          <ac:spMkLst>
            <pc:docMk/>
            <pc:sldMk cId="2133653967" sldId="259"/>
            <ac:spMk id="2" creationId="{57CA77CD-4971-1175-214B-2063AB019CE1}"/>
          </ac:spMkLst>
        </pc:spChg>
        <pc:spChg chg="del">
          <ac:chgData name="Brian Balok" userId="685ccb80-cfa1-454b-99b7-0120cbe7ee01" providerId="ADAL" clId="{E4D7D124-B22E-4E84-9E89-F4ECB1BB120C}" dt="2023-11-29T15:03:03.809" v="82" actId="478"/>
          <ac:spMkLst>
            <pc:docMk/>
            <pc:sldMk cId="2133653967" sldId="259"/>
            <ac:spMk id="3" creationId="{2A646ADE-9177-B7E2-1143-2363B01BAB3A}"/>
          </ac:spMkLst>
        </pc:spChg>
        <pc:spChg chg="add mod">
          <ac:chgData name="Brian Balok" userId="685ccb80-cfa1-454b-99b7-0120cbe7ee01" providerId="ADAL" clId="{E4D7D124-B22E-4E84-9E89-F4ECB1BB120C}" dt="2023-11-29T15:24:23.069" v="833" actId="1076"/>
          <ac:spMkLst>
            <pc:docMk/>
            <pc:sldMk cId="2133653967" sldId="259"/>
            <ac:spMk id="4" creationId="{8E28E562-99D6-E0FB-9FE0-CFC5DA58C767}"/>
          </ac:spMkLst>
        </pc:spChg>
      </pc:sldChg>
      <pc:sldChg chg="addSp delSp modSp new mod">
        <pc:chgData name="Brian Balok" userId="685ccb80-cfa1-454b-99b7-0120cbe7ee01" providerId="ADAL" clId="{E4D7D124-B22E-4E84-9E89-F4ECB1BB120C}" dt="2023-11-29T15:08:33.726" v="202" actId="1076"/>
        <pc:sldMkLst>
          <pc:docMk/>
          <pc:sldMk cId="345650122" sldId="260"/>
        </pc:sldMkLst>
        <pc:spChg chg="mod">
          <ac:chgData name="Brian Balok" userId="685ccb80-cfa1-454b-99b7-0120cbe7ee01" providerId="ADAL" clId="{E4D7D124-B22E-4E84-9E89-F4ECB1BB120C}" dt="2023-11-29T15:06:09.992" v="138" actId="2711"/>
          <ac:spMkLst>
            <pc:docMk/>
            <pc:sldMk cId="345650122" sldId="260"/>
            <ac:spMk id="2" creationId="{954B6006-E43E-3EF0-C2EB-B3B80379BC28}"/>
          </ac:spMkLst>
        </pc:spChg>
        <pc:spChg chg="del">
          <ac:chgData name="Brian Balok" userId="685ccb80-cfa1-454b-99b7-0120cbe7ee01" providerId="ADAL" clId="{E4D7D124-B22E-4E84-9E89-F4ECB1BB120C}" dt="2023-11-29T15:06:15.048" v="139" actId="478"/>
          <ac:spMkLst>
            <pc:docMk/>
            <pc:sldMk cId="345650122" sldId="260"/>
            <ac:spMk id="3" creationId="{78A19AB8-F847-F6BF-2F6A-232569184167}"/>
          </ac:spMkLst>
        </pc:spChg>
        <pc:spChg chg="add mod">
          <ac:chgData name="Brian Balok" userId="685ccb80-cfa1-454b-99b7-0120cbe7ee01" providerId="ADAL" clId="{E4D7D124-B22E-4E84-9E89-F4ECB1BB120C}" dt="2023-11-29T15:08:33.726" v="202" actId="1076"/>
          <ac:spMkLst>
            <pc:docMk/>
            <pc:sldMk cId="345650122" sldId="260"/>
            <ac:spMk id="4" creationId="{F320A8A8-3D2E-D310-0AB3-E303268FE20A}"/>
          </ac:spMkLst>
        </pc:spChg>
      </pc:sldChg>
      <pc:sldChg chg="addSp delSp modSp new mod">
        <pc:chgData name="Brian Balok" userId="685ccb80-cfa1-454b-99b7-0120cbe7ee01" providerId="ADAL" clId="{E4D7D124-B22E-4E84-9E89-F4ECB1BB120C}" dt="2023-11-29T15:24:19.300" v="832" actId="1076"/>
        <pc:sldMkLst>
          <pc:docMk/>
          <pc:sldMk cId="3378038268" sldId="261"/>
        </pc:sldMkLst>
        <pc:spChg chg="mod">
          <ac:chgData name="Brian Balok" userId="685ccb80-cfa1-454b-99b7-0120cbe7ee01" providerId="ADAL" clId="{E4D7D124-B22E-4E84-9E89-F4ECB1BB120C}" dt="2023-11-29T15:07:36.492" v="188" actId="2711"/>
          <ac:spMkLst>
            <pc:docMk/>
            <pc:sldMk cId="3378038268" sldId="261"/>
            <ac:spMk id="2" creationId="{06C23643-A0BA-F002-B6A4-10D8D077E323}"/>
          </ac:spMkLst>
        </pc:spChg>
        <pc:spChg chg="del">
          <ac:chgData name="Brian Balok" userId="685ccb80-cfa1-454b-99b7-0120cbe7ee01" providerId="ADAL" clId="{E4D7D124-B22E-4E84-9E89-F4ECB1BB120C}" dt="2023-11-29T15:07:40.698" v="189" actId="478"/>
          <ac:spMkLst>
            <pc:docMk/>
            <pc:sldMk cId="3378038268" sldId="261"/>
            <ac:spMk id="3" creationId="{569046C1-4ED1-BA78-CF0C-1325F38C065C}"/>
          </ac:spMkLst>
        </pc:spChg>
        <pc:spChg chg="add mod">
          <ac:chgData name="Brian Balok" userId="685ccb80-cfa1-454b-99b7-0120cbe7ee01" providerId="ADAL" clId="{E4D7D124-B22E-4E84-9E89-F4ECB1BB120C}" dt="2023-11-29T15:24:19.300" v="832" actId="1076"/>
          <ac:spMkLst>
            <pc:docMk/>
            <pc:sldMk cId="3378038268" sldId="261"/>
            <ac:spMk id="4" creationId="{9E2CDE7F-9C3F-8C13-5B7D-9AA88FBB627E}"/>
          </ac:spMkLst>
        </pc:spChg>
      </pc:sldChg>
      <pc:sldChg chg="addSp delSp modSp new mod">
        <pc:chgData name="Brian Balok" userId="685ccb80-cfa1-454b-99b7-0120cbe7ee01" providerId="ADAL" clId="{E4D7D124-B22E-4E84-9E89-F4ECB1BB120C}" dt="2023-11-29T15:10:21.466" v="291" actId="207"/>
        <pc:sldMkLst>
          <pc:docMk/>
          <pc:sldMk cId="3168447266" sldId="262"/>
        </pc:sldMkLst>
        <pc:spChg chg="mod">
          <ac:chgData name="Brian Balok" userId="685ccb80-cfa1-454b-99b7-0120cbe7ee01" providerId="ADAL" clId="{E4D7D124-B22E-4E84-9E89-F4ECB1BB120C}" dt="2023-11-29T15:09:34.888" v="280" actId="2711"/>
          <ac:spMkLst>
            <pc:docMk/>
            <pc:sldMk cId="3168447266" sldId="262"/>
            <ac:spMk id="2" creationId="{FE91C00F-3829-BE7D-9AF4-7F05D947A657}"/>
          </ac:spMkLst>
        </pc:spChg>
        <pc:spChg chg="del">
          <ac:chgData name="Brian Balok" userId="685ccb80-cfa1-454b-99b7-0120cbe7ee01" providerId="ADAL" clId="{E4D7D124-B22E-4E84-9E89-F4ECB1BB120C}" dt="2023-11-29T15:09:44.861" v="281" actId="478"/>
          <ac:spMkLst>
            <pc:docMk/>
            <pc:sldMk cId="3168447266" sldId="262"/>
            <ac:spMk id="3" creationId="{72DD1D46-189F-8129-2A7E-1D03EF1D4157}"/>
          </ac:spMkLst>
        </pc:spChg>
        <pc:spChg chg="add mod">
          <ac:chgData name="Brian Balok" userId="685ccb80-cfa1-454b-99b7-0120cbe7ee01" providerId="ADAL" clId="{E4D7D124-B22E-4E84-9E89-F4ECB1BB120C}" dt="2023-11-29T15:10:21.466" v="291" actId="207"/>
          <ac:spMkLst>
            <pc:docMk/>
            <pc:sldMk cId="3168447266" sldId="262"/>
            <ac:spMk id="4" creationId="{BA12C9A8-630C-C856-F0B8-0D32594E6C42}"/>
          </ac:spMkLst>
        </pc:spChg>
        <pc:picChg chg="add mod">
          <ac:chgData name="Brian Balok" userId="685ccb80-cfa1-454b-99b7-0120cbe7ee01" providerId="ADAL" clId="{E4D7D124-B22E-4E84-9E89-F4ECB1BB120C}" dt="2023-11-29T15:10:05.360" v="286" actId="1076"/>
          <ac:picMkLst>
            <pc:docMk/>
            <pc:sldMk cId="3168447266" sldId="262"/>
            <ac:picMk id="5" creationId="{25B236AB-5D2F-5406-6507-B5CBB066DBED}"/>
          </ac:picMkLst>
        </pc:picChg>
      </pc:sldChg>
      <pc:sldChg chg="addSp delSp modSp new mod">
        <pc:chgData name="Brian Balok" userId="685ccb80-cfa1-454b-99b7-0120cbe7ee01" providerId="ADAL" clId="{E4D7D124-B22E-4E84-9E89-F4ECB1BB120C}" dt="2023-11-29T15:22:25.862" v="766" actId="12"/>
        <pc:sldMkLst>
          <pc:docMk/>
          <pc:sldMk cId="1315070752" sldId="263"/>
        </pc:sldMkLst>
        <pc:spChg chg="mod">
          <ac:chgData name="Brian Balok" userId="685ccb80-cfa1-454b-99b7-0120cbe7ee01" providerId="ADAL" clId="{E4D7D124-B22E-4E84-9E89-F4ECB1BB120C}" dt="2023-11-29T15:11:20.060" v="347" actId="2711"/>
          <ac:spMkLst>
            <pc:docMk/>
            <pc:sldMk cId="1315070752" sldId="263"/>
            <ac:spMk id="2" creationId="{A529DA13-088A-7DE9-5D4F-FDF68AA6FC5E}"/>
          </ac:spMkLst>
        </pc:spChg>
        <pc:spChg chg="del">
          <ac:chgData name="Brian Balok" userId="685ccb80-cfa1-454b-99b7-0120cbe7ee01" providerId="ADAL" clId="{E4D7D124-B22E-4E84-9E89-F4ECB1BB120C}" dt="2023-11-29T15:11:23.737" v="348" actId="478"/>
          <ac:spMkLst>
            <pc:docMk/>
            <pc:sldMk cId="1315070752" sldId="263"/>
            <ac:spMk id="3" creationId="{61A95A53-33E9-F9BC-8A48-7FFAF09B86C3}"/>
          </ac:spMkLst>
        </pc:spChg>
        <pc:spChg chg="add mod">
          <ac:chgData name="Brian Balok" userId="685ccb80-cfa1-454b-99b7-0120cbe7ee01" providerId="ADAL" clId="{E4D7D124-B22E-4E84-9E89-F4ECB1BB120C}" dt="2023-11-29T15:22:25.862" v="766" actId="12"/>
          <ac:spMkLst>
            <pc:docMk/>
            <pc:sldMk cId="1315070752" sldId="263"/>
            <ac:spMk id="4" creationId="{6DF8DC88-55A6-B9ED-DB07-08861AC2901B}"/>
          </ac:spMkLst>
        </pc:spChg>
      </pc:sldChg>
      <pc:sldChg chg="addSp delSp modSp new mod">
        <pc:chgData name="Brian Balok" userId="685ccb80-cfa1-454b-99b7-0120cbe7ee01" providerId="ADAL" clId="{E4D7D124-B22E-4E84-9E89-F4ECB1BB120C}" dt="2023-11-29T15:24:10.847" v="831" actId="1076"/>
        <pc:sldMkLst>
          <pc:docMk/>
          <pc:sldMk cId="2219155067" sldId="264"/>
        </pc:sldMkLst>
        <pc:spChg chg="mod">
          <ac:chgData name="Brian Balok" userId="685ccb80-cfa1-454b-99b7-0120cbe7ee01" providerId="ADAL" clId="{E4D7D124-B22E-4E84-9E89-F4ECB1BB120C}" dt="2023-11-29T15:13:21.507" v="425" actId="403"/>
          <ac:spMkLst>
            <pc:docMk/>
            <pc:sldMk cId="2219155067" sldId="264"/>
            <ac:spMk id="2" creationId="{BC832BAA-C8BD-DDDF-6345-041DD024CA96}"/>
          </ac:spMkLst>
        </pc:spChg>
        <pc:spChg chg="del">
          <ac:chgData name="Brian Balok" userId="685ccb80-cfa1-454b-99b7-0120cbe7ee01" providerId="ADAL" clId="{E4D7D124-B22E-4E84-9E89-F4ECB1BB120C}" dt="2023-11-29T15:13:24.514" v="426" actId="478"/>
          <ac:spMkLst>
            <pc:docMk/>
            <pc:sldMk cId="2219155067" sldId="264"/>
            <ac:spMk id="3" creationId="{9BB6DDD3-2DCB-2B4B-3DB6-4500326C8451}"/>
          </ac:spMkLst>
        </pc:spChg>
        <pc:spChg chg="add mod">
          <ac:chgData name="Brian Balok" userId="685ccb80-cfa1-454b-99b7-0120cbe7ee01" providerId="ADAL" clId="{E4D7D124-B22E-4E84-9E89-F4ECB1BB120C}" dt="2023-11-29T15:24:10.847" v="831" actId="1076"/>
          <ac:spMkLst>
            <pc:docMk/>
            <pc:sldMk cId="2219155067" sldId="264"/>
            <ac:spMk id="4" creationId="{1348B88D-FBD3-A1D6-C5B5-95228AABFC98}"/>
          </ac:spMkLst>
        </pc:spChg>
        <pc:picChg chg="add mod">
          <ac:chgData name="Brian Balok" userId="685ccb80-cfa1-454b-99b7-0120cbe7ee01" providerId="ADAL" clId="{E4D7D124-B22E-4E84-9E89-F4ECB1BB120C}" dt="2023-11-29T15:14:22.123" v="442" actId="1076"/>
          <ac:picMkLst>
            <pc:docMk/>
            <pc:sldMk cId="2219155067" sldId="264"/>
            <ac:picMk id="5" creationId="{8C8606C2-635B-D1DC-FFB1-40CB5567BD28}"/>
          </ac:picMkLst>
        </pc:picChg>
      </pc:sldChg>
      <pc:sldChg chg="addSp delSp modSp new mod">
        <pc:chgData name="Brian Balok" userId="685ccb80-cfa1-454b-99b7-0120cbe7ee01" providerId="ADAL" clId="{E4D7D124-B22E-4E84-9E89-F4ECB1BB120C}" dt="2023-11-29T15:24:06.850" v="830" actId="1076"/>
        <pc:sldMkLst>
          <pc:docMk/>
          <pc:sldMk cId="554774636" sldId="265"/>
        </pc:sldMkLst>
        <pc:spChg chg="mod">
          <ac:chgData name="Brian Balok" userId="685ccb80-cfa1-454b-99b7-0120cbe7ee01" providerId="ADAL" clId="{E4D7D124-B22E-4E84-9E89-F4ECB1BB120C}" dt="2023-11-29T15:14:53.810" v="507" actId="2711"/>
          <ac:spMkLst>
            <pc:docMk/>
            <pc:sldMk cId="554774636" sldId="265"/>
            <ac:spMk id="2" creationId="{5628A08C-92F1-61B9-BF57-B40129158CF6}"/>
          </ac:spMkLst>
        </pc:spChg>
        <pc:spChg chg="del">
          <ac:chgData name="Brian Balok" userId="685ccb80-cfa1-454b-99b7-0120cbe7ee01" providerId="ADAL" clId="{E4D7D124-B22E-4E84-9E89-F4ECB1BB120C}" dt="2023-11-29T15:14:57.758" v="508" actId="478"/>
          <ac:spMkLst>
            <pc:docMk/>
            <pc:sldMk cId="554774636" sldId="265"/>
            <ac:spMk id="3" creationId="{E7F83D75-A803-C979-A136-B511EFFDB305}"/>
          </ac:spMkLst>
        </pc:spChg>
        <pc:spChg chg="add mod">
          <ac:chgData name="Brian Balok" userId="685ccb80-cfa1-454b-99b7-0120cbe7ee01" providerId="ADAL" clId="{E4D7D124-B22E-4E84-9E89-F4ECB1BB120C}" dt="2023-11-29T15:24:06.850" v="830" actId="1076"/>
          <ac:spMkLst>
            <pc:docMk/>
            <pc:sldMk cId="554774636" sldId="265"/>
            <ac:spMk id="4" creationId="{AB784E50-6045-1463-84A9-73A8038C29B0}"/>
          </ac:spMkLst>
        </pc:spChg>
      </pc:sldChg>
      <pc:sldChg chg="addSp delSp modSp new mod">
        <pc:chgData name="Brian Balok" userId="685ccb80-cfa1-454b-99b7-0120cbe7ee01" providerId="ADAL" clId="{E4D7D124-B22E-4E84-9E89-F4ECB1BB120C}" dt="2023-11-29T15:24:02.944" v="829" actId="1076"/>
        <pc:sldMkLst>
          <pc:docMk/>
          <pc:sldMk cId="1611503355" sldId="266"/>
        </pc:sldMkLst>
        <pc:spChg chg="mod">
          <ac:chgData name="Brian Balok" userId="685ccb80-cfa1-454b-99b7-0120cbe7ee01" providerId="ADAL" clId="{E4D7D124-B22E-4E84-9E89-F4ECB1BB120C}" dt="2023-11-29T15:16:32.381" v="568" actId="2711"/>
          <ac:spMkLst>
            <pc:docMk/>
            <pc:sldMk cId="1611503355" sldId="266"/>
            <ac:spMk id="2" creationId="{1F019536-3CD6-63F3-D65A-3C6C3393E105}"/>
          </ac:spMkLst>
        </pc:spChg>
        <pc:spChg chg="del">
          <ac:chgData name="Brian Balok" userId="685ccb80-cfa1-454b-99b7-0120cbe7ee01" providerId="ADAL" clId="{E4D7D124-B22E-4E84-9E89-F4ECB1BB120C}" dt="2023-11-29T15:16:38.145" v="569" actId="478"/>
          <ac:spMkLst>
            <pc:docMk/>
            <pc:sldMk cId="1611503355" sldId="266"/>
            <ac:spMk id="3" creationId="{2141D825-2842-0CF5-98EE-202821A11A65}"/>
          </ac:spMkLst>
        </pc:spChg>
        <pc:spChg chg="add mod">
          <ac:chgData name="Brian Balok" userId="685ccb80-cfa1-454b-99b7-0120cbe7ee01" providerId="ADAL" clId="{E4D7D124-B22E-4E84-9E89-F4ECB1BB120C}" dt="2023-11-29T15:24:01.667" v="828" actId="1076"/>
          <ac:spMkLst>
            <pc:docMk/>
            <pc:sldMk cId="1611503355" sldId="266"/>
            <ac:spMk id="4" creationId="{A903DCDA-D8D9-7E6B-0ECD-1CDBAF009371}"/>
          </ac:spMkLst>
        </pc:spChg>
        <pc:picChg chg="add mod">
          <ac:chgData name="Brian Balok" userId="685ccb80-cfa1-454b-99b7-0120cbe7ee01" providerId="ADAL" clId="{E4D7D124-B22E-4E84-9E89-F4ECB1BB120C}" dt="2023-11-29T15:24:02.944" v="829" actId="1076"/>
          <ac:picMkLst>
            <pc:docMk/>
            <pc:sldMk cId="1611503355" sldId="266"/>
            <ac:picMk id="5" creationId="{14FD3D66-CE7C-71FB-10AE-2A7D44E1F76F}"/>
          </ac:picMkLst>
        </pc:picChg>
      </pc:sldChg>
      <pc:sldChg chg="addSp delSp modSp new mod">
        <pc:chgData name="Brian Balok" userId="685ccb80-cfa1-454b-99b7-0120cbe7ee01" providerId="ADAL" clId="{E4D7D124-B22E-4E84-9E89-F4ECB1BB120C}" dt="2023-11-29T15:23:57.897" v="827" actId="1076"/>
        <pc:sldMkLst>
          <pc:docMk/>
          <pc:sldMk cId="2032443912" sldId="267"/>
        </pc:sldMkLst>
        <pc:spChg chg="mod">
          <ac:chgData name="Brian Balok" userId="685ccb80-cfa1-454b-99b7-0120cbe7ee01" providerId="ADAL" clId="{E4D7D124-B22E-4E84-9E89-F4ECB1BB120C}" dt="2023-11-29T15:19:17.190" v="650" actId="2711"/>
          <ac:spMkLst>
            <pc:docMk/>
            <pc:sldMk cId="2032443912" sldId="267"/>
            <ac:spMk id="2" creationId="{D3BB5BE8-5574-3DDA-660E-0B8C38EDF689}"/>
          </ac:spMkLst>
        </pc:spChg>
        <pc:spChg chg="del">
          <ac:chgData name="Brian Balok" userId="685ccb80-cfa1-454b-99b7-0120cbe7ee01" providerId="ADAL" clId="{E4D7D124-B22E-4E84-9E89-F4ECB1BB120C}" dt="2023-11-29T15:19:20.700" v="651" actId="478"/>
          <ac:spMkLst>
            <pc:docMk/>
            <pc:sldMk cId="2032443912" sldId="267"/>
            <ac:spMk id="3" creationId="{C32D13C8-E20E-C4E0-2B71-5F29417AE9B8}"/>
          </ac:spMkLst>
        </pc:spChg>
        <pc:spChg chg="add mod">
          <ac:chgData name="Brian Balok" userId="685ccb80-cfa1-454b-99b7-0120cbe7ee01" providerId="ADAL" clId="{E4D7D124-B22E-4E84-9E89-F4ECB1BB120C}" dt="2023-11-29T15:23:57.897" v="827" actId="1076"/>
          <ac:spMkLst>
            <pc:docMk/>
            <pc:sldMk cId="2032443912" sldId="267"/>
            <ac:spMk id="4" creationId="{6A1BC3E3-442F-294B-4E15-EB681625A6CB}"/>
          </ac:spMkLst>
        </pc:spChg>
      </pc:sldChg>
      <pc:sldChg chg="addSp delSp modSp new mod">
        <pc:chgData name="Brian Balok" userId="685ccb80-cfa1-454b-99b7-0120cbe7ee01" providerId="ADAL" clId="{E4D7D124-B22E-4E84-9E89-F4ECB1BB120C}" dt="2023-11-29T15:21:55.496" v="756" actId="12"/>
        <pc:sldMkLst>
          <pc:docMk/>
          <pc:sldMk cId="2346495311" sldId="268"/>
        </pc:sldMkLst>
        <pc:spChg chg="mod">
          <ac:chgData name="Brian Balok" userId="685ccb80-cfa1-454b-99b7-0120cbe7ee01" providerId="ADAL" clId="{E4D7D124-B22E-4E84-9E89-F4ECB1BB120C}" dt="2023-11-29T15:21:01.529" v="733" actId="404"/>
          <ac:spMkLst>
            <pc:docMk/>
            <pc:sldMk cId="2346495311" sldId="268"/>
            <ac:spMk id="2" creationId="{48B11E20-C41D-5BF3-126D-315E66A975D0}"/>
          </ac:spMkLst>
        </pc:spChg>
        <pc:spChg chg="del">
          <ac:chgData name="Brian Balok" userId="685ccb80-cfa1-454b-99b7-0120cbe7ee01" providerId="ADAL" clId="{E4D7D124-B22E-4E84-9E89-F4ECB1BB120C}" dt="2023-11-29T15:21:04.655" v="734" actId="478"/>
          <ac:spMkLst>
            <pc:docMk/>
            <pc:sldMk cId="2346495311" sldId="268"/>
            <ac:spMk id="3" creationId="{E56A07F6-48D7-9014-A49F-0D8A6DB9A90E}"/>
          </ac:spMkLst>
        </pc:spChg>
        <pc:spChg chg="add mod">
          <ac:chgData name="Brian Balok" userId="685ccb80-cfa1-454b-99b7-0120cbe7ee01" providerId="ADAL" clId="{E4D7D124-B22E-4E84-9E89-F4ECB1BB120C}" dt="2023-11-29T15:21:55.496" v="756" actId="12"/>
          <ac:spMkLst>
            <pc:docMk/>
            <pc:sldMk cId="2346495311" sldId="268"/>
            <ac:spMk id="4" creationId="{EFE2EB8D-A870-396C-67E6-38E413E47262}"/>
          </ac:spMkLst>
        </pc:spChg>
        <pc:picChg chg="add mod">
          <ac:chgData name="Brian Balok" userId="685ccb80-cfa1-454b-99b7-0120cbe7ee01" providerId="ADAL" clId="{E4D7D124-B22E-4E84-9E89-F4ECB1BB120C}" dt="2023-11-29T15:21:21.202" v="740" actId="1076"/>
          <ac:picMkLst>
            <pc:docMk/>
            <pc:sldMk cId="2346495311" sldId="268"/>
            <ac:picMk id="5" creationId="{79A318BA-7BDB-4CC3-B811-D540D5DD8671}"/>
          </ac:picMkLst>
        </pc:picChg>
      </pc:sldChg>
      <pc:sldChg chg="addSp delSp modSp new mod">
        <pc:chgData name="Brian Balok" userId="685ccb80-cfa1-454b-99b7-0120cbe7ee01" providerId="ADAL" clId="{E4D7D124-B22E-4E84-9E89-F4ECB1BB120C}" dt="2023-11-29T15:23:49.645" v="825" actId="1076"/>
        <pc:sldMkLst>
          <pc:docMk/>
          <pc:sldMk cId="2262471147" sldId="269"/>
        </pc:sldMkLst>
        <pc:spChg chg="mod">
          <ac:chgData name="Brian Balok" userId="685ccb80-cfa1-454b-99b7-0120cbe7ee01" providerId="ADAL" clId="{E4D7D124-B22E-4E84-9E89-F4ECB1BB120C}" dt="2023-11-29T15:23:08.703" v="812" actId="2711"/>
          <ac:spMkLst>
            <pc:docMk/>
            <pc:sldMk cId="2262471147" sldId="269"/>
            <ac:spMk id="2" creationId="{B62F9AB3-FDAC-F125-86C2-9320A5C6F302}"/>
          </ac:spMkLst>
        </pc:spChg>
        <pc:spChg chg="del">
          <ac:chgData name="Brian Balok" userId="685ccb80-cfa1-454b-99b7-0120cbe7ee01" providerId="ADAL" clId="{E4D7D124-B22E-4E84-9E89-F4ECB1BB120C}" dt="2023-11-29T15:23:12.525" v="813" actId="478"/>
          <ac:spMkLst>
            <pc:docMk/>
            <pc:sldMk cId="2262471147" sldId="269"/>
            <ac:spMk id="3" creationId="{D8163690-EBB0-7FB8-314E-107842BBECB5}"/>
          </ac:spMkLst>
        </pc:spChg>
        <pc:spChg chg="add mod">
          <ac:chgData name="Brian Balok" userId="685ccb80-cfa1-454b-99b7-0120cbe7ee01" providerId="ADAL" clId="{E4D7D124-B22E-4E84-9E89-F4ECB1BB120C}" dt="2023-11-29T15:23:49.645" v="825" actId="1076"/>
          <ac:spMkLst>
            <pc:docMk/>
            <pc:sldMk cId="2262471147" sldId="269"/>
            <ac:spMk id="4" creationId="{A50EFB19-DD1E-133C-67AF-0513FC4BBDAE}"/>
          </ac:spMkLst>
        </pc:spChg>
      </pc:sldChg>
      <pc:sldChg chg="addSp delSp modSp new mod">
        <pc:chgData name="Brian Balok" userId="685ccb80-cfa1-454b-99b7-0120cbe7ee01" providerId="ADAL" clId="{E4D7D124-B22E-4E84-9E89-F4ECB1BB120C}" dt="2023-11-29T15:25:49.738" v="904" actId="1076"/>
        <pc:sldMkLst>
          <pc:docMk/>
          <pc:sldMk cId="472315506" sldId="270"/>
        </pc:sldMkLst>
        <pc:spChg chg="mod">
          <ac:chgData name="Brian Balok" userId="685ccb80-cfa1-454b-99b7-0120cbe7ee01" providerId="ADAL" clId="{E4D7D124-B22E-4E84-9E89-F4ECB1BB120C}" dt="2023-11-29T15:25:08.685" v="890" actId="2711"/>
          <ac:spMkLst>
            <pc:docMk/>
            <pc:sldMk cId="472315506" sldId="270"/>
            <ac:spMk id="2" creationId="{21D426EF-984E-E386-79C5-E37976C50BBC}"/>
          </ac:spMkLst>
        </pc:spChg>
        <pc:spChg chg="del">
          <ac:chgData name="Brian Balok" userId="685ccb80-cfa1-454b-99b7-0120cbe7ee01" providerId="ADAL" clId="{E4D7D124-B22E-4E84-9E89-F4ECB1BB120C}" dt="2023-11-29T15:25:12.811" v="891" actId="478"/>
          <ac:spMkLst>
            <pc:docMk/>
            <pc:sldMk cId="472315506" sldId="270"/>
            <ac:spMk id="3" creationId="{AD6B5C43-46C0-752F-E904-3C646E023DD6}"/>
          </ac:spMkLst>
        </pc:spChg>
        <pc:spChg chg="add mod">
          <ac:chgData name="Brian Balok" userId="685ccb80-cfa1-454b-99b7-0120cbe7ee01" providerId="ADAL" clId="{E4D7D124-B22E-4E84-9E89-F4ECB1BB120C}" dt="2023-11-29T15:25:49.738" v="904" actId="1076"/>
          <ac:spMkLst>
            <pc:docMk/>
            <pc:sldMk cId="472315506" sldId="270"/>
            <ac:spMk id="4" creationId="{0ED95015-3151-6B04-5DC3-6C4B1D0A5508}"/>
          </ac:spMkLst>
        </pc:spChg>
      </pc:sldChg>
      <pc:sldChg chg="addSp delSp modSp new mod">
        <pc:chgData name="Brian Balok" userId="685ccb80-cfa1-454b-99b7-0120cbe7ee01" providerId="ADAL" clId="{E4D7D124-B22E-4E84-9E89-F4ECB1BB120C}" dt="2023-11-29T15:30:20.426" v="1056" actId="1076"/>
        <pc:sldMkLst>
          <pc:docMk/>
          <pc:sldMk cId="140051966" sldId="271"/>
        </pc:sldMkLst>
        <pc:spChg chg="mod">
          <ac:chgData name="Brian Balok" userId="685ccb80-cfa1-454b-99b7-0120cbe7ee01" providerId="ADAL" clId="{E4D7D124-B22E-4E84-9E89-F4ECB1BB120C}" dt="2023-11-29T15:26:57.563" v="966" actId="2711"/>
          <ac:spMkLst>
            <pc:docMk/>
            <pc:sldMk cId="140051966" sldId="271"/>
            <ac:spMk id="2" creationId="{FC2CEC0B-20CF-9641-B41A-DB0727BED2D5}"/>
          </ac:spMkLst>
        </pc:spChg>
        <pc:spChg chg="del">
          <ac:chgData name="Brian Balok" userId="685ccb80-cfa1-454b-99b7-0120cbe7ee01" providerId="ADAL" clId="{E4D7D124-B22E-4E84-9E89-F4ECB1BB120C}" dt="2023-11-29T15:27:02.222" v="967" actId="478"/>
          <ac:spMkLst>
            <pc:docMk/>
            <pc:sldMk cId="140051966" sldId="271"/>
            <ac:spMk id="3" creationId="{8FA51730-6903-0B04-913B-CD4120F4361C}"/>
          </ac:spMkLst>
        </pc:spChg>
        <pc:spChg chg="add mod">
          <ac:chgData name="Brian Balok" userId="685ccb80-cfa1-454b-99b7-0120cbe7ee01" providerId="ADAL" clId="{E4D7D124-B22E-4E84-9E89-F4ECB1BB120C}" dt="2023-11-29T15:27:38.828" v="984" actId="5793"/>
          <ac:spMkLst>
            <pc:docMk/>
            <pc:sldMk cId="140051966" sldId="271"/>
            <ac:spMk id="4" creationId="{567D6422-1158-D6D0-11E9-6364F45325FC}"/>
          </ac:spMkLst>
        </pc:spChg>
        <pc:picChg chg="add mod">
          <ac:chgData name="Brian Balok" userId="685ccb80-cfa1-454b-99b7-0120cbe7ee01" providerId="ADAL" clId="{E4D7D124-B22E-4E84-9E89-F4ECB1BB120C}" dt="2023-11-29T15:30:20.426" v="1056" actId="1076"/>
          <ac:picMkLst>
            <pc:docMk/>
            <pc:sldMk cId="140051966" sldId="271"/>
            <ac:picMk id="5" creationId="{B7FE42DE-00FB-99EA-BDD5-0AF5072C3610}"/>
          </ac:picMkLst>
        </pc:picChg>
      </pc:sldChg>
      <pc:sldChg chg="addSp delSp modSp new mod">
        <pc:chgData name="Brian Balok" userId="685ccb80-cfa1-454b-99b7-0120cbe7ee01" providerId="ADAL" clId="{E4D7D124-B22E-4E84-9E89-F4ECB1BB120C}" dt="2023-11-29T15:30:10.604" v="1055" actId="1076"/>
        <pc:sldMkLst>
          <pc:docMk/>
          <pc:sldMk cId="1296533848" sldId="272"/>
        </pc:sldMkLst>
        <pc:spChg chg="mod">
          <ac:chgData name="Brian Balok" userId="685ccb80-cfa1-454b-99b7-0120cbe7ee01" providerId="ADAL" clId="{E4D7D124-B22E-4E84-9E89-F4ECB1BB120C}" dt="2023-11-29T15:29:42.141" v="1042" actId="2711"/>
          <ac:spMkLst>
            <pc:docMk/>
            <pc:sldMk cId="1296533848" sldId="272"/>
            <ac:spMk id="2" creationId="{CB395F8B-E3F1-F2FC-1431-DED0177A078D}"/>
          </ac:spMkLst>
        </pc:spChg>
        <pc:spChg chg="del">
          <ac:chgData name="Brian Balok" userId="685ccb80-cfa1-454b-99b7-0120cbe7ee01" providerId="ADAL" clId="{E4D7D124-B22E-4E84-9E89-F4ECB1BB120C}" dt="2023-11-29T15:29:46.452" v="1043" actId="478"/>
          <ac:spMkLst>
            <pc:docMk/>
            <pc:sldMk cId="1296533848" sldId="272"/>
            <ac:spMk id="3" creationId="{4A837CCE-791B-A081-9160-D03D825B5A3A}"/>
          </ac:spMkLst>
        </pc:spChg>
        <pc:spChg chg="add mod">
          <ac:chgData name="Brian Balok" userId="685ccb80-cfa1-454b-99b7-0120cbe7ee01" providerId="ADAL" clId="{E4D7D124-B22E-4E84-9E89-F4ECB1BB120C}" dt="2023-11-29T15:30:10.604" v="1055" actId="1076"/>
          <ac:spMkLst>
            <pc:docMk/>
            <pc:sldMk cId="1296533848" sldId="272"/>
            <ac:spMk id="4" creationId="{6565C976-C62D-E8CD-6BA4-7D6FE4C24E35}"/>
          </ac:spMkLst>
        </pc:spChg>
      </pc:sldChg>
      <pc:sldChg chg="addSp delSp modSp new mod">
        <pc:chgData name="Brian Balok" userId="685ccb80-cfa1-454b-99b7-0120cbe7ee01" providerId="ADAL" clId="{E4D7D124-B22E-4E84-9E89-F4ECB1BB120C}" dt="2023-11-29T15:31:38.481" v="1120" actId="1076"/>
        <pc:sldMkLst>
          <pc:docMk/>
          <pc:sldMk cId="1998065128" sldId="273"/>
        </pc:sldMkLst>
        <pc:spChg chg="mod">
          <ac:chgData name="Brian Balok" userId="685ccb80-cfa1-454b-99b7-0120cbe7ee01" providerId="ADAL" clId="{E4D7D124-B22E-4E84-9E89-F4ECB1BB120C}" dt="2023-11-29T15:30:54.803" v="1104" actId="404"/>
          <ac:spMkLst>
            <pc:docMk/>
            <pc:sldMk cId="1998065128" sldId="273"/>
            <ac:spMk id="2" creationId="{5960503E-FC0A-950F-CCEE-DBF5B4B9893D}"/>
          </ac:spMkLst>
        </pc:spChg>
        <pc:spChg chg="del">
          <ac:chgData name="Brian Balok" userId="685ccb80-cfa1-454b-99b7-0120cbe7ee01" providerId="ADAL" clId="{E4D7D124-B22E-4E84-9E89-F4ECB1BB120C}" dt="2023-11-29T15:30:57.432" v="1105" actId="478"/>
          <ac:spMkLst>
            <pc:docMk/>
            <pc:sldMk cId="1998065128" sldId="273"/>
            <ac:spMk id="3" creationId="{2C99E639-354B-31AB-901A-9443738AF9FE}"/>
          </ac:spMkLst>
        </pc:spChg>
        <pc:spChg chg="add mod">
          <ac:chgData name="Brian Balok" userId="685ccb80-cfa1-454b-99b7-0120cbe7ee01" providerId="ADAL" clId="{E4D7D124-B22E-4E84-9E89-F4ECB1BB120C}" dt="2023-11-29T15:31:34.216" v="1119" actId="14100"/>
          <ac:spMkLst>
            <pc:docMk/>
            <pc:sldMk cId="1998065128" sldId="273"/>
            <ac:spMk id="4" creationId="{7E77E178-C50B-F1AA-93DB-6C5D1ABCA6B6}"/>
          </ac:spMkLst>
        </pc:spChg>
        <pc:picChg chg="add mod">
          <ac:chgData name="Brian Balok" userId="685ccb80-cfa1-454b-99b7-0120cbe7ee01" providerId="ADAL" clId="{E4D7D124-B22E-4E84-9E89-F4ECB1BB120C}" dt="2023-11-29T15:31:38.481" v="1120" actId="1076"/>
          <ac:picMkLst>
            <pc:docMk/>
            <pc:sldMk cId="1998065128" sldId="273"/>
            <ac:picMk id="5" creationId="{3A3F95E4-4945-0864-E373-64CC3AC30363}"/>
          </ac:picMkLst>
        </pc:picChg>
      </pc:sldChg>
      <pc:sldChg chg="addSp delSp modSp new mod">
        <pc:chgData name="Brian Balok" userId="685ccb80-cfa1-454b-99b7-0120cbe7ee01" providerId="ADAL" clId="{E4D7D124-B22E-4E84-9E89-F4ECB1BB120C}" dt="2023-11-29T15:32:57.347" v="1164" actId="5793"/>
        <pc:sldMkLst>
          <pc:docMk/>
          <pc:sldMk cId="2702885142" sldId="274"/>
        </pc:sldMkLst>
        <pc:spChg chg="mod">
          <ac:chgData name="Brian Balok" userId="685ccb80-cfa1-454b-99b7-0120cbe7ee01" providerId="ADAL" clId="{E4D7D124-B22E-4E84-9E89-F4ECB1BB120C}" dt="2023-11-29T15:32:07.801" v="1148" actId="2711"/>
          <ac:spMkLst>
            <pc:docMk/>
            <pc:sldMk cId="2702885142" sldId="274"/>
            <ac:spMk id="2" creationId="{5AC9D231-9D93-3B54-78C6-A19332A4DF2A}"/>
          </ac:spMkLst>
        </pc:spChg>
        <pc:spChg chg="del">
          <ac:chgData name="Brian Balok" userId="685ccb80-cfa1-454b-99b7-0120cbe7ee01" providerId="ADAL" clId="{E4D7D124-B22E-4E84-9E89-F4ECB1BB120C}" dt="2023-11-29T15:32:11.922" v="1149" actId="478"/>
          <ac:spMkLst>
            <pc:docMk/>
            <pc:sldMk cId="2702885142" sldId="274"/>
            <ac:spMk id="3" creationId="{39FAD7A2-5D6A-25CC-61F4-46351CD7316F}"/>
          </ac:spMkLst>
        </pc:spChg>
        <pc:spChg chg="add mod">
          <ac:chgData name="Brian Balok" userId="685ccb80-cfa1-454b-99b7-0120cbe7ee01" providerId="ADAL" clId="{E4D7D124-B22E-4E84-9E89-F4ECB1BB120C}" dt="2023-11-29T15:32:57.347" v="1164" actId="5793"/>
          <ac:spMkLst>
            <pc:docMk/>
            <pc:sldMk cId="2702885142" sldId="274"/>
            <ac:spMk id="4" creationId="{FBC34E8C-165F-C4F6-E96C-E034597AF0C7}"/>
          </ac:spMkLst>
        </pc:spChg>
        <pc:picChg chg="add mod">
          <ac:chgData name="Brian Balok" userId="685ccb80-cfa1-454b-99b7-0120cbe7ee01" providerId="ADAL" clId="{E4D7D124-B22E-4E84-9E89-F4ECB1BB120C}" dt="2023-11-29T15:32:29.367" v="1154" actId="1076"/>
          <ac:picMkLst>
            <pc:docMk/>
            <pc:sldMk cId="2702885142" sldId="274"/>
            <ac:picMk id="5" creationId="{53E6D92D-4B77-887D-9C15-75B444123DEB}"/>
          </ac:picMkLst>
        </pc:picChg>
      </pc:sldChg>
      <pc:sldChg chg="addSp delSp modSp new mod">
        <pc:chgData name="Brian Balok" userId="685ccb80-cfa1-454b-99b7-0120cbe7ee01" providerId="ADAL" clId="{E4D7D124-B22E-4E84-9E89-F4ECB1BB120C}" dt="2023-11-29T15:55:20.088" v="1181" actId="1076"/>
        <pc:sldMkLst>
          <pc:docMk/>
          <pc:sldMk cId="1417859660" sldId="275"/>
        </pc:sldMkLst>
        <pc:spChg chg="del">
          <ac:chgData name="Brian Balok" userId="685ccb80-cfa1-454b-99b7-0120cbe7ee01" providerId="ADAL" clId="{E4D7D124-B22E-4E84-9E89-F4ECB1BB120C}" dt="2023-11-29T15:33:20.945" v="1167" actId="478"/>
          <ac:spMkLst>
            <pc:docMk/>
            <pc:sldMk cId="1417859660" sldId="275"/>
            <ac:spMk id="2" creationId="{945A6AF7-B2B4-9428-64D2-C82D23A215B1}"/>
          </ac:spMkLst>
        </pc:spChg>
        <pc:spChg chg="del">
          <ac:chgData name="Brian Balok" userId="685ccb80-cfa1-454b-99b7-0120cbe7ee01" providerId="ADAL" clId="{E4D7D124-B22E-4E84-9E89-F4ECB1BB120C}" dt="2023-11-29T15:33:18.457" v="1166" actId="478"/>
          <ac:spMkLst>
            <pc:docMk/>
            <pc:sldMk cId="1417859660" sldId="275"/>
            <ac:spMk id="3" creationId="{98FCC43E-9290-3B4C-91E1-E00C1F4CF9F2}"/>
          </ac:spMkLst>
        </pc:spChg>
        <pc:spChg chg="add mod">
          <ac:chgData name="Brian Balok" userId="685ccb80-cfa1-454b-99b7-0120cbe7ee01" providerId="ADAL" clId="{E4D7D124-B22E-4E84-9E89-F4ECB1BB120C}" dt="2023-11-29T15:33:40.245" v="1174" actId="1076"/>
          <ac:spMkLst>
            <pc:docMk/>
            <pc:sldMk cId="1417859660" sldId="275"/>
            <ac:spMk id="4" creationId="{432B2C11-B473-527B-07E7-4349284BDF57}"/>
          </ac:spMkLst>
        </pc:spChg>
        <pc:picChg chg="add del mod">
          <ac:chgData name="Brian Balok" userId="685ccb80-cfa1-454b-99b7-0120cbe7ee01" providerId="ADAL" clId="{E4D7D124-B22E-4E84-9E89-F4ECB1BB120C}" dt="2023-11-29T15:52:36.233" v="1175" actId="478"/>
          <ac:picMkLst>
            <pc:docMk/>
            <pc:sldMk cId="1417859660" sldId="275"/>
            <ac:picMk id="5" creationId="{23194D5C-2F6B-C7ED-0736-E3E7CB89443B}"/>
          </ac:picMkLst>
        </pc:picChg>
        <pc:picChg chg="add del mod">
          <ac:chgData name="Brian Balok" userId="685ccb80-cfa1-454b-99b7-0120cbe7ee01" providerId="ADAL" clId="{E4D7D124-B22E-4E84-9E89-F4ECB1BB120C}" dt="2023-11-29T15:55:14.405" v="1179" actId="478"/>
          <ac:picMkLst>
            <pc:docMk/>
            <pc:sldMk cId="1417859660" sldId="275"/>
            <ac:picMk id="7" creationId="{313392D1-EE2C-07BE-3F00-D5DAE2DF5034}"/>
          </ac:picMkLst>
        </pc:picChg>
        <pc:picChg chg="add mod">
          <ac:chgData name="Brian Balok" userId="685ccb80-cfa1-454b-99b7-0120cbe7ee01" providerId="ADAL" clId="{E4D7D124-B22E-4E84-9E89-F4ECB1BB120C}" dt="2023-11-29T15:55:20.088" v="1181" actId="1076"/>
          <ac:picMkLst>
            <pc:docMk/>
            <pc:sldMk cId="1417859660" sldId="275"/>
            <ac:picMk id="9" creationId="{23B8972D-C539-127A-3218-CED38540B26B}"/>
          </ac:picMkLst>
        </pc:picChg>
      </pc:sldChg>
      <pc:sldChg chg="addSp delSp modSp new mod">
        <pc:chgData name="Brian Balok" userId="685ccb80-cfa1-454b-99b7-0120cbe7ee01" providerId="ADAL" clId="{E4D7D124-B22E-4E84-9E89-F4ECB1BB120C}" dt="2023-11-29T15:57:26.330" v="1200" actId="1076"/>
        <pc:sldMkLst>
          <pc:docMk/>
          <pc:sldMk cId="680109899" sldId="276"/>
        </pc:sldMkLst>
        <pc:spChg chg="del">
          <ac:chgData name="Brian Balok" userId="685ccb80-cfa1-454b-99b7-0120cbe7ee01" providerId="ADAL" clId="{E4D7D124-B22E-4E84-9E89-F4ECB1BB120C}" dt="2023-11-29T15:55:57.285" v="1184" actId="478"/>
          <ac:spMkLst>
            <pc:docMk/>
            <pc:sldMk cId="680109899" sldId="276"/>
            <ac:spMk id="2" creationId="{6F272E78-DB02-B595-51D6-0A3F441B3DE4}"/>
          </ac:spMkLst>
        </pc:spChg>
        <pc:spChg chg="del">
          <ac:chgData name="Brian Balok" userId="685ccb80-cfa1-454b-99b7-0120cbe7ee01" providerId="ADAL" clId="{E4D7D124-B22E-4E84-9E89-F4ECB1BB120C}" dt="2023-11-29T15:55:54.044" v="1183" actId="478"/>
          <ac:spMkLst>
            <pc:docMk/>
            <pc:sldMk cId="680109899" sldId="276"/>
            <ac:spMk id="3" creationId="{05AEE936-ABBA-AAC8-243B-5AC0DE93F77C}"/>
          </ac:spMkLst>
        </pc:spChg>
        <pc:spChg chg="add mod">
          <ac:chgData name="Brian Balok" userId="685ccb80-cfa1-454b-99b7-0120cbe7ee01" providerId="ADAL" clId="{E4D7D124-B22E-4E84-9E89-F4ECB1BB120C}" dt="2023-11-29T15:56:22.925" v="1191" actId="2711"/>
          <ac:spMkLst>
            <pc:docMk/>
            <pc:sldMk cId="680109899" sldId="276"/>
            <ac:spMk id="4" creationId="{A43D8C6D-7B3F-C8B6-7F05-D16DF77235E9}"/>
          </ac:spMkLst>
        </pc:spChg>
        <pc:spChg chg="add mod">
          <ac:chgData name="Brian Balok" userId="685ccb80-cfa1-454b-99b7-0120cbe7ee01" providerId="ADAL" clId="{E4D7D124-B22E-4E84-9E89-F4ECB1BB120C}" dt="2023-11-29T15:56:56.932" v="1194" actId="2085"/>
          <ac:spMkLst>
            <pc:docMk/>
            <pc:sldMk cId="680109899" sldId="276"/>
            <ac:spMk id="7" creationId="{396BA1C4-AD19-723D-74E9-E15E74F3CFE5}"/>
          </ac:spMkLst>
        </pc:spChg>
        <pc:picChg chg="add mod">
          <ac:chgData name="Brian Balok" userId="685ccb80-cfa1-454b-99b7-0120cbe7ee01" providerId="ADAL" clId="{E4D7D124-B22E-4E84-9E89-F4ECB1BB120C}" dt="2023-11-29T15:56:14.435" v="1190" actId="1076"/>
          <ac:picMkLst>
            <pc:docMk/>
            <pc:sldMk cId="680109899" sldId="276"/>
            <ac:picMk id="5" creationId="{D436573F-4C5B-1839-31CF-80C6A494CEA6}"/>
          </ac:picMkLst>
        </pc:picChg>
        <pc:picChg chg="add mod">
          <ac:chgData name="Brian Balok" userId="685ccb80-cfa1-454b-99b7-0120cbe7ee01" providerId="ADAL" clId="{E4D7D124-B22E-4E84-9E89-F4ECB1BB120C}" dt="2023-11-29T15:56:11.477" v="1189" actId="1076"/>
          <ac:picMkLst>
            <pc:docMk/>
            <pc:sldMk cId="680109899" sldId="276"/>
            <ac:picMk id="6" creationId="{6C77E202-BAE6-C1DF-CC1A-4EA3A3BBCCB5}"/>
          </ac:picMkLst>
        </pc:picChg>
        <pc:picChg chg="add mod">
          <ac:chgData name="Brian Balok" userId="685ccb80-cfa1-454b-99b7-0120cbe7ee01" providerId="ADAL" clId="{E4D7D124-B22E-4E84-9E89-F4ECB1BB120C}" dt="2023-11-29T15:57:26.330" v="1200" actId="1076"/>
          <ac:picMkLst>
            <pc:docMk/>
            <pc:sldMk cId="680109899" sldId="276"/>
            <ac:picMk id="9" creationId="{0FF4A2C4-C23E-AA1E-C323-3E95B0B64E1E}"/>
          </ac:picMkLst>
        </pc:picChg>
      </pc:sldChg>
      <pc:sldChg chg="delSp modSp new mod">
        <pc:chgData name="Brian Balok" userId="685ccb80-cfa1-454b-99b7-0120cbe7ee01" providerId="ADAL" clId="{E4D7D124-B22E-4E84-9E89-F4ECB1BB120C}" dt="2023-11-29T15:57:54.786" v="1213" actId="20577"/>
        <pc:sldMkLst>
          <pc:docMk/>
          <pc:sldMk cId="1483516684" sldId="277"/>
        </pc:sldMkLst>
        <pc:spChg chg="mod">
          <ac:chgData name="Brian Balok" userId="685ccb80-cfa1-454b-99b7-0120cbe7ee01" providerId="ADAL" clId="{E4D7D124-B22E-4E84-9E89-F4ECB1BB120C}" dt="2023-11-29T15:57:54.786" v="1213" actId="20577"/>
          <ac:spMkLst>
            <pc:docMk/>
            <pc:sldMk cId="1483516684" sldId="277"/>
            <ac:spMk id="2" creationId="{EE0A690E-D3DB-CEC0-58FC-00C350835BD7}"/>
          </ac:spMkLst>
        </pc:spChg>
        <pc:spChg chg="del">
          <ac:chgData name="Brian Balok" userId="685ccb80-cfa1-454b-99b7-0120cbe7ee01" providerId="ADAL" clId="{E4D7D124-B22E-4E84-9E89-F4ECB1BB120C}" dt="2023-11-29T15:57:44.853" v="1202" actId="478"/>
          <ac:spMkLst>
            <pc:docMk/>
            <pc:sldMk cId="1483516684" sldId="277"/>
            <ac:spMk id="3" creationId="{BE3F4DB0-67FF-73BD-E0A2-DCEE83C8FDA5}"/>
          </ac:spMkLst>
        </pc:spChg>
      </pc:sldChg>
    </pc:docChg>
  </pc:docChgLst>
  <pc:docChgLst>
    <pc:chgData name="Brian Balok" userId="685ccb80-cfa1-454b-99b7-0120cbe7ee01" providerId="ADAL" clId="{6DD43050-BD1F-4EE0-8D90-E29B58D6CA48}"/>
    <pc:docChg chg="modSld">
      <pc:chgData name="Brian Balok" userId="685ccb80-cfa1-454b-99b7-0120cbe7ee01" providerId="ADAL" clId="{6DD43050-BD1F-4EE0-8D90-E29B58D6CA48}" dt="2023-12-07T19:37:56.478" v="2" actId="2711"/>
      <pc:docMkLst>
        <pc:docMk/>
      </pc:docMkLst>
      <pc:sldChg chg="modSp">
        <pc:chgData name="Brian Balok" userId="685ccb80-cfa1-454b-99b7-0120cbe7ee01" providerId="ADAL" clId="{6DD43050-BD1F-4EE0-8D90-E29B58D6CA48}" dt="2023-12-07T19:37:38.287" v="1" actId="2711"/>
        <pc:sldMkLst>
          <pc:docMk/>
          <pc:sldMk cId="1296533848" sldId="272"/>
        </pc:sldMkLst>
        <pc:spChg chg="mod">
          <ac:chgData name="Brian Balok" userId="685ccb80-cfa1-454b-99b7-0120cbe7ee01" providerId="ADAL" clId="{6DD43050-BD1F-4EE0-8D90-E29B58D6CA48}" dt="2023-12-07T19:37:38.287" v="1" actId="2711"/>
          <ac:spMkLst>
            <pc:docMk/>
            <pc:sldMk cId="1296533848" sldId="272"/>
            <ac:spMk id="2" creationId="{CB395F8B-E3F1-F2FC-1431-DED0177A078D}"/>
          </ac:spMkLst>
        </pc:spChg>
        <pc:spChg chg="mod">
          <ac:chgData name="Brian Balok" userId="685ccb80-cfa1-454b-99b7-0120cbe7ee01" providerId="ADAL" clId="{6DD43050-BD1F-4EE0-8D90-E29B58D6CA48}" dt="2023-12-07T19:37:38.287" v="1" actId="2711"/>
          <ac:spMkLst>
            <pc:docMk/>
            <pc:sldMk cId="1296533848" sldId="272"/>
            <ac:spMk id="4" creationId="{6565C976-C62D-E8CD-6BA4-7D6FE4C24E35}"/>
          </ac:spMkLst>
        </pc:spChg>
      </pc:sldChg>
      <pc:sldChg chg="modSp">
        <pc:chgData name="Brian Balok" userId="685ccb80-cfa1-454b-99b7-0120cbe7ee01" providerId="ADAL" clId="{6DD43050-BD1F-4EE0-8D90-E29B58D6CA48}" dt="2023-12-07T19:37:56.478" v="2" actId="2711"/>
        <pc:sldMkLst>
          <pc:docMk/>
          <pc:sldMk cId="680109899" sldId="276"/>
        </pc:sldMkLst>
        <pc:spChg chg="mod">
          <ac:chgData name="Brian Balok" userId="685ccb80-cfa1-454b-99b7-0120cbe7ee01" providerId="ADAL" clId="{6DD43050-BD1F-4EE0-8D90-E29B58D6CA48}" dt="2023-12-07T19:37:56.478" v="2" actId="2711"/>
          <ac:spMkLst>
            <pc:docMk/>
            <pc:sldMk cId="680109899" sldId="276"/>
            <ac:spMk id="4" creationId="{A43D8C6D-7B3F-C8B6-7F05-D16DF77235E9}"/>
          </ac:spMkLst>
        </pc:spChg>
        <pc:spChg chg="mod">
          <ac:chgData name="Brian Balok" userId="685ccb80-cfa1-454b-99b7-0120cbe7ee01" providerId="ADAL" clId="{6DD43050-BD1F-4EE0-8D90-E29B58D6CA48}" dt="2023-12-07T19:37:56.478" v="2" actId="2711"/>
          <ac:spMkLst>
            <pc:docMk/>
            <pc:sldMk cId="680109899" sldId="276"/>
            <ac:spMk id="7" creationId="{396BA1C4-AD19-723D-74E9-E15E74F3CFE5}"/>
          </ac:spMkLst>
        </pc:spChg>
        <pc:picChg chg="mod">
          <ac:chgData name="Brian Balok" userId="685ccb80-cfa1-454b-99b7-0120cbe7ee01" providerId="ADAL" clId="{6DD43050-BD1F-4EE0-8D90-E29B58D6CA48}" dt="2023-12-07T19:37:56.478" v="2" actId="2711"/>
          <ac:picMkLst>
            <pc:docMk/>
            <pc:sldMk cId="680109899" sldId="276"/>
            <ac:picMk id="5" creationId="{D436573F-4C5B-1839-31CF-80C6A494CEA6}"/>
          </ac:picMkLst>
        </pc:picChg>
        <pc:picChg chg="mod">
          <ac:chgData name="Brian Balok" userId="685ccb80-cfa1-454b-99b7-0120cbe7ee01" providerId="ADAL" clId="{6DD43050-BD1F-4EE0-8D90-E29B58D6CA48}" dt="2023-12-07T19:37:56.478" v="2" actId="2711"/>
          <ac:picMkLst>
            <pc:docMk/>
            <pc:sldMk cId="680109899" sldId="276"/>
            <ac:picMk id="6" creationId="{6C77E202-BAE6-C1DF-CC1A-4EA3A3BBCCB5}"/>
          </ac:picMkLst>
        </pc:picChg>
        <pc:picChg chg="mod">
          <ac:chgData name="Brian Balok" userId="685ccb80-cfa1-454b-99b7-0120cbe7ee01" providerId="ADAL" clId="{6DD43050-BD1F-4EE0-8D90-E29B58D6CA48}" dt="2023-12-07T19:37:56.478" v="2" actId="2711"/>
          <ac:picMkLst>
            <pc:docMk/>
            <pc:sldMk cId="680109899" sldId="276"/>
            <ac:picMk id="9" creationId="{0FF4A2C4-C23E-AA1E-C323-3E95B0B64E1E}"/>
          </ac:picMkLst>
        </pc:picChg>
      </pc:sldChg>
      <pc:sldChg chg="modSp mod">
        <pc:chgData name="Brian Balok" userId="685ccb80-cfa1-454b-99b7-0120cbe7ee01" providerId="ADAL" clId="{6DD43050-BD1F-4EE0-8D90-E29B58D6CA48}" dt="2023-12-04T21:38:53.670" v="0" actId="2711"/>
        <pc:sldMkLst>
          <pc:docMk/>
          <pc:sldMk cId="1483516684" sldId="277"/>
        </pc:sldMkLst>
        <pc:spChg chg="mod">
          <ac:chgData name="Brian Balok" userId="685ccb80-cfa1-454b-99b7-0120cbe7ee01" providerId="ADAL" clId="{6DD43050-BD1F-4EE0-8D90-E29B58D6CA48}" dt="2023-12-04T21:38:53.670" v="0" actId="2711"/>
          <ac:spMkLst>
            <pc:docMk/>
            <pc:sldMk cId="1483516684" sldId="277"/>
            <ac:spMk id="2" creationId="{EE0A690E-D3DB-CEC0-58FC-00C350835BD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BF55A-28E9-7F49-B3B2-2C3DDBCE85B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3A6D6-A4B5-3946-9B84-D1B7E7EBC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1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airplane&#10;&#10;Description automatically generated">
            <a:extLst>
              <a:ext uri="{FF2B5EF4-FFF2-40B4-BE49-F238E27FC236}">
                <a16:creationId xmlns:a16="http://schemas.microsoft.com/office/drawing/2014/main" id="{1CB4696F-00E8-F81A-DE44-8E43CBEB5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4"/>
            <a:ext cx="12192000" cy="685657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717FFB0-63F9-CA65-0E02-6E0C1B5E3F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28940"/>
            <a:ext cx="9144000" cy="52790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E4F55C-25B2-4EDD-5783-27FDA524F6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502" y="2224556"/>
            <a:ext cx="6292995" cy="165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96962-AD7F-5592-C8DD-2BC78759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7033D8-D20C-6C4A-9F41-D447F11D0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8872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8A0D01-EE85-562E-007E-34D3F612A2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7A8851-AAE8-E1B7-C178-20D25AD8E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13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1F23D-B3A2-F359-9AF5-606725356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3ABE5-6872-5F4D-203C-13771D75A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375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7E2FD-6A7A-4D7A-9699-0E198844D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92890-A0FC-1952-9E31-C621B1985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4633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6EC90-2087-D139-C75F-60BE67906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0DA29-933C-2798-0272-8FDD035BD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6D8E65-EC89-C3D9-C009-013F01A9E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8373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BB8C3-EDF1-86B3-6CA3-04736085B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F4D4D-9FAF-C17F-D39C-1708005DB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4708-5B54-6CA5-4832-35A780E2E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D3B4D-BC29-E817-4263-AE48B4522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6334D1-A74E-4F4C-CBE9-2D2E00EC52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39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841CA-F99A-73A0-B438-F7C03731F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7279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34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DF053-8D51-13C2-EB8B-77D1CE0B0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F1FBC-0F99-6773-1C70-D13DA0F23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E9CEA9-7385-D14A-C9A3-48B7E3703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2630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CEC19-4951-BA66-E8F9-36C39618E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009A88-F128-DAD9-B1CA-37249170CE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688FAC-7B1D-543C-5A05-BA3D480393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890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19344F-4AB7-F49F-D362-642D863D5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001"/>
            <a:ext cx="10515600" cy="803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DD5D2-CD15-2704-8DB5-D73315B20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96698"/>
            <a:ext cx="10515600" cy="4880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36B6C78-7DB6-576E-E56C-951F1435E4CD}"/>
              </a:ext>
            </a:extLst>
          </p:cNvPr>
          <p:cNvCxnSpPr>
            <a:cxnSpLocks/>
          </p:cNvCxnSpPr>
          <p:nvPr userDrawn="1"/>
        </p:nvCxnSpPr>
        <p:spPr>
          <a:xfrm flipV="1">
            <a:off x="1391167" y="6567415"/>
            <a:ext cx="9264918" cy="1899"/>
          </a:xfrm>
          <a:prstGeom prst="line">
            <a:avLst/>
          </a:prstGeom>
          <a:ln w="19050">
            <a:solidFill>
              <a:srgbClr val="30BF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5FA85D5-8E62-2CA7-FC86-FDB2F928BA7D}"/>
              </a:ext>
            </a:extLst>
          </p:cNvPr>
          <p:cNvSpPr txBox="1"/>
          <p:nvPr userDrawn="1"/>
        </p:nvSpPr>
        <p:spPr>
          <a:xfrm>
            <a:off x="10728459" y="6444304"/>
            <a:ext cx="13570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Poppins" panose="00000500000000000000" pitchFamily="2" charset="0"/>
                <a:cs typeface="Poppins" panose="00000500000000000000" pitchFamily="2" charset="0"/>
              </a:rPr>
              <a:t>GHSP Confidential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31785E-B98C-0D77-AF4B-F74F204F93E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0" y="6424090"/>
            <a:ext cx="1040674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3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5314A"/>
          </a:solidFill>
          <a:latin typeface="Poppins" panose="00000500000000000000" pitchFamily="2" charset="0"/>
          <a:ea typeface="+mj-ea"/>
          <a:cs typeface="Poppins" panose="000005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4C148D8-B436-E636-4A0C-2ACD13C266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Supplier Training – APQP/PSO</a:t>
            </a:r>
          </a:p>
        </p:txBody>
      </p:sp>
    </p:spTree>
    <p:extLst>
      <p:ext uri="{BB962C8B-B14F-4D97-AF65-F5344CB8AC3E}">
        <p14:creationId xmlns:p14="http://schemas.microsoft.com/office/powerpoint/2010/main" val="2497303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8A08C-92F1-61B9-BF57-B40129158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Section 7: Operator Training and Work Instructions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B784E50-6045-1463-84A9-73A8038C2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34886"/>
            <a:ext cx="10303327" cy="3241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APQP Requirement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Staffing plan for the entire cell.</a:t>
            </a:r>
          </a:p>
          <a:p>
            <a:pPr lvl="1"/>
            <a:r>
              <a:rPr lang="en-US" sz="2400" kern="0" dirty="0">
                <a:solidFill>
                  <a:schemeClr val="tx1"/>
                </a:solidFill>
                <a:cs typeface="Arial" panose="020B0604020202020204" pitchFamily="34" charset="0"/>
              </a:rPr>
              <a:t>- Managers, Engineering, Quality, and operators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matrix for all cell operations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PSO Requirement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all visual aids dated, approved &amp; current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inspection gages and gage instructions readily available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all operators been trained and ready for production</a:t>
            </a:r>
          </a:p>
        </p:txBody>
      </p:sp>
    </p:spTree>
    <p:extLst>
      <p:ext uri="{BB962C8B-B14F-4D97-AF65-F5344CB8AC3E}">
        <p14:creationId xmlns:p14="http://schemas.microsoft.com/office/powerpoint/2010/main" val="554774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19536-3CD6-63F3-D65A-3C6C3393E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Section 8: Parts Handling Plan Available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903DCDA-D8D9-7E6B-0ECD-1CDBAF009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189945"/>
            <a:ext cx="5881007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APQP Requirement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GHSP Packaging Sketch 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PSO Requirement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 facilities for finished goods are protected from environmental factors.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Orders in place for packaging to support on time shipments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the process to assure there is not the opportunity to mix parts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4FD3D66-CE7C-71FB-10AE-2A7D44E1F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238" y="1730829"/>
            <a:ext cx="3183467" cy="314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503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B5BE8-5574-3DDA-660E-0B8C38EDF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Section 9: Parts Packaging/Shipping Specifications Available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A1BC3E3-442F-294B-4E15-EB681625A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359354"/>
            <a:ext cx="10515600" cy="3224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APQP Requirement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Label meets the GHSP requirements as defined in the Supplier Standards Manual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GHSP Packaging Sketch 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PSO Requirement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you ready to send </a:t>
            </a:r>
            <a:r>
              <a:rPr lang="en-US" sz="2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dvanced </a:t>
            </a:r>
            <a:r>
              <a:rPr lang="en-US" sz="2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hipping </a:t>
            </a:r>
            <a:r>
              <a:rPr lang="en-US" sz="2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otice (</a:t>
            </a:r>
            <a:r>
              <a:rPr lang="en-US" sz="20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ASN</a:t>
            </a:r>
            <a:r>
              <a:rPr lang="en-US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new suppliers have they been set up in SV and do they have a person dedicated to reviewing the site daily.  This is where you will get your schedules.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kern="0" dirty="0">
                <a:solidFill>
                  <a:schemeClr val="tx1"/>
                </a:solidFill>
                <a:cs typeface="Arial" panose="020B0604020202020204" pitchFamily="34" charset="0"/>
              </a:rPr>
              <a:t>Also assure that there is a backup in the event that person is out.</a:t>
            </a:r>
          </a:p>
        </p:txBody>
      </p:sp>
    </p:spTree>
    <p:extLst>
      <p:ext uri="{BB962C8B-B14F-4D97-AF65-F5344CB8AC3E}">
        <p14:creationId xmlns:p14="http://schemas.microsoft.com/office/powerpoint/2010/main" val="2032443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11E20-C41D-5BF3-126D-315E66A97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Section 10: Key Quality Systems Demonstrated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FE2EB8D-A870-396C-67E6-38E413E47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210" y="919843"/>
            <a:ext cx="654434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PSO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quality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Compliments the </a:t>
            </a:r>
            <a:r>
              <a:rPr lang="en-US" sz="24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</a:t>
            </a:r>
            <a:r>
              <a:rPr lang="en-US" sz="2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/ISO registration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tx1"/>
                </a:solidFill>
                <a:cs typeface="Arial" panose="020B0604020202020204" pitchFamily="34" charset="0"/>
              </a:rPr>
              <a:t>8D process in place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tx1"/>
                </a:solidFill>
                <a:cs typeface="Arial" panose="020B0604020202020204" pitchFamily="34" charset="0"/>
              </a:rPr>
              <a:t>Document control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tx1"/>
                </a:solidFill>
                <a:cs typeface="Arial" panose="020B0604020202020204" pitchFamily="34" charset="0"/>
              </a:rPr>
              <a:t>Red Rabbit/Go </a:t>
            </a:r>
            <a:r>
              <a:rPr lang="en-US" sz="2400" kern="0" dirty="0" err="1">
                <a:solidFill>
                  <a:schemeClr val="tx1"/>
                </a:solidFill>
                <a:cs typeface="Arial" panose="020B0604020202020204" pitchFamily="34" charset="0"/>
              </a:rPr>
              <a:t>NoGo</a:t>
            </a:r>
            <a:r>
              <a:rPr lang="en-US" sz="2400" kern="0" dirty="0">
                <a:solidFill>
                  <a:schemeClr val="tx1"/>
                </a:solidFill>
                <a:cs typeface="Arial" panose="020B0604020202020204" pitchFamily="34" charset="0"/>
              </a:rPr>
              <a:t> masters are in place and signed off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tx1"/>
                </a:solidFill>
                <a:cs typeface="Arial" panose="020B0604020202020204" pitchFamily="34" charset="0"/>
              </a:rPr>
              <a:t>SPC has been established and in place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9A318BA-7BDB-4CC3-B811-D540D5DD8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1055800"/>
            <a:ext cx="4267336" cy="218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495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F9AB3-FDAC-F125-86C2-9320A5C6F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Section 11: Containment Plan Available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50EFB19-DD1E-133C-67AF-0513FC4BB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199" y="1208313"/>
            <a:ext cx="10779579" cy="3804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APQP Requirement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 Launch Control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PSO Requirement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Safe Launch or GP12 early containment process in place.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kern="0" dirty="0">
                <a:solidFill>
                  <a:schemeClr val="tx1"/>
                </a:solidFill>
                <a:cs typeface="Arial" panose="020B0604020202020204" pitchFamily="34" charset="0"/>
              </a:rPr>
              <a:t>Are the containment results being reviewed on a regular bases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kern="0" dirty="0">
                <a:solidFill>
                  <a:schemeClr val="tx1"/>
                </a:solidFill>
                <a:cs typeface="Arial" panose="020B0604020202020204" pitchFamily="34" charset="0"/>
              </a:rPr>
              <a:t>Is there a plan to exit containment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there a separate station for this process.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instructions available at the station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there a plant contingency plan written</a:t>
            </a:r>
          </a:p>
        </p:txBody>
      </p:sp>
    </p:spTree>
    <p:extLst>
      <p:ext uri="{BB962C8B-B14F-4D97-AF65-F5344CB8AC3E}">
        <p14:creationId xmlns:p14="http://schemas.microsoft.com/office/powerpoint/2010/main" val="2262471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426EF-984E-E386-79C5-E37976C50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Section 12: Preventative Maintenance Plans Established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ED95015-3151-6B04-5DC3-6C4B1D0A5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322614"/>
            <a:ext cx="10665279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APQP Requirement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Preventative Maintenance Plan for each piece of equipment and or tool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PSO Requirement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Assure that there is an adequate supply of perishable tools (such as drills, cutters,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all the Red Rabbits, Go </a:t>
            </a:r>
            <a:r>
              <a:rPr lang="en-US" sz="24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NoGo</a:t>
            </a:r>
            <a:r>
              <a:rPr lang="en-US" sz="2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parts in the preventative maintenance system to assure that they are verified.</a:t>
            </a:r>
          </a:p>
        </p:txBody>
      </p:sp>
    </p:spTree>
    <p:extLst>
      <p:ext uri="{BB962C8B-B14F-4D97-AF65-F5344CB8AC3E}">
        <p14:creationId xmlns:p14="http://schemas.microsoft.com/office/powerpoint/2010/main" val="472315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CEC0B-20CF-9641-B41A-DB0727BED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Section 13: Gage and Check Fixture R&amp;R Studies Complete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67D6422-1158-D6D0-11E9-6364F4532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199" y="1549978"/>
            <a:ext cx="7002795" cy="2903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APQP Requirement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Gage R&amp;R studies per AIAG MSA manual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PSO Requirement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all functional gages been dimensionally certified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procedures being followed to calibrate test &amp; measuring equipment on a regular bases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7FE42DE-00FB-99EA-BDD5-0AF5072C3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38409" y="1683191"/>
            <a:ext cx="3352802" cy="236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51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95F8B-E3F1-F2FC-1431-DED0177A0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Section 14: Product Validation Complete (as applies)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565C976-C62D-E8CD-6BA4-7D6FE4C24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539" y="1531755"/>
            <a:ext cx="8247954" cy="2014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any design or product validation data that is present for items that require 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Validation testing is completed by GHSP within the shifter or pump</a:t>
            </a:r>
          </a:p>
        </p:txBody>
      </p:sp>
    </p:spTree>
    <p:extLst>
      <p:ext uri="{BB962C8B-B14F-4D97-AF65-F5344CB8AC3E}">
        <p14:creationId xmlns:p14="http://schemas.microsoft.com/office/powerpoint/2010/main" val="1296533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0503E-FC0A-950F-CCEE-DBF5B4B98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Section 15: Line Speed and Capacity Verified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E77E178-C50B-F1AA-93DB-6C5D1ABCA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867" y="1227172"/>
            <a:ext cx="6990654" cy="4098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APQP Requirement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Analysis performed on the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PSO Requirement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a machine process capability study been complete on the production equipment.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there been contingency plans/safety stock established to support production in the event of machine breakdown or force majeure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/>
                </a:solidFill>
                <a:cs typeface="Arial" panose="020B0604020202020204" pitchFamily="34" charset="0"/>
              </a:rPr>
              <a:t>Will this plan accommodate GHSP schedule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the supplier know and understand the ramp-up and peak demands for the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the number of acceptable parts coming of the end of line meet or exceed production requirements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A3F95E4-4945-0864-E373-64CC3AC30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7824">
            <a:off x="8479963" y="2384155"/>
            <a:ext cx="2764690" cy="247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065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9D231-9D93-3B54-78C6-A19332A4D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Section 16: PPAP Readiness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BC34E8C-165F-C4F6-E96C-E034597AF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199" y="1227610"/>
            <a:ext cx="6346371" cy="425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20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PPAP ready to be submitted to GHSP per the deliverables set fort by SDE/SQE.</a:t>
            </a:r>
          </a:p>
          <a:p>
            <a:endParaRPr lang="en-US" sz="20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kern="0" dirty="0">
                <a:solidFill>
                  <a:schemeClr val="tx1"/>
                </a:solidFill>
                <a:cs typeface="Arial" panose="020B0604020202020204" pitchFamily="34" charset="0"/>
              </a:rPr>
              <a:t>Initial process capability performed with 125 pieces (sub groups of 5).  Ppk &gt; 1.67  (see section 7.3.3 of Global Supplier Standards Manual)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kern="0" dirty="0">
                <a:solidFill>
                  <a:schemeClr val="tx1"/>
                </a:solidFill>
                <a:cs typeface="Arial" panose="020B0604020202020204" pitchFamily="34" charset="0"/>
              </a:rPr>
              <a:t>Full dimensional layout been performed on a minimum of 5 pieces.  Are all cavities represented if &lt;= 5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kern="0" dirty="0">
                <a:solidFill>
                  <a:schemeClr val="tx1"/>
                </a:solidFill>
                <a:cs typeface="Arial" panose="020B0604020202020204" pitchFamily="34" charset="0"/>
              </a:rPr>
              <a:t>Has the supplier used common industry practices and forms as outlined in the AIAG PPAP Manual.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kern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3E6D92D-4B77-887D-9C15-75B444123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8534">
            <a:off x="8024573" y="2109735"/>
            <a:ext cx="2811146" cy="235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88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BE920-3200-3365-08AA-232666203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BB777393-287E-A7BB-7989-B12E1ACC8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614" y="1151165"/>
            <a:ext cx="8229600" cy="990600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understand key concepts of the GHSP APQP and PSO process by reviewing the 16 sections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6934657-B017-8C0D-40ED-15D484D82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66" y="2663604"/>
            <a:ext cx="4556095" cy="302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C35584-7234-9891-9E0E-B47F6665A73C}"/>
              </a:ext>
            </a:extLst>
          </p:cNvPr>
          <p:cNvSpPr txBox="1"/>
          <p:nvPr/>
        </p:nvSpPr>
        <p:spPr>
          <a:xfrm>
            <a:off x="1094014" y="2619778"/>
            <a:ext cx="50019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Why do we do this???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Assure all documentation is in place and ready for PPAP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Assure that the process can run at the quoted capacity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Prepared for SOP (Start of Production)</a:t>
            </a:r>
          </a:p>
        </p:txBody>
      </p:sp>
    </p:spTree>
    <p:extLst>
      <p:ext uri="{BB962C8B-B14F-4D97-AF65-F5344CB8AC3E}">
        <p14:creationId xmlns:p14="http://schemas.microsoft.com/office/powerpoint/2010/main" val="1478148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2B2C11-B473-527B-07E7-4349284BDF57}"/>
              </a:ext>
            </a:extLst>
          </p:cNvPr>
          <p:cNvSpPr txBox="1"/>
          <p:nvPr/>
        </p:nvSpPr>
        <p:spPr>
          <a:xfrm>
            <a:off x="8360229" y="2683053"/>
            <a:ext cx="33881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&gt;&gt;  Pull together the open items and put together an open issues list with person responsible and an achievable due date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B8972D-C539-127A-3218-CED38540B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77" y="327251"/>
            <a:ext cx="7610475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59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3D8C6D-7B3F-C8B6-7F05-D16DF77235E9}"/>
              </a:ext>
            </a:extLst>
          </p:cNvPr>
          <p:cNvSpPr txBox="1"/>
          <p:nvPr/>
        </p:nvSpPr>
        <p:spPr>
          <a:xfrm>
            <a:off x="5595256" y="891842"/>
            <a:ext cx="468405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&gt;&gt;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top summary page can be used to communicate the results from the supplier.  This shows the red yellow green status of each element, the run results, and sign off.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All suppliers are expected to complete APQP and a self assessed PSO, critical parts to the assembly will require onsite PSO by GHSP SDE.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9">
            <a:extLst>
              <a:ext uri="{FF2B5EF4-FFF2-40B4-BE49-F238E27FC236}">
                <a16:creationId xmlns:a16="http://schemas.microsoft.com/office/drawing/2014/main" id="{D436573F-4C5B-1839-31CF-80C6A494C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329256"/>
            <a:ext cx="4372701" cy="592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0">
            <a:extLst>
              <a:ext uri="{FF2B5EF4-FFF2-40B4-BE49-F238E27FC236}">
                <a16:creationId xmlns:a16="http://schemas.microsoft.com/office/drawing/2014/main" id="{6C77E202-BAE6-C1DF-CC1A-4EA3A3BBC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152" y="2933666"/>
            <a:ext cx="3858265" cy="289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96BA1C4-AD19-723D-74E9-E15E74F3CFE5}"/>
              </a:ext>
            </a:extLst>
          </p:cNvPr>
          <p:cNvSpPr/>
          <p:nvPr/>
        </p:nvSpPr>
        <p:spPr>
          <a:xfrm>
            <a:off x="685799" y="329256"/>
            <a:ext cx="767444" cy="364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FF4A2C4-C23E-AA1E-C323-3E95B0B64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799" y="381824"/>
            <a:ext cx="846036" cy="22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09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A690E-D3DB-CEC0-58FC-00C350835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7100"/>
            <a:ext cx="10515600" cy="80379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83516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A77CD-4971-1175-214B-2063AB019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Section Overview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34B2087-8611-719E-97B6-F1D9C11C9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239268"/>
              </p:ext>
            </p:extLst>
          </p:nvPr>
        </p:nvGraphicFramePr>
        <p:xfrm>
          <a:off x="1091293" y="1314335"/>
          <a:ext cx="10009414" cy="4931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8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1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916">
                <a:tc gridSpan="2"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Sections of the APQP/PSO</a:t>
                      </a:r>
                    </a:p>
                  </a:txBody>
                  <a:tcPr>
                    <a:solidFill>
                      <a:srgbClr val="05314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56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 Plant Layout &amp;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Process Flow Diagram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 Parts Packaging/Shipping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Specifications Available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54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 Design and Process FMEA 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(as applies)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 Key Quality Systems Demonstrated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54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 Product Control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  Containment Plan Available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56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 Purchased Components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Readiness/Sub Supplier Part Submission Complete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  Preventative Maintenance Plans Established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956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 Product Specifications/Drawings/Blueprints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  Gage &amp; Check Fixture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R&amp;R Studies Complete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956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 Tooling, Equipment,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Fixtures Identified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  Production Validation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Complete (as applies)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956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 Operators Trained and Work Instructions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  Line Speed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Capacity Verified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54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 Parts Handling Plan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Available 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  PPAP Readiness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1672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A77CD-4971-1175-214B-2063AB019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Section 1: Plant Layout and Process Flow Diagram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E28E562-99D6-E0FB-9FE0-CFC5DA58C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209" y="925171"/>
            <a:ext cx="10664583" cy="366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APQP Requirement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Flow Diagram dated and current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kern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n-US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PSO Requirement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updated floor plan showing GHSP equipment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tx1"/>
                </a:solidFill>
                <a:cs typeface="Arial" panose="020B0604020202020204" pitchFamily="34" charset="0"/>
              </a:rPr>
              <a:t>Are inspection points identified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tx1"/>
                </a:solidFill>
                <a:cs typeface="Arial" panose="020B0604020202020204" pitchFamily="34" charset="0"/>
              </a:rPr>
              <a:t>Identified area for Non-Conforming Material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 Diagram walk showing the process meets the documented flow chart.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653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B6006-E43E-3EF0-C2EB-B3B80379B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Section 2: Design and Process FMEA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320A8A8-3D2E-D310-0AB3-E303268FE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944" y="1330777"/>
            <a:ext cx="10376112" cy="366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APQP Requirement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DFMEA (If Supplier is Design Responsible)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the DFMEA include all functional and appearance specifications, CC/SC’s,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all </a:t>
            </a:r>
            <a:r>
              <a:rPr lang="en-US" sz="20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RPN’s</a:t>
            </a:r>
            <a:r>
              <a:rPr lang="en-US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calculated.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PFMEA</a:t>
            </a:r>
            <a:endParaRPr lang="en-US" sz="2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Assure that all functional  and appearance specifications, CC/SC’s,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00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RPN’s</a:t>
            </a:r>
            <a:r>
              <a:rPr lang="en-US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calculated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the PFMEA follow the Flow Diagram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Assure that all PTR’s and lessons learned are listed on the PFMEA.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50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23643-A0BA-F002-B6A4-10D8D077E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Section 3: Production Control Plan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E2CDE7F-9C3F-8C13-5B7D-9AA88FBB6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957828"/>
            <a:ext cx="1007745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APQP Requirement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Control Plan dated and current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the Control Plan follow the Flow Diagram &amp; PFMEA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Assure all SC/CC’s (Star Dimensions) and CP (Control Points) are included and controls are listed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re-validation and submissions are to be listed on the control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PSO Requirement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all the elements in the control plan being followed as documented.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all controls (including SPC) being used and followed.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controls verified on a periodic bases to ensure desired results</a:t>
            </a:r>
            <a:r>
              <a:rPr lang="en-US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038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C00F-3829-BE7D-9AF4-7F05D947A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Section 4: Purchased Component Readiness / Sub-Supplier Part Submission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12C9A8-630C-C856-F0B8-0D32594E6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028" y="1414587"/>
            <a:ext cx="8229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APQP Requirement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all sub-supplier PPAP’s been received and approved.  PSW’ s available for review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PSO Requirement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components that have long lead times are there plans in place to assure adequate material in the pipe 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there an effective lot traceability system in place for all sub-components going into assemblies.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5B236AB-5D2F-5406-6507-B5CBB066D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8" y="4745174"/>
            <a:ext cx="4748442" cy="127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447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9DA13-088A-7DE9-5D4F-FDF68AA6F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Section 5: Product Specifications Drawings/Blueprints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DF8DC88-55A6-B9ED-DB07-08861AC29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06693"/>
            <a:ext cx="10314214" cy="278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PSO Requirement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Assure that the supplier has the latest GHSP approved drawing on hand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that the supplier has any customer specifics on hand and that they are at the latest revision.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tx1"/>
                </a:solidFill>
                <a:cs typeface="Arial" panose="020B0604020202020204" pitchFamily="34" charset="0"/>
              </a:rPr>
              <a:t>These would be such items as contamination specs, material specs, GHSP Workmanship standard, etc</a:t>
            </a:r>
            <a:r>
              <a:rPr lang="en-US" sz="2000" kern="0" dirty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5070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32BAA-C8BD-DDDF-6345-041DD024C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Section 6: Tooling, Equipment, and Fixtures Identified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348B88D-FBD3-A1D6-C5B5-95228AABF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247" y="1164772"/>
            <a:ext cx="5302102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APQP Requirement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GHSP tooling and gage sketch 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PSO Requirement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all the equipment and gages in place as it would be used in production.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customer specific requirements been met.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kern="0" dirty="0">
                <a:solidFill>
                  <a:schemeClr val="tx1"/>
                </a:solidFill>
                <a:cs typeface="Arial" panose="020B0604020202020204" pitchFamily="34" charset="0"/>
              </a:rPr>
              <a:t>Such as Ford tool tags been place on all Ford owned tooling as an example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C8606C2-635B-D1DC-FFB1-40CB5567B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5177">
            <a:off x="7267321" y="2022714"/>
            <a:ext cx="3197764" cy="281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155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GHSP">
      <a:dk1>
        <a:srgbClr val="000000"/>
      </a:dk1>
      <a:lt1>
        <a:srgbClr val="FFFFFF"/>
      </a:lt1>
      <a:dk2>
        <a:srgbClr val="053049"/>
      </a:dk2>
      <a:lt2>
        <a:srgbClr val="BEBEBE"/>
      </a:lt2>
      <a:accent1>
        <a:srgbClr val="14BDF0"/>
      </a:accent1>
      <a:accent2>
        <a:srgbClr val="2F90C0"/>
      </a:accent2>
      <a:accent3>
        <a:srgbClr val="74C042"/>
      </a:accent3>
      <a:accent4>
        <a:srgbClr val="EC1C24"/>
      </a:accent4>
      <a:accent5>
        <a:srgbClr val="F38B1E"/>
      </a:accent5>
      <a:accent6>
        <a:srgbClr val="FFC000"/>
      </a:accent6>
      <a:hlink>
        <a:srgbClr val="14BEF0"/>
      </a:hlink>
      <a:folHlink>
        <a:srgbClr val="2F90C0"/>
      </a:folHlink>
    </a:clrScheme>
    <a:fontScheme name="GHSP">
      <a:majorFont>
        <a:latin typeface="Bahnschrift"/>
        <a:ea typeface=""/>
        <a:cs typeface=""/>
      </a:majorFont>
      <a:minorFont>
        <a:latin typeface="Bahnschri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HSP Blank Presentation Template_V1" id="{161BD463-713C-437F-8A46-82652A6F28B0}" vid="{487C3E4D-B060-47E9-9B5E-F69DDCA5B8F3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78488c2-e1ae-4cbe-a623-c49d68c505c4">
      <UserInfo>
        <DisplayName>Colby Martin</DisplayName>
        <AccountId>141</AccountId>
        <AccountType/>
      </UserInfo>
      <UserInfo>
        <DisplayName>Andy Hubbard</DisplayName>
        <AccountId>282</AccountId>
        <AccountType/>
      </UserInfo>
    </SharedWithUsers>
    <lcf76f155ced4ddcb4097134ff3c332f xmlns="69b78a8a-548d-4734-af99-18012c001a53">
      <Terms xmlns="http://schemas.microsoft.com/office/infopath/2007/PartnerControls"/>
    </lcf76f155ced4ddcb4097134ff3c332f>
    <TaxCatchAll xmlns="b78488c2-e1ae-4cbe-a623-c49d68c505c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C6F742A3E59F419178E7C244C58DC8" ma:contentTypeVersion="16" ma:contentTypeDescription="Create a new document." ma:contentTypeScope="" ma:versionID="58bc2e08f3a70cc325b56384f73e1f2e">
  <xsd:schema xmlns:xsd="http://www.w3.org/2001/XMLSchema" xmlns:xs="http://www.w3.org/2001/XMLSchema" xmlns:p="http://schemas.microsoft.com/office/2006/metadata/properties" xmlns:ns2="69b78a8a-548d-4734-af99-18012c001a53" xmlns:ns3="b78488c2-e1ae-4cbe-a623-c49d68c505c4" targetNamespace="http://schemas.microsoft.com/office/2006/metadata/properties" ma:root="true" ma:fieldsID="beed4550817e8df6a19a29a051dbb209" ns2:_="" ns3:_="">
    <xsd:import namespace="69b78a8a-548d-4734-af99-18012c001a53"/>
    <xsd:import namespace="b78488c2-e1ae-4cbe-a623-c49d68c505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b78a8a-548d-4734-af99-18012c001a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b8f99bc-e9e6-4ffc-80e4-d0e1ffdb65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8488c2-e1ae-4cbe-a623-c49d68c505c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815a95c-8c3f-4880-a219-af870e51b66f}" ma:internalName="TaxCatchAll" ma:showField="CatchAllData" ma:web="b78488c2-e1ae-4cbe-a623-c49d68c505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D85BBE-9712-4EE2-8D81-896CA7AB82A9}">
  <ds:schemaRefs>
    <ds:schemaRef ds:uri="http://purl.org/dc/terms/"/>
    <ds:schemaRef ds:uri="b78488c2-e1ae-4cbe-a623-c49d68c505c4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documentManagement/types"/>
    <ds:schemaRef ds:uri="69b78a8a-548d-4734-af99-18012c001a5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F461F21-0C81-40AF-9D63-CB27E99C1A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B7B478-E8DF-4DD4-B589-890F32F993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b78a8a-548d-4734-af99-18012c001a53"/>
    <ds:schemaRef ds:uri="b78488c2-e1ae-4cbe-a623-c49d68c505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GHSP Blank Presentation Template_V1</Template>
  <TotalTime>61</TotalTime>
  <Words>1302</Words>
  <Application>Microsoft Office PowerPoint</Application>
  <PresentationFormat>Widescreen</PresentationFormat>
  <Paragraphs>164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Bahnschrift</vt:lpstr>
      <vt:lpstr>Calibri</vt:lpstr>
      <vt:lpstr>Poppins</vt:lpstr>
      <vt:lpstr>Wingdings</vt:lpstr>
      <vt:lpstr>Office Theme 2013 - 2022</vt:lpstr>
      <vt:lpstr>PowerPoint Presentation</vt:lpstr>
      <vt:lpstr>Purpose</vt:lpstr>
      <vt:lpstr>Section Overview</vt:lpstr>
      <vt:lpstr>Section 1: Plant Layout and Process Flow Diagram</vt:lpstr>
      <vt:lpstr>Section 2: Design and Process FMEA</vt:lpstr>
      <vt:lpstr>Section 3: Production Control Plan</vt:lpstr>
      <vt:lpstr>Section 4: Purchased Component Readiness / Sub-Supplier Part Submission</vt:lpstr>
      <vt:lpstr>Section 5: Product Specifications Drawings/Blueprints</vt:lpstr>
      <vt:lpstr>Section 6: Tooling, Equipment, and Fixtures Identified</vt:lpstr>
      <vt:lpstr>Section 7: Operator Training and Work Instructions</vt:lpstr>
      <vt:lpstr>Section 8: Parts Handling Plan Available</vt:lpstr>
      <vt:lpstr>Section 9: Parts Packaging/Shipping Specifications Available</vt:lpstr>
      <vt:lpstr>Section 10: Key Quality Systems Demonstrated </vt:lpstr>
      <vt:lpstr>Section 11: Containment Plan Available</vt:lpstr>
      <vt:lpstr>Section 12: Preventative Maintenance Plans Established</vt:lpstr>
      <vt:lpstr>Section 13: Gage and Check Fixture R&amp;R Studies Complete</vt:lpstr>
      <vt:lpstr>Section 14: Product Validation Complete (as applies)</vt:lpstr>
      <vt:lpstr>Section 15: Line Speed and Capacity Verified</vt:lpstr>
      <vt:lpstr>Section 16: PPAP Readiness</vt:lpstr>
      <vt:lpstr>PowerPoint Presentation</vt:lpstr>
      <vt:lpstr>PowerPoint Presentation</vt:lpstr>
      <vt:lpstr>Questions?</vt:lpstr>
    </vt:vector>
  </TitlesOfParts>
  <Company>JSJ Corporation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Balok</dc:creator>
  <cp:lastModifiedBy>Brian Balok</cp:lastModifiedBy>
  <cp:revision>1</cp:revision>
  <dcterms:created xsi:type="dcterms:W3CDTF">2023-11-29T14:58:13Z</dcterms:created>
  <dcterms:modified xsi:type="dcterms:W3CDTF">2023-12-07T19:38:02Z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0x01010076C6F742A3E59F419178E7C244C58DC8</vt:lpwstr>
  </property>
  <property fmtid="{D5CDD505-2E9C-101B-9397-08002B2CF9AE}" pid="3" name="MediaServiceImageTags">
    <vt:lpwstr/>
  </property>
</Properties>
</file>