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314A"/>
    <a:srgbClr val="14BE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43418-5232-4E38-83E1-1315F0C678F1}" v="3" dt="2023-12-04T21:35:30.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6327"/>
  </p:normalViewPr>
  <p:slideViewPr>
    <p:cSldViewPr snapToGrid="0" snapToObjects="1">
      <p:cViewPr varScale="1">
        <p:scale>
          <a:sx n="180" d="100"/>
          <a:sy n="180" d="100"/>
        </p:scale>
        <p:origin x="2832" y="162"/>
      </p:cViewPr>
      <p:guideLst/>
    </p:cSldViewPr>
  </p:slideViewPr>
  <p:notesTextViewPr>
    <p:cViewPr>
      <p:scale>
        <a:sx n="1" d="1"/>
        <a:sy n="1" d="1"/>
      </p:scale>
      <p:origin x="0" y="0"/>
    </p:cViewPr>
  </p:notesTextViewPr>
  <p:notesViewPr>
    <p:cSldViewPr snapToGrid="0" snapToObjects="1">
      <p:cViewPr varScale="1">
        <p:scale>
          <a:sx n="190" d="100"/>
          <a:sy n="190" d="100"/>
        </p:scale>
        <p:origin x="2296" y="21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Balok" userId="685ccb80-cfa1-454b-99b7-0120cbe7ee01" providerId="ADAL" clId="{6F943418-5232-4E38-83E1-1315F0C678F1}"/>
    <pc:docChg chg="modSld">
      <pc:chgData name="Brian Balok" userId="685ccb80-cfa1-454b-99b7-0120cbe7ee01" providerId="ADAL" clId="{6F943418-5232-4E38-83E1-1315F0C678F1}" dt="2023-12-04T21:35:57.380" v="7" actId="2711"/>
      <pc:docMkLst>
        <pc:docMk/>
      </pc:docMkLst>
      <pc:sldChg chg="modSp">
        <pc:chgData name="Brian Balok" userId="685ccb80-cfa1-454b-99b7-0120cbe7ee01" providerId="ADAL" clId="{6F943418-5232-4E38-83E1-1315F0C678F1}" dt="2023-12-04T21:34:49.280" v="0" actId="2711"/>
        <pc:sldMkLst>
          <pc:docMk/>
          <pc:sldMk cId="2621225107" sldId="262"/>
        </pc:sldMkLst>
        <pc:spChg chg="mod">
          <ac:chgData name="Brian Balok" userId="685ccb80-cfa1-454b-99b7-0120cbe7ee01" providerId="ADAL" clId="{6F943418-5232-4E38-83E1-1315F0C678F1}" dt="2023-12-04T21:34:49.280" v="0" actId="2711"/>
          <ac:spMkLst>
            <pc:docMk/>
            <pc:sldMk cId="2621225107" sldId="262"/>
            <ac:spMk id="2" creationId="{EBD0E060-99CD-3DDF-F551-AD6F99E22012}"/>
          </ac:spMkLst>
        </pc:spChg>
        <pc:spChg chg="mod">
          <ac:chgData name="Brian Balok" userId="685ccb80-cfa1-454b-99b7-0120cbe7ee01" providerId="ADAL" clId="{6F943418-5232-4E38-83E1-1315F0C678F1}" dt="2023-12-04T21:34:49.280" v="0" actId="2711"/>
          <ac:spMkLst>
            <pc:docMk/>
            <pc:sldMk cId="2621225107" sldId="262"/>
            <ac:spMk id="4" creationId="{59AF6FC7-C5F0-7399-4CA1-703854D669FB}"/>
          </ac:spMkLst>
        </pc:spChg>
        <pc:spChg chg="mod">
          <ac:chgData name="Brian Balok" userId="685ccb80-cfa1-454b-99b7-0120cbe7ee01" providerId="ADAL" clId="{6F943418-5232-4E38-83E1-1315F0C678F1}" dt="2023-12-04T21:34:49.280" v="0" actId="2711"/>
          <ac:spMkLst>
            <pc:docMk/>
            <pc:sldMk cId="2621225107" sldId="262"/>
            <ac:spMk id="6" creationId="{2DAEC6A1-04AF-D81A-125B-447047035124}"/>
          </ac:spMkLst>
        </pc:spChg>
        <pc:picChg chg="mod">
          <ac:chgData name="Brian Balok" userId="685ccb80-cfa1-454b-99b7-0120cbe7ee01" providerId="ADAL" clId="{6F943418-5232-4E38-83E1-1315F0C678F1}" dt="2023-12-04T21:34:49.280" v="0" actId="2711"/>
          <ac:picMkLst>
            <pc:docMk/>
            <pc:sldMk cId="2621225107" sldId="262"/>
            <ac:picMk id="5" creationId="{6F730628-6FF8-AAAA-9026-4FE2E25905EB}"/>
          </ac:picMkLst>
        </pc:picChg>
      </pc:sldChg>
      <pc:sldChg chg="modSp">
        <pc:chgData name="Brian Balok" userId="685ccb80-cfa1-454b-99b7-0120cbe7ee01" providerId="ADAL" clId="{6F943418-5232-4E38-83E1-1315F0C678F1}" dt="2023-12-04T21:34:57.396" v="1" actId="2711"/>
        <pc:sldMkLst>
          <pc:docMk/>
          <pc:sldMk cId="693116962" sldId="263"/>
        </pc:sldMkLst>
        <pc:spChg chg="mod">
          <ac:chgData name="Brian Balok" userId="685ccb80-cfa1-454b-99b7-0120cbe7ee01" providerId="ADAL" clId="{6F943418-5232-4E38-83E1-1315F0C678F1}" dt="2023-12-04T21:34:57.396" v="1" actId="2711"/>
          <ac:spMkLst>
            <pc:docMk/>
            <pc:sldMk cId="693116962" sldId="263"/>
            <ac:spMk id="2" creationId="{7BC9C412-8D24-C759-6A21-98144EE05D26}"/>
          </ac:spMkLst>
        </pc:spChg>
        <pc:spChg chg="mod">
          <ac:chgData name="Brian Balok" userId="685ccb80-cfa1-454b-99b7-0120cbe7ee01" providerId="ADAL" clId="{6F943418-5232-4E38-83E1-1315F0C678F1}" dt="2023-12-04T21:34:57.396" v="1" actId="2711"/>
          <ac:spMkLst>
            <pc:docMk/>
            <pc:sldMk cId="693116962" sldId="263"/>
            <ac:spMk id="4" creationId="{48298CF0-B5B0-179D-6EAE-3E0B648D457A}"/>
          </ac:spMkLst>
        </pc:spChg>
        <pc:spChg chg="mod">
          <ac:chgData name="Brian Balok" userId="685ccb80-cfa1-454b-99b7-0120cbe7ee01" providerId="ADAL" clId="{6F943418-5232-4E38-83E1-1315F0C678F1}" dt="2023-12-04T21:34:57.396" v="1" actId="2711"/>
          <ac:spMkLst>
            <pc:docMk/>
            <pc:sldMk cId="693116962" sldId="263"/>
            <ac:spMk id="6" creationId="{8F96CA4F-6F0D-B913-E72B-EC188A1ADC98}"/>
          </ac:spMkLst>
        </pc:spChg>
        <pc:picChg chg="mod">
          <ac:chgData name="Brian Balok" userId="685ccb80-cfa1-454b-99b7-0120cbe7ee01" providerId="ADAL" clId="{6F943418-5232-4E38-83E1-1315F0C678F1}" dt="2023-12-04T21:34:57.396" v="1" actId="2711"/>
          <ac:picMkLst>
            <pc:docMk/>
            <pc:sldMk cId="693116962" sldId="263"/>
            <ac:picMk id="5" creationId="{367551AD-4583-0411-4395-64418FEBFFA6}"/>
          </ac:picMkLst>
        </pc:picChg>
      </pc:sldChg>
      <pc:sldChg chg="modSp mod">
        <pc:chgData name="Brian Balok" userId="685ccb80-cfa1-454b-99b7-0120cbe7ee01" providerId="ADAL" clId="{6F943418-5232-4E38-83E1-1315F0C678F1}" dt="2023-12-04T21:35:02.741" v="2" actId="2711"/>
        <pc:sldMkLst>
          <pc:docMk/>
          <pc:sldMk cId="1714976890" sldId="264"/>
        </pc:sldMkLst>
        <pc:spChg chg="mod">
          <ac:chgData name="Brian Balok" userId="685ccb80-cfa1-454b-99b7-0120cbe7ee01" providerId="ADAL" clId="{6F943418-5232-4E38-83E1-1315F0C678F1}" dt="2023-12-04T21:35:02.741" v="2" actId="2711"/>
          <ac:spMkLst>
            <pc:docMk/>
            <pc:sldMk cId="1714976890" sldId="264"/>
            <ac:spMk id="2" creationId="{A136283C-B014-5420-F0AF-71DB77D8BA38}"/>
          </ac:spMkLst>
        </pc:spChg>
        <pc:spChg chg="mod">
          <ac:chgData name="Brian Balok" userId="685ccb80-cfa1-454b-99b7-0120cbe7ee01" providerId="ADAL" clId="{6F943418-5232-4E38-83E1-1315F0C678F1}" dt="2023-12-04T21:35:02.741" v="2" actId="2711"/>
          <ac:spMkLst>
            <pc:docMk/>
            <pc:sldMk cId="1714976890" sldId="264"/>
            <ac:spMk id="4" creationId="{59B71F5D-2F40-3818-4A63-7CBF05A968CF}"/>
          </ac:spMkLst>
        </pc:spChg>
        <pc:spChg chg="mod">
          <ac:chgData name="Brian Balok" userId="685ccb80-cfa1-454b-99b7-0120cbe7ee01" providerId="ADAL" clId="{6F943418-5232-4E38-83E1-1315F0C678F1}" dt="2023-12-04T21:35:02.741" v="2" actId="2711"/>
          <ac:spMkLst>
            <pc:docMk/>
            <pc:sldMk cId="1714976890" sldId="264"/>
            <ac:spMk id="5" creationId="{F04C6549-79A5-B3FC-D56C-5AA89DF28487}"/>
          </ac:spMkLst>
        </pc:spChg>
      </pc:sldChg>
      <pc:sldChg chg="modSp mod">
        <pc:chgData name="Brian Balok" userId="685ccb80-cfa1-454b-99b7-0120cbe7ee01" providerId="ADAL" clId="{6F943418-5232-4E38-83E1-1315F0C678F1}" dt="2023-12-04T21:35:21.526" v="3" actId="2711"/>
        <pc:sldMkLst>
          <pc:docMk/>
          <pc:sldMk cId="758301354" sldId="265"/>
        </pc:sldMkLst>
        <pc:spChg chg="mod">
          <ac:chgData name="Brian Balok" userId="685ccb80-cfa1-454b-99b7-0120cbe7ee01" providerId="ADAL" clId="{6F943418-5232-4E38-83E1-1315F0C678F1}" dt="2023-12-04T21:35:21.526" v="3" actId="2711"/>
          <ac:spMkLst>
            <pc:docMk/>
            <pc:sldMk cId="758301354" sldId="265"/>
            <ac:spMk id="2" creationId="{1073C50F-9DA1-16DC-6D12-CB6FDA4EB2D1}"/>
          </ac:spMkLst>
        </pc:spChg>
        <pc:spChg chg="mod">
          <ac:chgData name="Brian Balok" userId="685ccb80-cfa1-454b-99b7-0120cbe7ee01" providerId="ADAL" clId="{6F943418-5232-4E38-83E1-1315F0C678F1}" dt="2023-12-04T21:35:21.526" v="3" actId="2711"/>
          <ac:spMkLst>
            <pc:docMk/>
            <pc:sldMk cId="758301354" sldId="265"/>
            <ac:spMk id="4" creationId="{D57B91B6-32E2-DEB8-87EE-AA7048A35A24}"/>
          </ac:spMkLst>
        </pc:spChg>
        <pc:spChg chg="mod">
          <ac:chgData name="Brian Balok" userId="685ccb80-cfa1-454b-99b7-0120cbe7ee01" providerId="ADAL" clId="{6F943418-5232-4E38-83E1-1315F0C678F1}" dt="2023-12-04T21:35:21.526" v="3" actId="2711"/>
          <ac:spMkLst>
            <pc:docMk/>
            <pc:sldMk cId="758301354" sldId="265"/>
            <ac:spMk id="5" creationId="{1F512A0B-0404-9F19-1BBA-8E27F50EDFD4}"/>
          </ac:spMkLst>
        </pc:spChg>
      </pc:sldChg>
      <pc:sldChg chg="modSp">
        <pc:chgData name="Brian Balok" userId="685ccb80-cfa1-454b-99b7-0120cbe7ee01" providerId="ADAL" clId="{6F943418-5232-4E38-83E1-1315F0C678F1}" dt="2023-12-04T21:35:30.294" v="4" actId="2711"/>
        <pc:sldMkLst>
          <pc:docMk/>
          <pc:sldMk cId="870396999" sldId="266"/>
        </pc:sldMkLst>
        <pc:spChg chg="mod">
          <ac:chgData name="Brian Balok" userId="685ccb80-cfa1-454b-99b7-0120cbe7ee01" providerId="ADAL" clId="{6F943418-5232-4E38-83E1-1315F0C678F1}" dt="2023-12-04T21:35:30.294" v="4" actId="2711"/>
          <ac:spMkLst>
            <pc:docMk/>
            <pc:sldMk cId="870396999" sldId="266"/>
            <ac:spMk id="2" creationId="{8791681C-C894-F624-7AD8-54AFF9283979}"/>
          </ac:spMkLst>
        </pc:spChg>
        <pc:spChg chg="mod">
          <ac:chgData name="Brian Balok" userId="685ccb80-cfa1-454b-99b7-0120cbe7ee01" providerId="ADAL" clId="{6F943418-5232-4E38-83E1-1315F0C678F1}" dt="2023-12-04T21:35:30.294" v="4" actId="2711"/>
          <ac:spMkLst>
            <pc:docMk/>
            <pc:sldMk cId="870396999" sldId="266"/>
            <ac:spMk id="4" creationId="{23EBFD8B-B45C-1C32-72C8-C1E362C9AB65}"/>
          </ac:spMkLst>
        </pc:spChg>
        <pc:spChg chg="mod">
          <ac:chgData name="Brian Balok" userId="685ccb80-cfa1-454b-99b7-0120cbe7ee01" providerId="ADAL" clId="{6F943418-5232-4E38-83E1-1315F0C678F1}" dt="2023-12-04T21:35:30.294" v="4" actId="2711"/>
          <ac:spMkLst>
            <pc:docMk/>
            <pc:sldMk cId="870396999" sldId="266"/>
            <ac:spMk id="6" creationId="{24BF9756-FAD4-B1E7-D32C-C3936171771D}"/>
          </ac:spMkLst>
        </pc:spChg>
        <pc:picChg chg="mod">
          <ac:chgData name="Brian Balok" userId="685ccb80-cfa1-454b-99b7-0120cbe7ee01" providerId="ADAL" clId="{6F943418-5232-4E38-83E1-1315F0C678F1}" dt="2023-12-04T21:35:30.294" v="4" actId="2711"/>
          <ac:picMkLst>
            <pc:docMk/>
            <pc:sldMk cId="870396999" sldId="266"/>
            <ac:picMk id="5" creationId="{B312B024-700B-F0FF-178E-079CAE04B394}"/>
          </ac:picMkLst>
        </pc:picChg>
      </pc:sldChg>
      <pc:sldChg chg="modSp mod">
        <pc:chgData name="Brian Balok" userId="685ccb80-cfa1-454b-99b7-0120cbe7ee01" providerId="ADAL" clId="{6F943418-5232-4E38-83E1-1315F0C678F1}" dt="2023-12-04T21:35:37.663" v="5" actId="2711"/>
        <pc:sldMkLst>
          <pc:docMk/>
          <pc:sldMk cId="3090920385" sldId="267"/>
        </pc:sldMkLst>
        <pc:spChg chg="mod">
          <ac:chgData name="Brian Balok" userId="685ccb80-cfa1-454b-99b7-0120cbe7ee01" providerId="ADAL" clId="{6F943418-5232-4E38-83E1-1315F0C678F1}" dt="2023-12-04T21:35:37.663" v="5" actId="2711"/>
          <ac:spMkLst>
            <pc:docMk/>
            <pc:sldMk cId="3090920385" sldId="267"/>
            <ac:spMk id="2" creationId="{5884EF11-13E1-DF04-CAF6-45011016584C}"/>
          </ac:spMkLst>
        </pc:spChg>
        <pc:spChg chg="mod">
          <ac:chgData name="Brian Balok" userId="685ccb80-cfa1-454b-99b7-0120cbe7ee01" providerId="ADAL" clId="{6F943418-5232-4E38-83E1-1315F0C678F1}" dt="2023-12-04T21:35:37.663" v="5" actId="2711"/>
          <ac:spMkLst>
            <pc:docMk/>
            <pc:sldMk cId="3090920385" sldId="267"/>
            <ac:spMk id="4" creationId="{419D0BF8-19C3-EE7A-A200-ABB18F576BF5}"/>
          </ac:spMkLst>
        </pc:spChg>
      </pc:sldChg>
      <pc:sldChg chg="modSp mod">
        <pc:chgData name="Brian Balok" userId="685ccb80-cfa1-454b-99b7-0120cbe7ee01" providerId="ADAL" clId="{6F943418-5232-4E38-83E1-1315F0C678F1}" dt="2023-12-04T21:35:44.564" v="6" actId="2711"/>
        <pc:sldMkLst>
          <pc:docMk/>
          <pc:sldMk cId="4266637777" sldId="268"/>
        </pc:sldMkLst>
        <pc:spChg chg="mod">
          <ac:chgData name="Brian Balok" userId="685ccb80-cfa1-454b-99b7-0120cbe7ee01" providerId="ADAL" clId="{6F943418-5232-4E38-83E1-1315F0C678F1}" dt="2023-12-04T21:35:44.564" v="6" actId="2711"/>
          <ac:spMkLst>
            <pc:docMk/>
            <pc:sldMk cId="4266637777" sldId="268"/>
            <ac:spMk id="2" creationId="{C7995819-16B4-D1F8-AE33-26AE1D2C2746}"/>
          </ac:spMkLst>
        </pc:spChg>
        <pc:spChg chg="mod">
          <ac:chgData name="Brian Balok" userId="685ccb80-cfa1-454b-99b7-0120cbe7ee01" providerId="ADAL" clId="{6F943418-5232-4E38-83E1-1315F0C678F1}" dt="2023-12-04T21:35:44.564" v="6" actId="2711"/>
          <ac:spMkLst>
            <pc:docMk/>
            <pc:sldMk cId="4266637777" sldId="268"/>
            <ac:spMk id="4" creationId="{32D5C641-50DE-D6F8-1597-A48E76193CA5}"/>
          </ac:spMkLst>
        </pc:spChg>
        <pc:spChg chg="mod">
          <ac:chgData name="Brian Balok" userId="685ccb80-cfa1-454b-99b7-0120cbe7ee01" providerId="ADAL" clId="{6F943418-5232-4E38-83E1-1315F0C678F1}" dt="2023-12-04T21:35:44.564" v="6" actId="2711"/>
          <ac:spMkLst>
            <pc:docMk/>
            <pc:sldMk cId="4266637777" sldId="268"/>
            <ac:spMk id="5" creationId="{228C4C51-DE49-8AB3-B818-4DC59113E922}"/>
          </ac:spMkLst>
        </pc:spChg>
      </pc:sldChg>
      <pc:sldChg chg="modSp mod">
        <pc:chgData name="Brian Balok" userId="685ccb80-cfa1-454b-99b7-0120cbe7ee01" providerId="ADAL" clId="{6F943418-5232-4E38-83E1-1315F0C678F1}" dt="2023-12-04T21:35:57.380" v="7" actId="2711"/>
        <pc:sldMkLst>
          <pc:docMk/>
          <pc:sldMk cId="4093389613" sldId="269"/>
        </pc:sldMkLst>
        <pc:spChg chg="mod">
          <ac:chgData name="Brian Balok" userId="685ccb80-cfa1-454b-99b7-0120cbe7ee01" providerId="ADAL" clId="{6F943418-5232-4E38-83E1-1315F0C678F1}" dt="2023-12-04T21:35:57.380" v="7" actId="2711"/>
          <ac:spMkLst>
            <pc:docMk/>
            <pc:sldMk cId="4093389613" sldId="269"/>
            <ac:spMk id="2" creationId="{AB92FB75-C2A0-C44E-EBAA-CBCDE43BC0B6}"/>
          </ac:spMkLst>
        </pc:spChg>
        <pc:spChg chg="mod">
          <ac:chgData name="Brian Balok" userId="685ccb80-cfa1-454b-99b7-0120cbe7ee01" providerId="ADAL" clId="{6F943418-5232-4E38-83E1-1315F0C678F1}" dt="2023-12-04T21:35:57.380" v="7" actId="2711"/>
          <ac:spMkLst>
            <pc:docMk/>
            <pc:sldMk cId="4093389613" sldId="269"/>
            <ac:spMk id="4" creationId="{23E5370D-80E6-69FB-4B51-FE8BC431EBD9}"/>
          </ac:spMkLst>
        </pc:spChg>
        <pc:spChg chg="mod">
          <ac:chgData name="Brian Balok" userId="685ccb80-cfa1-454b-99b7-0120cbe7ee01" providerId="ADAL" clId="{6F943418-5232-4E38-83E1-1315F0C678F1}" dt="2023-12-04T21:35:57.380" v="7" actId="2711"/>
          <ac:spMkLst>
            <pc:docMk/>
            <pc:sldMk cId="4093389613" sldId="269"/>
            <ac:spMk id="5" creationId="{7CB7572E-3DBF-C3C8-7C00-1FE3D5AF8C05}"/>
          </ac:spMkLst>
        </pc:spChg>
      </pc:sldChg>
    </pc:docChg>
  </pc:docChgLst>
  <pc:docChgLst>
    <pc:chgData name="Brian Balok" userId="685ccb80-cfa1-454b-99b7-0120cbe7ee01" providerId="ADAL" clId="{504520C0-8413-43DB-ABA2-0DD924DE5430}"/>
    <pc:docChg chg="undo custSel addSld modSld">
      <pc:chgData name="Brian Balok" userId="685ccb80-cfa1-454b-99b7-0120cbe7ee01" providerId="ADAL" clId="{504520C0-8413-43DB-ABA2-0DD924DE5430}" dt="2023-11-29T14:55:13.549" v="1213" actId="2711"/>
      <pc:docMkLst>
        <pc:docMk/>
      </pc:docMkLst>
      <pc:sldChg chg="modSp mod">
        <pc:chgData name="Brian Balok" userId="685ccb80-cfa1-454b-99b7-0120cbe7ee01" providerId="ADAL" clId="{504520C0-8413-43DB-ABA2-0DD924DE5430}" dt="2023-11-29T13:46:43.443" v="529" actId="2711"/>
        <pc:sldMkLst>
          <pc:docMk/>
          <pc:sldMk cId="2497303091" sldId="256"/>
        </pc:sldMkLst>
        <pc:spChg chg="mod">
          <ac:chgData name="Brian Balok" userId="685ccb80-cfa1-454b-99b7-0120cbe7ee01" providerId="ADAL" clId="{504520C0-8413-43DB-ABA2-0DD924DE5430}" dt="2023-11-29T13:46:43.443" v="529" actId="2711"/>
          <ac:spMkLst>
            <pc:docMk/>
            <pc:sldMk cId="2497303091" sldId="256"/>
            <ac:spMk id="2" creationId="{EC5625A3-56B7-8060-9ED4-9DE7A335F610}"/>
          </ac:spMkLst>
        </pc:spChg>
        <pc:spChg chg="mod">
          <ac:chgData name="Brian Balok" userId="685ccb80-cfa1-454b-99b7-0120cbe7ee01" providerId="ADAL" clId="{504520C0-8413-43DB-ABA2-0DD924DE5430}" dt="2023-11-29T13:46:43.443" v="529" actId="2711"/>
          <ac:spMkLst>
            <pc:docMk/>
            <pc:sldMk cId="2497303091" sldId="256"/>
            <ac:spMk id="3" creationId="{94C148D8-B436-E636-4A0C-2ACD13C26664}"/>
          </ac:spMkLst>
        </pc:spChg>
      </pc:sldChg>
      <pc:sldChg chg="addSp delSp modSp new mod">
        <pc:chgData name="Brian Balok" userId="685ccb80-cfa1-454b-99b7-0120cbe7ee01" providerId="ADAL" clId="{504520C0-8413-43DB-ABA2-0DD924DE5430}" dt="2023-11-28T21:20:18.881" v="57" actId="2711"/>
        <pc:sldMkLst>
          <pc:docMk/>
          <pc:sldMk cId="1898635578" sldId="260"/>
        </pc:sldMkLst>
        <pc:spChg chg="mod">
          <ac:chgData name="Brian Balok" userId="685ccb80-cfa1-454b-99b7-0120cbe7ee01" providerId="ADAL" clId="{504520C0-8413-43DB-ABA2-0DD924DE5430}" dt="2023-11-28T21:20:18.881" v="57" actId="2711"/>
          <ac:spMkLst>
            <pc:docMk/>
            <pc:sldMk cId="1898635578" sldId="260"/>
            <ac:spMk id="2" creationId="{A6B70B27-E757-BDA1-F11F-86457AC2A1EB}"/>
          </ac:spMkLst>
        </pc:spChg>
        <pc:spChg chg="del">
          <ac:chgData name="Brian Balok" userId="685ccb80-cfa1-454b-99b7-0120cbe7ee01" providerId="ADAL" clId="{504520C0-8413-43DB-ABA2-0DD924DE5430}" dt="2023-11-28T21:19:18.330" v="21" actId="478"/>
          <ac:spMkLst>
            <pc:docMk/>
            <pc:sldMk cId="1898635578" sldId="260"/>
            <ac:spMk id="3" creationId="{1DFFE018-D0EC-A56D-A8E0-D2671B4E1A87}"/>
          </ac:spMkLst>
        </pc:spChg>
        <pc:spChg chg="add mod">
          <ac:chgData name="Brian Balok" userId="685ccb80-cfa1-454b-99b7-0120cbe7ee01" providerId="ADAL" clId="{504520C0-8413-43DB-ABA2-0DD924DE5430}" dt="2023-11-28T21:19:43.040" v="28" actId="2711"/>
          <ac:spMkLst>
            <pc:docMk/>
            <pc:sldMk cId="1898635578" sldId="260"/>
            <ac:spMk id="5" creationId="{72D4F427-F6E1-A1EB-4DFC-47409BA89E54}"/>
          </ac:spMkLst>
        </pc:spChg>
        <pc:spChg chg="add mod">
          <ac:chgData name="Brian Balok" userId="685ccb80-cfa1-454b-99b7-0120cbe7ee01" providerId="ADAL" clId="{504520C0-8413-43DB-ABA2-0DD924DE5430}" dt="2023-11-28T21:19:43.040" v="28" actId="2711"/>
          <ac:spMkLst>
            <pc:docMk/>
            <pc:sldMk cId="1898635578" sldId="260"/>
            <ac:spMk id="6" creationId="{41A544C1-185E-C9B1-DE0D-AAF21A525B4E}"/>
          </ac:spMkLst>
        </pc:spChg>
        <pc:graphicFrameChg chg="add mod">
          <ac:chgData name="Brian Balok" userId="685ccb80-cfa1-454b-99b7-0120cbe7ee01" providerId="ADAL" clId="{504520C0-8413-43DB-ABA2-0DD924DE5430}" dt="2023-11-28T21:19:31.825" v="24" actId="1076"/>
          <ac:graphicFrameMkLst>
            <pc:docMk/>
            <pc:sldMk cId="1898635578" sldId="260"/>
            <ac:graphicFrameMk id="4" creationId="{53B6932A-3C08-FD9A-B591-E309F4950567}"/>
          </ac:graphicFrameMkLst>
        </pc:graphicFrameChg>
        <pc:cxnChg chg="add mod">
          <ac:chgData name="Brian Balok" userId="685ccb80-cfa1-454b-99b7-0120cbe7ee01" providerId="ADAL" clId="{504520C0-8413-43DB-ABA2-0DD924DE5430}" dt="2023-11-28T21:19:31.825" v="24" actId="1076"/>
          <ac:cxnSpMkLst>
            <pc:docMk/>
            <pc:sldMk cId="1898635578" sldId="260"/>
            <ac:cxnSpMk id="7" creationId="{08731C87-32CD-5CF9-B41A-5393EDEA7064}"/>
          </ac:cxnSpMkLst>
        </pc:cxnChg>
      </pc:sldChg>
      <pc:sldChg chg="addSp delSp modSp new mod">
        <pc:chgData name="Brian Balok" userId="685ccb80-cfa1-454b-99b7-0120cbe7ee01" providerId="ADAL" clId="{504520C0-8413-43DB-ABA2-0DD924DE5430}" dt="2023-11-28T21:20:49.199" v="63" actId="1076"/>
        <pc:sldMkLst>
          <pc:docMk/>
          <pc:sldMk cId="853048968" sldId="261"/>
        </pc:sldMkLst>
        <pc:spChg chg="mod">
          <ac:chgData name="Brian Balok" userId="685ccb80-cfa1-454b-99b7-0120cbe7ee01" providerId="ADAL" clId="{504520C0-8413-43DB-ABA2-0DD924DE5430}" dt="2023-11-28T21:20:25.706" v="58" actId="2711"/>
          <ac:spMkLst>
            <pc:docMk/>
            <pc:sldMk cId="853048968" sldId="261"/>
            <ac:spMk id="2" creationId="{188A171E-7A49-AF46-DF15-89A42691273C}"/>
          </ac:spMkLst>
        </pc:spChg>
        <pc:spChg chg="del">
          <ac:chgData name="Brian Balok" userId="685ccb80-cfa1-454b-99b7-0120cbe7ee01" providerId="ADAL" clId="{504520C0-8413-43DB-ABA2-0DD924DE5430}" dt="2023-11-28T21:20:33.277" v="59" actId="478"/>
          <ac:spMkLst>
            <pc:docMk/>
            <pc:sldMk cId="853048968" sldId="261"/>
            <ac:spMk id="3" creationId="{28EBB0DB-F2B5-4B0B-DA13-030D6BCB4398}"/>
          </ac:spMkLst>
        </pc:spChg>
        <pc:spChg chg="add mod">
          <ac:chgData name="Brian Balok" userId="685ccb80-cfa1-454b-99b7-0120cbe7ee01" providerId="ADAL" clId="{504520C0-8413-43DB-ABA2-0DD924DE5430}" dt="2023-11-28T21:20:44.426" v="62" actId="2711"/>
          <ac:spMkLst>
            <pc:docMk/>
            <pc:sldMk cId="853048968" sldId="261"/>
            <ac:spMk id="4" creationId="{E506BB02-BCFB-347D-62D0-5A6024630A9F}"/>
          </ac:spMkLst>
        </pc:spChg>
        <pc:spChg chg="add mod">
          <ac:chgData name="Brian Balok" userId="685ccb80-cfa1-454b-99b7-0120cbe7ee01" providerId="ADAL" clId="{504520C0-8413-43DB-ABA2-0DD924DE5430}" dt="2023-11-28T21:20:49.199" v="63" actId="1076"/>
          <ac:spMkLst>
            <pc:docMk/>
            <pc:sldMk cId="853048968" sldId="261"/>
            <ac:spMk id="5" creationId="{E4438BBD-B36C-E435-DD98-3357939BBAFC}"/>
          </ac:spMkLst>
        </pc:spChg>
        <pc:graphicFrameChg chg="add mod">
          <ac:chgData name="Brian Balok" userId="685ccb80-cfa1-454b-99b7-0120cbe7ee01" providerId="ADAL" clId="{504520C0-8413-43DB-ABA2-0DD924DE5430}" dt="2023-11-28T21:20:44.426" v="62" actId="2711"/>
          <ac:graphicFrameMkLst>
            <pc:docMk/>
            <pc:sldMk cId="853048968" sldId="261"/>
            <ac:graphicFrameMk id="6" creationId="{B58AB342-0E06-BCB2-85FC-603AC1F0064B}"/>
          </ac:graphicFrameMkLst>
        </pc:graphicFrameChg>
      </pc:sldChg>
      <pc:sldChg chg="addSp delSp modSp new mod">
        <pc:chgData name="Brian Balok" userId="685ccb80-cfa1-454b-99b7-0120cbe7ee01" providerId="ADAL" clId="{504520C0-8413-43DB-ABA2-0DD924DE5430}" dt="2023-11-28T21:32:12.857" v="159" actId="2711"/>
        <pc:sldMkLst>
          <pc:docMk/>
          <pc:sldMk cId="2621225107" sldId="262"/>
        </pc:sldMkLst>
        <pc:spChg chg="mod">
          <ac:chgData name="Brian Balok" userId="685ccb80-cfa1-454b-99b7-0120cbe7ee01" providerId="ADAL" clId="{504520C0-8413-43DB-ABA2-0DD924DE5430}" dt="2023-11-28T21:32:12.857" v="159" actId="2711"/>
          <ac:spMkLst>
            <pc:docMk/>
            <pc:sldMk cId="2621225107" sldId="262"/>
            <ac:spMk id="2" creationId="{EBD0E060-99CD-3DDF-F551-AD6F99E22012}"/>
          </ac:spMkLst>
        </pc:spChg>
        <pc:spChg chg="del">
          <ac:chgData name="Brian Balok" userId="685ccb80-cfa1-454b-99b7-0120cbe7ee01" providerId="ADAL" clId="{504520C0-8413-43DB-ABA2-0DD924DE5430}" dt="2023-11-28T21:29:10.040" v="83" actId="478"/>
          <ac:spMkLst>
            <pc:docMk/>
            <pc:sldMk cId="2621225107" sldId="262"/>
            <ac:spMk id="3" creationId="{712A8FE2-F4D3-ACCB-9F85-858655CB63A0}"/>
          </ac:spMkLst>
        </pc:spChg>
        <pc:spChg chg="add mod">
          <ac:chgData name="Brian Balok" userId="685ccb80-cfa1-454b-99b7-0120cbe7ee01" providerId="ADAL" clId="{504520C0-8413-43DB-ABA2-0DD924DE5430}" dt="2023-11-28T21:30:22.831" v="109" actId="5793"/>
          <ac:spMkLst>
            <pc:docMk/>
            <pc:sldMk cId="2621225107" sldId="262"/>
            <ac:spMk id="4" creationId="{59AF6FC7-C5F0-7399-4CA1-703854D669FB}"/>
          </ac:spMkLst>
        </pc:spChg>
        <pc:spChg chg="add mod">
          <ac:chgData name="Brian Balok" userId="685ccb80-cfa1-454b-99b7-0120cbe7ee01" providerId="ADAL" clId="{504520C0-8413-43DB-ABA2-0DD924DE5430}" dt="2023-11-28T21:30:44.065" v="114" actId="27107"/>
          <ac:spMkLst>
            <pc:docMk/>
            <pc:sldMk cId="2621225107" sldId="262"/>
            <ac:spMk id="6" creationId="{2DAEC6A1-04AF-D81A-125B-447047035124}"/>
          </ac:spMkLst>
        </pc:spChg>
        <pc:picChg chg="add mod">
          <ac:chgData name="Brian Balok" userId="685ccb80-cfa1-454b-99b7-0120cbe7ee01" providerId="ADAL" clId="{504520C0-8413-43DB-ABA2-0DD924DE5430}" dt="2023-11-28T21:30:28.412" v="111" actId="14100"/>
          <ac:picMkLst>
            <pc:docMk/>
            <pc:sldMk cId="2621225107" sldId="262"/>
            <ac:picMk id="5" creationId="{6F730628-6FF8-AAAA-9026-4FE2E25905EB}"/>
          </ac:picMkLst>
        </pc:picChg>
      </pc:sldChg>
      <pc:sldChg chg="addSp delSp modSp new mod">
        <pc:chgData name="Brian Balok" userId="685ccb80-cfa1-454b-99b7-0120cbe7ee01" providerId="ADAL" clId="{504520C0-8413-43DB-ABA2-0DD924DE5430}" dt="2023-11-28T21:31:53.841" v="158" actId="2711"/>
        <pc:sldMkLst>
          <pc:docMk/>
          <pc:sldMk cId="693116962" sldId="263"/>
        </pc:sldMkLst>
        <pc:spChg chg="mod">
          <ac:chgData name="Brian Balok" userId="685ccb80-cfa1-454b-99b7-0120cbe7ee01" providerId="ADAL" clId="{504520C0-8413-43DB-ABA2-0DD924DE5430}" dt="2023-11-28T21:31:06.872" v="148" actId="2711"/>
          <ac:spMkLst>
            <pc:docMk/>
            <pc:sldMk cId="693116962" sldId="263"/>
            <ac:spMk id="2" creationId="{7BC9C412-8D24-C759-6A21-98144EE05D26}"/>
          </ac:spMkLst>
        </pc:spChg>
        <pc:spChg chg="del">
          <ac:chgData name="Brian Balok" userId="685ccb80-cfa1-454b-99b7-0120cbe7ee01" providerId="ADAL" clId="{504520C0-8413-43DB-ABA2-0DD924DE5430}" dt="2023-11-28T21:31:25.661" v="149" actId="478"/>
          <ac:spMkLst>
            <pc:docMk/>
            <pc:sldMk cId="693116962" sldId="263"/>
            <ac:spMk id="3" creationId="{012A8B26-6411-6D8C-B820-583406D61FB7}"/>
          </ac:spMkLst>
        </pc:spChg>
        <pc:spChg chg="add mod">
          <ac:chgData name="Brian Balok" userId="685ccb80-cfa1-454b-99b7-0120cbe7ee01" providerId="ADAL" clId="{504520C0-8413-43DB-ABA2-0DD924DE5430}" dt="2023-11-28T21:31:40.621" v="153" actId="14100"/>
          <ac:spMkLst>
            <pc:docMk/>
            <pc:sldMk cId="693116962" sldId="263"/>
            <ac:spMk id="4" creationId="{48298CF0-B5B0-179D-6EAE-3E0B648D457A}"/>
          </ac:spMkLst>
        </pc:spChg>
        <pc:spChg chg="add mod">
          <ac:chgData name="Brian Balok" userId="685ccb80-cfa1-454b-99b7-0120cbe7ee01" providerId="ADAL" clId="{504520C0-8413-43DB-ABA2-0DD924DE5430}" dt="2023-11-28T21:31:53.841" v="158" actId="2711"/>
          <ac:spMkLst>
            <pc:docMk/>
            <pc:sldMk cId="693116962" sldId="263"/>
            <ac:spMk id="6" creationId="{8F96CA4F-6F0D-B913-E72B-EC188A1ADC98}"/>
          </ac:spMkLst>
        </pc:spChg>
        <pc:picChg chg="add mod">
          <ac:chgData name="Brian Balok" userId="685ccb80-cfa1-454b-99b7-0120cbe7ee01" providerId="ADAL" clId="{504520C0-8413-43DB-ABA2-0DD924DE5430}" dt="2023-11-28T21:31:44.436" v="155" actId="1076"/>
          <ac:picMkLst>
            <pc:docMk/>
            <pc:sldMk cId="693116962" sldId="263"/>
            <ac:picMk id="5" creationId="{367551AD-4583-0411-4395-64418FEBFFA6}"/>
          </ac:picMkLst>
        </pc:picChg>
      </pc:sldChg>
      <pc:sldChg chg="addSp delSp modSp new mod">
        <pc:chgData name="Brian Balok" userId="685ccb80-cfa1-454b-99b7-0120cbe7ee01" providerId="ADAL" clId="{504520C0-8413-43DB-ABA2-0DD924DE5430}" dt="2023-11-28T21:32:59.169" v="201" actId="2711"/>
        <pc:sldMkLst>
          <pc:docMk/>
          <pc:sldMk cId="1714976890" sldId="264"/>
        </pc:sldMkLst>
        <pc:spChg chg="mod">
          <ac:chgData name="Brian Balok" userId="685ccb80-cfa1-454b-99b7-0120cbe7ee01" providerId="ADAL" clId="{504520C0-8413-43DB-ABA2-0DD924DE5430}" dt="2023-11-28T21:32:27.871" v="193" actId="20577"/>
          <ac:spMkLst>
            <pc:docMk/>
            <pc:sldMk cId="1714976890" sldId="264"/>
            <ac:spMk id="2" creationId="{A136283C-B014-5420-F0AF-71DB77D8BA38}"/>
          </ac:spMkLst>
        </pc:spChg>
        <pc:spChg chg="del">
          <ac:chgData name="Brian Balok" userId="685ccb80-cfa1-454b-99b7-0120cbe7ee01" providerId="ADAL" clId="{504520C0-8413-43DB-ABA2-0DD924DE5430}" dt="2023-11-28T21:32:31.529" v="194" actId="478"/>
          <ac:spMkLst>
            <pc:docMk/>
            <pc:sldMk cId="1714976890" sldId="264"/>
            <ac:spMk id="3" creationId="{127CAB82-3DD0-381F-0AD9-8667ABCB4A36}"/>
          </ac:spMkLst>
        </pc:spChg>
        <pc:spChg chg="add mod">
          <ac:chgData name="Brian Balok" userId="685ccb80-cfa1-454b-99b7-0120cbe7ee01" providerId="ADAL" clId="{504520C0-8413-43DB-ABA2-0DD924DE5430}" dt="2023-11-28T21:32:51.927" v="199" actId="5793"/>
          <ac:spMkLst>
            <pc:docMk/>
            <pc:sldMk cId="1714976890" sldId="264"/>
            <ac:spMk id="4" creationId="{59B71F5D-2F40-3818-4A63-7CBF05A968CF}"/>
          </ac:spMkLst>
        </pc:spChg>
        <pc:spChg chg="add mod">
          <ac:chgData name="Brian Balok" userId="685ccb80-cfa1-454b-99b7-0120cbe7ee01" providerId="ADAL" clId="{504520C0-8413-43DB-ABA2-0DD924DE5430}" dt="2023-11-28T21:32:59.169" v="201" actId="2711"/>
          <ac:spMkLst>
            <pc:docMk/>
            <pc:sldMk cId="1714976890" sldId="264"/>
            <ac:spMk id="5" creationId="{F04C6549-79A5-B3FC-D56C-5AA89DF28487}"/>
          </ac:spMkLst>
        </pc:spChg>
      </pc:sldChg>
      <pc:sldChg chg="addSp delSp modSp new mod">
        <pc:chgData name="Brian Balok" userId="685ccb80-cfa1-454b-99b7-0120cbe7ee01" providerId="ADAL" clId="{504520C0-8413-43DB-ABA2-0DD924DE5430}" dt="2023-11-28T21:34:23.395" v="252" actId="20577"/>
        <pc:sldMkLst>
          <pc:docMk/>
          <pc:sldMk cId="758301354" sldId="265"/>
        </pc:sldMkLst>
        <pc:spChg chg="mod">
          <ac:chgData name="Brian Balok" userId="685ccb80-cfa1-454b-99b7-0120cbe7ee01" providerId="ADAL" clId="{504520C0-8413-43DB-ABA2-0DD924DE5430}" dt="2023-11-28T21:33:25.402" v="218" actId="2711"/>
          <ac:spMkLst>
            <pc:docMk/>
            <pc:sldMk cId="758301354" sldId="265"/>
            <ac:spMk id="2" creationId="{1073C50F-9DA1-16DC-6D12-CB6FDA4EB2D1}"/>
          </ac:spMkLst>
        </pc:spChg>
        <pc:spChg chg="del">
          <ac:chgData name="Brian Balok" userId="685ccb80-cfa1-454b-99b7-0120cbe7ee01" providerId="ADAL" clId="{504520C0-8413-43DB-ABA2-0DD924DE5430}" dt="2023-11-28T21:33:37.926" v="219" actId="478"/>
          <ac:spMkLst>
            <pc:docMk/>
            <pc:sldMk cId="758301354" sldId="265"/>
            <ac:spMk id="3" creationId="{13A17810-AC7C-AC98-3856-51E0B8D8B4AD}"/>
          </ac:spMkLst>
        </pc:spChg>
        <pc:spChg chg="add mod">
          <ac:chgData name="Brian Balok" userId="685ccb80-cfa1-454b-99b7-0120cbe7ee01" providerId="ADAL" clId="{504520C0-8413-43DB-ABA2-0DD924DE5430}" dt="2023-11-28T21:34:23.395" v="252" actId="20577"/>
          <ac:spMkLst>
            <pc:docMk/>
            <pc:sldMk cId="758301354" sldId="265"/>
            <ac:spMk id="4" creationId="{D57B91B6-32E2-DEB8-87EE-AA7048A35A24}"/>
          </ac:spMkLst>
        </pc:spChg>
        <pc:spChg chg="add mod">
          <ac:chgData name="Brian Balok" userId="685ccb80-cfa1-454b-99b7-0120cbe7ee01" providerId="ADAL" clId="{504520C0-8413-43DB-ABA2-0DD924DE5430}" dt="2023-11-28T21:34:11.739" v="244" actId="20577"/>
          <ac:spMkLst>
            <pc:docMk/>
            <pc:sldMk cId="758301354" sldId="265"/>
            <ac:spMk id="5" creationId="{1F512A0B-0404-9F19-1BBA-8E27F50EDFD4}"/>
          </ac:spMkLst>
        </pc:spChg>
      </pc:sldChg>
      <pc:sldChg chg="addSp delSp modSp new mod">
        <pc:chgData name="Brian Balok" userId="685ccb80-cfa1-454b-99b7-0120cbe7ee01" providerId="ADAL" clId="{504520C0-8413-43DB-ABA2-0DD924DE5430}" dt="2023-11-28T21:35:39.711" v="289" actId="1076"/>
        <pc:sldMkLst>
          <pc:docMk/>
          <pc:sldMk cId="870396999" sldId="266"/>
        </pc:sldMkLst>
        <pc:spChg chg="mod">
          <ac:chgData name="Brian Balok" userId="685ccb80-cfa1-454b-99b7-0120cbe7ee01" providerId="ADAL" clId="{504520C0-8413-43DB-ABA2-0DD924DE5430}" dt="2023-11-28T21:34:57.685" v="279" actId="2711"/>
          <ac:spMkLst>
            <pc:docMk/>
            <pc:sldMk cId="870396999" sldId="266"/>
            <ac:spMk id="2" creationId="{8791681C-C894-F624-7AD8-54AFF9283979}"/>
          </ac:spMkLst>
        </pc:spChg>
        <pc:spChg chg="del">
          <ac:chgData name="Brian Balok" userId="685ccb80-cfa1-454b-99b7-0120cbe7ee01" providerId="ADAL" clId="{504520C0-8413-43DB-ABA2-0DD924DE5430}" dt="2023-11-28T21:35:08.226" v="280" actId="478"/>
          <ac:spMkLst>
            <pc:docMk/>
            <pc:sldMk cId="870396999" sldId="266"/>
            <ac:spMk id="3" creationId="{78FBF428-01E1-C9D5-0C6E-A0D79907E856}"/>
          </ac:spMkLst>
        </pc:spChg>
        <pc:spChg chg="add mod">
          <ac:chgData name="Brian Balok" userId="685ccb80-cfa1-454b-99b7-0120cbe7ee01" providerId="ADAL" clId="{504520C0-8413-43DB-ABA2-0DD924DE5430}" dt="2023-11-28T21:35:28.277" v="286" actId="1076"/>
          <ac:spMkLst>
            <pc:docMk/>
            <pc:sldMk cId="870396999" sldId="266"/>
            <ac:spMk id="4" creationId="{23EBFD8B-B45C-1C32-72C8-C1E362C9AB65}"/>
          </ac:spMkLst>
        </pc:spChg>
        <pc:spChg chg="add mod">
          <ac:chgData name="Brian Balok" userId="685ccb80-cfa1-454b-99b7-0120cbe7ee01" providerId="ADAL" clId="{504520C0-8413-43DB-ABA2-0DD924DE5430}" dt="2023-11-28T21:35:35.713" v="288" actId="2711"/>
          <ac:spMkLst>
            <pc:docMk/>
            <pc:sldMk cId="870396999" sldId="266"/>
            <ac:spMk id="6" creationId="{24BF9756-FAD4-B1E7-D32C-C3936171771D}"/>
          </ac:spMkLst>
        </pc:spChg>
        <pc:picChg chg="add mod">
          <ac:chgData name="Brian Balok" userId="685ccb80-cfa1-454b-99b7-0120cbe7ee01" providerId="ADAL" clId="{504520C0-8413-43DB-ABA2-0DD924DE5430}" dt="2023-11-28T21:35:39.711" v="289" actId="1076"/>
          <ac:picMkLst>
            <pc:docMk/>
            <pc:sldMk cId="870396999" sldId="266"/>
            <ac:picMk id="5" creationId="{B312B024-700B-F0FF-178E-079CAE04B394}"/>
          </ac:picMkLst>
        </pc:picChg>
      </pc:sldChg>
      <pc:sldChg chg="addSp delSp modSp new mod">
        <pc:chgData name="Brian Balok" userId="685ccb80-cfa1-454b-99b7-0120cbe7ee01" providerId="ADAL" clId="{504520C0-8413-43DB-ABA2-0DD924DE5430}" dt="2023-11-28T21:37:00.724" v="345" actId="2711"/>
        <pc:sldMkLst>
          <pc:docMk/>
          <pc:sldMk cId="3090920385" sldId="267"/>
        </pc:sldMkLst>
        <pc:spChg chg="mod">
          <ac:chgData name="Brian Balok" userId="685ccb80-cfa1-454b-99b7-0120cbe7ee01" providerId="ADAL" clId="{504520C0-8413-43DB-ABA2-0DD924DE5430}" dt="2023-11-28T21:37:00.724" v="345" actId="2711"/>
          <ac:spMkLst>
            <pc:docMk/>
            <pc:sldMk cId="3090920385" sldId="267"/>
            <ac:spMk id="2" creationId="{5884EF11-13E1-DF04-CAF6-45011016584C}"/>
          </ac:spMkLst>
        </pc:spChg>
        <pc:spChg chg="del">
          <ac:chgData name="Brian Balok" userId="685ccb80-cfa1-454b-99b7-0120cbe7ee01" providerId="ADAL" clId="{504520C0-8413-43DB-ABA2-0DD924DE5430}" dt="2023-11-28T21:36:03.955" v="322" actId="478"/>
          <ac:spMkLst>
            <pc:docMk/>
            <pc:sldMk cId="3090920385" sldId="267"/>
            <ac:spMk id="3" creationId="{C1387A1C-F59E-D7F7-6B1D-B9C4E90043E0}"/>
          </ac:spMkLst>
        </pc:spChg>
        <pc:spChg chg="add mod">
          <ac:chgData name="Brian Balok" userId="685ccb80-cfa1-454b-99b7-0120cbe7ee01" providerId="ADAL" clId="{504520C0-8413-43DB-ABA2-0DD924DE5430}" dt="2023-11-28T21:36:42.241" v="339" actId="5793"/>
          <ac:spMkLst>
            <pc:docMk/>
            <pc:sldMk cId="3090920385" sldId="267"/>
            <ac:spMk id="4" creationId="{419D0BF8-19C3-EE7A-A200-ABB18F576BF5}"/>
          </ac:spMkLst>
        </pc:spChg>
      </pc:sldChg>
      <pc:sldChg chg="addSp delSp modSp new mod">
        <pc:chgData name="Brian Balok" userId="685ccb80-cfa1-454b-99b7-0120cbe7ee01" providerId="ADAL" clId="{504520C0-8413-43DB-ABA2-0DD924DE5430}" dt="2023-11-28T21:39:41.399" v="420" actId="27636"/>
        <pc:sldMkLst>
          <pc:docMk/>
          <pc:sldMk cId="4266637777" sldId="268"/>
        </pc:sldMkLst>
        <pc:spChg chg="mod">
          <ac:chgData name="Brian Balok" userId="685ccb80-cfa1-454b-99b7-0120cbe7ee01" providerId="ADAL" clId="{504520C0-8413-43DB-ABA2-0DD924DE5430}" dt="2023-11-28T21:37:11.851" v="362" actId="2711"/>
          <ac:spMkLst>
            <pc:docMk/>
            <pc:sldMk cId="4266637777" sldId="268"/>
            <ac:spMk id="2" creationId="{C7995819-16B4-D1F8-AE33-26AE1D2C2746}"/>
          </ac:spMkLst>
        </pc:spChg>
        <pc:spChg chg="del">
          <ac:chgData name="Brian Balok" userId="685ccb80-cfa1-454b-99b7-0120cbe7ee01" providerId="ADAL" clId="{504520C0-8413-43DB-ABA2-0DD924DE5430}" dt="2023-11-28T21:37:21.714" v="363" actId="478"/>
          <ac:spMkLst>
            <pc:docMk/>
            <pc:sldMk cId="4266637777" sldId="268"/>
            <ac:spMk id="3" creationId="{1E66CD45-8D78-4C39-3925-D8A7D210C916}"/>
          </ac:spMkLst>
        </pc:spChg>
        <pc:spChg chg="add mod">
          <ac:chgData name="Brian Balok" userId="685ccb80-cfa1-454b-99b7-0120cbe7ee01" providerId="ADAL" clId="{504520C0-8413-43DB-ABA2-0DD924DE5430}" dt="2023-11-28T21:39:41.399" v="420" actId="27636"/>
          <ac:spMkLst>
            <pc:docMk/>
            <pc:sldMk cId="4266637777" sldId="268"/>
            <ac:spMk id="4" creationId="{32D5C641-50DE-D6F8-1597-A48E76193CA5}"/>
          </ac:spMkLst>
        </pc:spChg>
        <pc:spChg chg="add mod">
          <ac:chgData name="Brian Balok" userId="685ccb80-cfa1-454b-99b7-0120cbe7ee01" providerId="ADAL" clId="{504520C0-8413-43DB-ABA2-0DD924DE5430}" dt="2023-11-28T21:38:07.111" v="377" actId="2711"/>
          <ac:spMkLst>
            <pc:docMk/>
            <pc:sldMk cId="4266637777" sldId="268"/>
            <ac:spMk id="5" creationId="{228C4C51-DE49-8AB3-B818-4DC59113E922}"/>
          </ac:spMkLst>
        </pc:spChg>
      </pc:sldChg>
      <pc:sldChg chg="addSp delSp modSp new mod">
        <pc:chgData name="Brian Balok" userId="685ccb80-cfa1-454b-99b7-0120cbe7ee01" providerId="ADAL" clId="{504520C0-8413-43DB-ABA2-0DD924DE5430}" dt="2023-11-28T21:39:57.335" v="423" actId="20577"/>
        <pc:sldMkLst>
          <pc:docMk/>
          <pc:sldMk cId="4093389613" sldId="269"/>
        </pc:sldMkLst>
        <pc:spChg chg="mod">
          <ac:chgData name="Brian Balok" userId="685ccb80-cfa1-454b-99b7-0120cbe7ee01" providerId="ADAL" clId="{504520C0-8413-43DB-ABA2-0DD924DE5430}" dt="2023-11-28T21:38:35.957" v="409" actId="2711"/>
          <ac:spMkLst>
            <pc:docMk/>
            <pc:sldMk cId="4093389613" sldId="269"/>
            <ac:spMk id="2" creationId="{AB92FB75-C2A0-C44E-EBAA-CBCDE43BC0B6}"/>
          </ac:spMkLst>
        </pc:spChg>
        <pc:spChg chg="del">
          <ac:chgData name="Brian Balok" userId="685ccb80-cfa1-454b-99b7-0120cbe7ee01" providerId="ADAL" clId="{504520C0-8413-43DB-ABA2-0DD924DE5430}" dt="2023-11-28T21:38:40.953" v="410" actId="478"/>
          <ac:spMkLst>
            <pc:docMk/>
            <pc:sldMk cId="4093389613" sldId="269"/>
            <ac:spMk id="3" creationId="{EC3658E7-2C48-720D-2247-ACB7A33478C6}"/>
          </ac:spMkLst>
        </pc:spChg>
        <pc:spChg chg="add mod">
          <ac:chgData name="Brian Balok" userId="685ccb80-cfa1-454b-99b7-0120cbe7ee01" providerId="ADAL" clId="{504520C0-8413-43DB-ABA2-0DD924DE5430}" dt="2023-11-28T21:39:57.335" v="423" actId="20577"/>
          <ac:spMkLst>
            <pc:docMk/>
            <pc:sldMk cId="4093389613" sldId="269"/>
            <ac:spMk id="4" creationId="{23E5370D-80E6-69FB-4B51-FE8BC431EBD9}"/>
          </ac:spMkLst>
        </pc:spChg>
        <pc:spChg chg="add mod">
          <ac:chgData name="Brian Balok" userId="685ccb80-cfa1-454b-99b7-0120cbe7ee01" providerId="ADAL" clId="{504520C0-8413-43DB-ABA2-0DD924DE5430}" dt="2023-11-28T21:39:03.963" v="417" actId="208"/>
          <ac:spMkLst>
            <pc:docMk/>
            <pc:sldMk cId="4093389613" sldId="269"/>
            <ac:spMk id="5" creationId="{7CB7572E-3DBF-C3C8-7C00-1FE3D5AF8C05}"/>
          </ac:spMkLst>
        </pc:spChg>
      </pc:sldChg>
      <pc:sldChg chg="addSp delSp modSp new mod">
        <pc:chgData name="Brian Balok" userId="685ccb80-cfa1-454b-99b7-0120cbe7ee01" providerId="ADAL" clId="{504520C0-8413-43DB-ABA2-0DD924DE5430}" dt="2023-11-28T21:41:04.871" v="474" actId="12"/>
        <pc:sldMkLst>
          <pc:docMk/>
          <pc:sldMk cId="19252707" sldId="270"/>
        </pc:sldMkLst>
        <pc:spChg chg="mod">
          <ac:chgData name="Brian Balok" userId="685ccb80-cfa1-454b-99b7-0120cbe7ee01" providerId="ADAL" clId="{504520C0-8413-43DB-ABA2-0DD924DE5430}" dt="2023-11-28T21:40:25.482" v="464" actId="27636"/>
          <ac:spMkLst>
            <pc:docMk/>
            <pc:sldMk cId="19252707" sldId="270"/>
            <ac:spMk id="2" creationId="{BDB8F8B4-80FE-D6AD-6AD1-D0779FCF9A6F}"/>
          </ac:spMkLst>
        </pc:spChg>
        <pc:spChg chg="del">
          <ac:chgData name="Brian Balok" userId="685ccb80-cfa1-454b-99b7-0120cbe7ee01" providerId="ADAL" clId="{504520C0-8413-43DB-ABA2-0DD924DE5430}" dt="2023-11-28T21:40:28.795" v="465" actId="478"/>
          <ac:spMkLst>
            <pc:docMk/>
            <pc:sldMk cId="19252707" sldId="270"/>
            <ac:spMk id="3" creationId="{A75979CF-5A20-7C94-5D9A-E0FB778912EF}"/>
          </ac:spMkLst>
        </pc:spChg>
        <pc:spChg chg="add mod">
          <ac:chgData name="Brian Balok" userId="685ccb80-cfa1-454b-99b7-0120cbe7ee01" providerId="ADAL" clId="{504520C0-8413-43DB-ABA2-0DD924DE5430}" dt="2023-11-28T21:41:04.871" v="474" actId="12"/>
          <ac:spMkLst>
            <pc:docMk/>
            <pc:sldMk cId="19252707" sldId="270"/>
            <ac:spMk id="4" creationId="{160588A0-BF01-332E-932D-7557B82C3A95}"/>
          </ac:spMkLst>
        </pc:spChg>
      </pc:sldChg>
      <pc:sldChg chg="addSp delSp modSp new mod">
        <pc:chgData name="Brian Balok" userId="685ccb80-cfa1-454b-99b7-0120cbe7ee01" providerId="ADAL" clId="{504520C0-8413-43DB-ABA2-0DD924DE5430}" dt="2023-11-28T21:42:16.553" v="528" actId="208"/>
        <pc:sldMkLst>
          <pc:docMk/>
          <pc:sldMk cId="785298693" sldId="271"/>
        </pc:sldMkLst>
        <pc:spChg chg="mod">
          <ac:chgData name="Brian Balok" userId="685ccb80-cfa1-454b-99b7-0120cbe7ee01" providerId="ADAL" clId="{504520C0-8413-43DB-ABA2-0DD924DE5430}" dt="2023-11-28T21:41:24.740" v="515" actId="27636"/>
          <ac:spMkLst>
            <pc:docMk/>
            <pc:sldMk cId="785298693" sldId="271"/>
            <ac:spMk id="2" creationId="{A82F3438-CD2A-C63F-89D5-ECF05CEEAF0E}"/>
          </ac:spMkLst>
        </pc:spChg>
        <pc:spChg chg="del">
          <ac:chgData name="Brian Balok" userId="685ccb80-cfa1-454b-99b7-0120cbe7ee01" providerId="ADAL" clId="{504520C0-8413-43DB-ABA2-0DD924DE5430}" dt="2023-11-28T21:41:28.911" v="516" actId="478"/>
          <ac:spMkLst>
            <pc:docMk/>
            <pc:sldMk cId="785298693" sldId="271"/>
            <ac:spMk id="3" creationId="{66E0793F-2596-A4B6-F302-E0CA3A7E0532}"/>
          </ac:spMkLst>
        </pc:spChg>
        <pc:spChg chg="add mod">
          <ac:chgData name="Brian Balok" userId="685ccb80-cfa1-454b-99b7-0120cbe7ee01" providerId="ADAL" clId="{504520C0-8413-43DB-ABA2-0DD924DE5430}" dt="2023-11-28T21:41:50.173" v="522" actId="5793"/>
          <ac:spMkLst>
            <pc:docMk/>
            <pc:sldMk cId="785298693" sldId="271"/>
            <ac:spMk id="4" creationId="{2212DD46-AE26-2F8E-B58E-B38E9FF16435}"/>
          </ac:spMkLst>
        </pc:spChg>
        <pc:spChg chg="add mod">
          <ac:chgData name="Brian Balok" userId="685ccb80-cfa1-454b-99b7-0120cbe7ee01" providerId="ADAL" clId="{504520C0-8413-43DB-ABA2-0DD924DE5430}" dt="2023-11-28T21:42:16.553" v="528" actId="208"/>
          <ac:spMkLst>
            <pc:docMk/>
            <pc:sldMk cId="785298693" sldId="271"/>
            <ac:spMk id="5" creationId="{ADE31A28-11B8-66D2-D68E-08B290E1284D}"/>
          </ac:spMkLst>
        </pc:spChg>
      </pc:sldChg>
      <pc:sldChg chg="addSp delSp modSp new mod">
        <pc:chgData name="Brian Balok" userId="685ccb80-cfa1-454b-99b7-0120cbe7ee01" providerId="ADAL" clId="{504520C0-8413-43DB-ABA2-0DD924DE5430}" dt="2023-11-29T14:37:27.391" v="773" actId="6549"/>
        <pc:sldMkLst>
          <pc:docMk/>
          <pc:sldMk cId="3262272337" sldId="272"/>
        </pc:sldMkLst>
        <pc:spChg chg="mod">
          <ac:chgData name="Brian Balok" userId="685ccb80-cfa1-454b-99b7-0120cbe7ee01" providerId="ADAL" clId="{504520C0-8413-43DB-ABA2-0DD924DE5430}" dt="2023-11-29T14:37:27.391" v="773" actId="6549"/>
          <ac:spMkLst>
            <pc:docMk/>
            <pc:sldMk cId="3262272337" sldId="272"/>
            <ac:spMk id="2" creationId="{4A28CF33-E717-DA1A-ED10-FE170E967004}"/>
          </ac:spMkLst>
        </pc:spChg>
        <pc:spChg chg="del">
          <ac:chgData name="Brian Balok" userId="685ccb80-cfa1-454b-99b7-0120cbe7ee01" providerId="ADAL" clId="{504520C0-8413-43DB-ABA2-0DD924DE5430}" dt="2023-11-29T13:47:45.633" v="559" actId="478"/>
          <ac:spMkLst>
            <pc:docMk/>
            <pc:sldMk cId="3262272337" sldId="272"/>
            <ac:spMk id="3" creationId="{EF78E2A2-3D51-4706-E3A8-52667B440A5F}"/>
          </ac:spMkLst>
        </pc:spChg>
        <pc:spChg chg="add mod">
          <ac:chgData name="Brian Balok" userId="685ccb80-cfa1-454b-99b7-0120cbe7ee01" providerId="ADAL" clId="{504520C0-8413-43DB-ABA2-0DD924DE5430}" dt="2023-11-29T13:49:44.214" v="571" actId="1076"/>
          <ac:spMkLst>
            <pc:docMk/>
            <pc:sldMk cId="3262272337" sldId="272"/>
            <ac:spMk id="4" creationId="{A4B48C90-EC70-2198-7266-1BD948F05274}"/>
          </ac:spMkLst>
        </pc:spChg>
      </pc:sldChg>
      <pc:sldChg chg="addSp delSp modSp new mod">
        <pc:chgData name="Brian Balok" userId="685ccb80-cfa1-454b-99b7-0120cbe7ee01" providerId="ADAL" clId="{504520C0-8413-43DB-ABA2-0DD924DE5430}" dt="2023-11-29T14:37:28.795" v="774" actId="6549"/>
        <pc:sldMkLst>
          <pc:docMk/>
          <pc:sldMk cId="3267519298" sldId="273"/>
        </pc:sldMkLst>
        <pc:spChg chg="mod">
          <ac:chgData name="Brian Balok" userId="685ccb80-cfa1-454b-99b7-0120cbe7ee01" providerId="ADAL" clId="{504520C0-8413-43DB-ABA2-0DD924DE5430}" dt="2023-11-29T14:37:28.795" v="774" actId="6549"/>
          <ac:spMkLst>
            <pc:docMk/>
            <pc:sldMk cId="3267519298" sldId="273"/>
            <ac:spMk id="2" creationId="{7D670AF3-E712-3AD8-A729-1D7FEC42DF71}"/>
          </ac:spMkLst>
        </pc:spChg>
        <pc:spChg chg="del">
          <ac:chgData name="Brian Balok" userId="685ccb80-cfa1-454b-99b7-0120cbe7ee01" providerId="ADAL" clId="{504520C0-8413-43DB-ABA2-0DD924DE5430}" dt="2023-11-29T13:50:26.062" v="607" actId="478"/>
          <ac:spMkLst>
            <pc:docMk/>
            <pc:sldMk cId="3267519298" sldId="273"/>
            <ac:spMk id="3" creationId="{0A3C4777-8A6D-19CD-BDB4-8CB297CB845D}"/>
          </ac:spMkLst>
        </pc:spChg>
        <pc:spChg chg="add mod">
          <ac:chgData name="Brian Balok" userId="685ccb80-cfa1-454b-99b7-0120cbe7ee01" providerId="ADAL" clId="{504520C0-8413-43DB-ABA2-0DD924DE5430}" dt="2023-11-29T13:51:05.463" v="613" actId="2711"/>
          <ac:spMkLst>
            <pc:docMk/>
            <pc:sldMk cId="3267519298" sldId="273"/>
            <ac:spMk id="4" creationId="{37AE4DBD-7913-F506-59A1-E30105BEB011}"/>
          </ac:spMkLst>
        </pc:spChg>
        <pc:spChg chg="add mod">
          <ac:chgData name="Brian Balok" userId="685ccb80-cfa1-454b-99b7-0120cbe7ee01" providerId="ADAL" clId="{504520C0-8413-43DB-ABA2-0DD924DE5430}" dt="2023-11-29T13:50:52.030" v="612" actId="2711"/>
          <ac:spMkLst>
            <pc:docMk/>
            <pc:sldMk cId="3267519298" sldId="273"/>
            <ac:spMk id="5" creationId="{B8A16CEE-AA02-03FB-02E4-9273AD530921}"/>
          </ac:spMkLst>
        </pc:spChg>
      </pc:sldChg>
      <pc:sldChg chg="addSp delSp modSp new mod">
        <pc:chgData name="Brian Balok" userId="685ccb80-cfa1-454b-99b7-0120cbe7ee01" providerId="ADAL" clId="{504520C0-8413-43DB-ABA2-0DD924DE5430}" dt="2023-11-29T14:37:30.150" v="775" actId="6549"/>
        <pc:sldMkLst>
          <pc:docMk/>
          <pc:sldMk cId="350128633" sldId="274"/>
        </pc:sldMkLst>
        <pc:spChg chg="mod">
          <ac:chgData name="Brian Balok" userId="685ccb80-cfa1-454b-99b7-0120cbe7ee01" providerId="ADAL" clId="{504520C0-8413-43DB-ABA2-0DD924DE5430}" dt="2023-11-29T14:37:30.150" v="775" actId="6549"/>
          <ac:spMkLst>
            <pc:docMk/>
            <pc:sldMk cId="350128633" sldId="274"/>
            <ac:spMk id="2" creationId="{EC94BEB4-0749-6863-1C5E-8CF86BAD9951}"/>
          </ac:spMkLst>
        </pc:spChg>
        <pc:spChg chg="del">
          <ac:chgData name="Brian Balok" userId="685ccb80-cfa1-454b-99b7-0120cbe7ee01" providerId="ADAL" clId="{504520C0-8413-43DB-ABA2-0DD924DE5430}" dt="2023-11-29T13:51:49.328" v="648" actId="478"/>
          <ac:spMkLst>
            <pc:docMk/>
            <pc:sldMk cId="350128633" sldId="274"/>
            <ac:spMk id="3" creationId="{69AAAAD6-35EA-01D7-5C01-68120506C4E8}"/>
          </ac:spMkLst>
        </pc:spChg>
        <pc:spChg chg="add mod">
          <ac:chgData name="Brian Balok" userId="685ccb80-cfa1-454b-99b7-0120cbe7ee01" providerId="ADAL" clId="{504520C0-8413-43DB-ABA2-0DD924DE5430}" dt="2023-11-29T13:52:28.620" v="656" actId="12"/>
          <ac:spMkLst>
            <pc:docMk/>
            <pc:sldMk cId="350128633" sldId="274"/>
            <ac:spMk id="4" creationId="{09E72E26-D477-C73E-58E3-46CF5D88D0D9}"/>
          </ac:spMkLst>
        </pc:spChg>
      </pc:sldChg>
      <pc:sldChg chg="addSp delSp modSp new mod">
        <pc:chgData name="Brian Balok" userId="685ccb80-cfa1-454b-99b7-0120cbe7ee01" providerId="ADAL" clId="{504520C0-8413-43DB-ABA2-0DD924DE5430}" dt="2023-11-29T14:37:30.742" v="776" actId="6549"/>
        <pc:sldMkLst>
          <pc:docMk/>
          <pc:sldMk cId="874472495" sldId="275"/>
        </pc:sldMkLst>
        <pc:spChg chg="mod">
          <ac:chgData name="Brian Balok" userId="685ccb80-cfa1-454b-99b7-0120cbe7ee01" providerId="ADAL" clId="{504520C0-8413-43DB-ABA2-0DD924DE5430}" dt="2023-11-29T14:37:30.742" v="776" actId="6549"/>
          <ac:spMkLst>
            <pc:docMk/>
            <pc:sldMk cId="874472495" sldId="275"/>
            <ac:spMk id="2" creationId="{917BBABE-CDBF-D542-2015-B29BCF617214}"/>
          </ac:spMkLst>
        </pc:spChg>
        <pc:spChg chg="del">
          <ac:chgData name="Brian Balok" userId="685ccb80-cfa1-454b-99b7-0120cbe7ee01" providerId="ADAL" clId="{504520C0-8413-43DB-ABA2-0DD924DE5430}" dt="2023-11-29T13:53:32.808" v="692" actId="478"/>
          <ac:spMkLst>
            <pc:docMk/>
            <pc:sldMk cId="874472495" sldId="275"/>
            <ac:spMk id="3" creationId="{876769D0-8587-1A0C-FDD4-3C5776AD7EBF}"/>
          </ac:spMkLst>
        </pc:spChg>
        <pc:spChg chg="add mod">
          <ac:chgData name="Brian Balok" userId="685ccb80-cfa1-454b-99b7-0120cbe7ee01" providerId="ADAL" clId="{504520C0-8413-43DB-ABA2-0DD924DE5430}" dt="2023-11-29T13:54:07.895" v="701" actId="1076"/>
          <ac:spMkLst>
            <pc:docMk/>
            <pc:sldMk cId="874472495" sldId="275"/>
            <ac:spMk id="4" creationId="{B6C90D16-6EF3-A417-6F65-139F31277664}"/>
          </ac:spMkLst>
        </pc:spChg>
        <pc:spChg chg="add mod">
          <ac:chgData name="Brian Balok" userId="685ccb80-cfa1-454b-99b7-0120cbe7ee01" providerId="ADAL" clId="{504520C0-8413-43DB-ABA2-0DD924DE5430}" dt="2023-11-29T13:54:36.577" v="702" actId="208"/>
          <ac:spMkLst>
            <pc:docMk/>
            <pc:sldMk cId="874472495" sldId="275"/>
            <ac:spMk id="5" creationId="{F4BE514E-0FD5-14E9-9EC2-9800D31D174F}"/>
          </ac:spMkLst>
        </pc:spChg>
      </pc:sldChg>
      <pc:sldChg chg="addSp delSp modSp new mod">
        <pc:chgData name="Brian Balok" userId="685ccb80-cfa1-454b-99b7-0120cbe7ee01" providerId="ADAL" clId="{504520C0-8413-43DB-ABA2-0DD924DE5430}" dt="2023-11-29T14:37:31.479" v="777" actId="20577"/>
        <pc:sldMkLst>
          <pc:docMk/>
          <pc:sldMk cId="936672029" sldId="276"/>
        </pc:sldMkLst>
        <pc:spChg chg="mod">
          <ac:chgData name="Brian Balok" userId="685ccb80-cfa1-454b-99b7-0120cbe7ee01" providerId="ADAL" clId="{504520C0-8413-43DB-ABA2-0DD924DE5430}" dt="2023-11-29T14:37:31.479" v="777" actId="20577"/>
          <ac:spMkLst>
            <pc:docMk/>
            <pc:sldMk cId="936672029" sldId="276"/>
            <ac:spMk id="2" creationId="{EFC22E36-605F-98DC-442B-34D1D4A7AA4E}"/>
          </ac:spMkLst>
        </pc:spChg>
        <pc:spChg chg="del">
          <ac:chgData name="Brian Balok" userId="685ccb80-cfa1-454b-99b7-0120cbe7ee01" providerId="ADAL" clId="{504520C0-8413-43DB-ABA2-0DD924DE5430}" dt="2023-11-29T13:55:19.310" v="730" actId="478"/>
          <ac:spMkLst>
            <pc:docMk/>
            <pc:sldMk cId="936672029" sldId="276"/>
            <ac:spMk id="3" creationId="{7D7E7D2D-F3BB-FF60-45A4-24B5CDC6991B}"/>
          </ac:spMkLst>
        </pc:spChg>
        <pc:spChg chg="add mod">
          <ac:chgData name="Brian Balok" userId="685ccb80-cfa1-454b-99b7-0120cbe7ee01" providerId="ADAL" clId="{504520C0-8413-43DB-ABA2-0DD924DE5430}" dt="2023-11-29T13:56:08.189" v="738" actId="12"/>
          <ac:spMkLst>
            <pc:docMk/>
            <pc:sldMk cId="936672029" sldId="276"/>
            <ac:spMk id="4" creationId="{9CB0FB8A-B52B-2290-459B-D482D902EC4A}"/>
          </ac:spMkLst>
        </pc:spChg>
        <pc:spChg chg="add mod">
          <ac:chgData name="Brian Balok" userId="685ccb80-cfa1-454b-99b7-0120cbe7ee01" providerId="ADAL" clId="{504520C0-8413-43DB-ABA2-0DD924DE5430}" dt="2023-11-29T13:55:46.264" v="735" actId="2711"/>
          <ac:spMkLst>
            <pc:docMk/>
            <pc:sldMk cId="936672029" sldId="276"/>
            <ac:spMk id="5" creationId="{3491B204-9EB7-E22F-6D42-E4C87EDEF3A4}"/>
          </ac:spMkLst>
        </pc:spChg>
      </pc:sldChg>
      <pc:sldChg chg="addSp delSp modSp new mod">
        <pc:chgData name="Brian Balok" userId="685ccb80-cfa1-454b-99b7-0120cbe7ee01" providerId="ADAL" clId="{504520C0-8413-43DB-ABA2-0DD924DE5430}" dt="2023-11-29T14:37:32.343" v="778" actId="20577"/>
        <pc:sldMkLst>
          <pc:docMk/>
          <pc:sldMk cId="1248948799" sldId="277"/>
        </pc:sldMkLst>
        <pc:spChg chg="mod">
          <ac:chgData name="Brian Balok" userId="685ccb80-cfa1-454b-99b7-0120cbe7ee01" providerId="ADAL" clId="{504520C0-8413-43DB-ABA2-0DD924DE5430}" dt="2023-11-29T14:37:32.343" v="778" actId="20577"/>
          <ac:spMkLst>
            <pc:docMk/>
            <pc:sldMk cId="1248948799" sldId="277"/>
            <ac:spMk id="2" creationId="{ABECEE1B-C031-0764-A7F9-523142A0A614}"/>
          </ac:spMkLst>
        </pc:spChg>
        <pc:spChg chg="del">
          <ac:chgData name="Brian Balok" userId="685ccb80-cfa1-454b-99b7-0120cbe7ee01" providerId="ADAL" clId="{504520C0-8413-43DB-ABA2-0DD924DE5430}" dt="2023-11-29T14:36:25.198" v="758" actId="478"/>
          <ac:spMkLst>
            <pc:docMk/>
            <pc:sldMk cId="1248948799" sldId="277"/>
            <ac:spMk id="3" creationId="{9BA1A69A-094D-6F9F-1B5A-91261957356B}"/>
          </ac:spMkLst>
        </pc:spChg>
        <pc:spChg chg="add mod">
          <ac:chgData name="Brian Balok" userId="685ccb80-cfa1-454b-99b7-0120cbe7ee01" providerId="ADAL" clId="{504520C0-8413-43DB-ABA2-0DD924DE5430}" dt="2023-11-29T14:36:57.667" v="766" actId="12"/>
          <ac:spMkLst>
            <pc:docMk/>
            <pc:sldMk cId="1248948799" sldId="277"/>
            <ac:spMk id="4" creationId="{EF4BE745-F5A2-BB11-2D6D-A3E54D2A4068}"/>
          </ac:spMkLst>
        </pc:spChg>
      </pc:sldChg>
      <pc:sldChg chg="addSp delSp modSp new mod">
        <pc:chgData name="Brian Balok" userId="685ccb80-cfa1-454b-99b7-0120cbe7ee01" providerId="ADAL" clId="{504520C0-8413-43DB-ABA2-0DD924DE5430}" dt="2023-11-29T14:42:02.952" v="810" actId="1076"/>
        <pc:sldMkLst>
          <pc:docMk/>
          <pc:sldMk cId="631816734" sldId="278"/>
        </pc:sldMkLst>
        <pc:spChg chg="mod">
          <ac:chgData name="Brian Balok" userId="685ccb80-cfa1-454b-99b7-0120cbe7ee01" providerId="ADAL" clId="{504520C0-8413-43DB-ABA2-0DD924DE5430}" dt="2023-11-29T14:37:52.957" v="799" actId="2711"/>
          <ac:spMkLst>
            <pc:docMk/>
            <pc:sldMk cId="631816734" sldId="278"/>
            <ac:spMk id="2" creationId="{67707DC2-A86D-2B87-2E28-14B8968CB4A9}"/>
          </ac:spMkLst>
        </pc:spChg>
        <pc:spChg chg="del">
          <ac:chgData name="Brian Balok" userId="685ccb80-cfa1-454b-99b7-0120cbe7ee01" providerId="ADAL" clId="{504520C0-8413-43DB-ABA2-0DD924DE5430}" dt="2023-11-29T14:38:04.892" v="800" actId="478"/>
          <ac:spMkLst>
            <pc:docMk/>
            <pc:sldMk cId="631816734" sldId="278"/>
            <ac:spMk id="3" creationId="{F3D331AF-3C37-5A08-06D9-2210E8738421}"/>
          </ac:spMkLst>
        </pc:spChg>
        <pc:spChg chg="add mod">
          <ac:chgData name="Brian Balok" userId="685ccb80-cfa1-454b-99b7-0120cbe7ee01" providerId="ADAL" clId="{504520C0-8413-43DB-ABA2-0DD924DE5430}" dt="2023-11-29T14:42:02.952" v="810" actId="1076"/>
          <ac:spMkLst>
            <pc:docMk/>
            <pc:sldMk cId="631816734" sldId="278"/>
            <ac:spMk id="4" creationId="{96DD9F4F-AE65-ECB9-0BFE-5B90520A0614}"/>
          </ac:spMkLst>
        </pc:spChg>
        <pc:spChg chg="add mod">
          <ac:chgData name="Brian Balok" userId="685ccb80-cfa1-454b-99b7-0120cbe7ee01" providerId="ADAL" clId="{504520C0-8413-43DB-ABA2-0DD924DE5430}" dt="2023-11-29T14:38:30.291" v="806" actId="2711"/>
          <ac:spMkLst>
            <pc:docMk/>
            <pc:sldMk cId="631816734" sldId="278"/>
            <ac:spMk id="5" creationId="{33160070-127B-0FAD-4760-09BF2B6D1306}"/>
          </ac:spMkLst>
        </pc:spChg>
      </pc:sldChg>
      <pc:sldChg chg="addSp delSp modSp new mod">
        <pc:chgData name="Brian Balok" userId="685ccb80-cfa1-454b-99b7-0120cbe7ee01" providerId="ADAL" clId="{504520C0-8413-43DB-ABA2-0DD924DE5430}" dt="2023-11-29T14:43:21.306" v="850" actId="27636"/>
        <pc:sldMkLst>
          <pc:docMk/>
          <pc:sldMk cId="3859924374" sldId="279"/>
        </pc:sldMkLst>
        <pc:spChg chg="mod">
          <ac:chgData name="Brian Balok" userId="685ccb80-cfa1-454b-99b7-0120cbe7ee01" providerId="ADAL" clId="{504520C0-8413-43DB-ABA2-0DD924DE5430}" dt="2023-11-29T14:42:28.622" v="840" actId="2711"/>
          <ac:spMkLst>
            <pc:docMk/>
            <pc:sldMk cId="3859924374" sldId="279"/>
            <ac:spMk id="2" creationId="{89FA2483-D35F-F583-8551-A91C466BB77A}"/>
          </ac:spMkLst>
        </pc:spChg>
        <pc:spChg chg="del">
          <ac:chgData name="Brian Balok" userId="685ccb80-cfa1-454b-99b7-0120cbe7ee01" providerId="ADAL" clId="{504520C0-8413-43DB-ABA2-0DD924DE5430}" dt="2023-11-29T14:42:37.917" v="841" actId="478"/>
          <ac:spMkLst>
            <pc:docMk/>
            <pc:sldMk cId="3859924374" sldId="279"/>
            <ac:spMk id="3" creationId="{7385AEEC-8956-EAD2-AEDC-3B281AFB3DA2}"/>
          </ac:spMkLst>
        </pc:spChg>
        <pc:spChg chg="add mod">
          <ac:chgData name="Brian Balok" userId="685ccb80-cfa1-454b-99b7-0120cbe7ee01" providerId="ADAL" clId="{504520C0-8413-43DB-ABA2-0DD924DE5430}" dt="2023-11-29T14:43:21.306" v="850" actId="27636"/>
          <ac:spMkLst>
            <pc:docMk/>
            <pc:sldMk cId="3859924374" sldId="279"/>
            <ac:spMk id="4" creationId="{11B63006-E399-1282-54C2-A7A39BA2B88C}"/>
          </ac:spMkLst>
        </pc:spChg>
        <pc:spChg chg="add mod">
          <ac:chgData name="Brian Balok" userId="685ccb80-cfa1-454b-99b7-0120cbe7ee01" providerId="ADAL" clId="{504520C0-8413-43DB-ABA2-0DD924DE5430}" dt="2023-11-29T14:43:13.520" v="848" actId="2711"/>
          <ac:spMkLst>
            <pc:docMk/>
            <pc:sldMk cId="3859924374" sldId="279"/>
            <ac:spMk id="5" creationId="{A526ADF0-226D-D188-739A-9D63E62251E0}"/>
          </ac:spMkLst>
        </pc:spChg>
      </pc:sldChg>
      <pc:sldChg chg="addSp delSp modSp new mod">
        <pc:chgData name="Brian Balok" userId="685ccb80-cfa1-454b-99b7-0120cbe7ee01" providerId="ADAL" clId="{504520C0-8413-43DB-ABA2-0DD924DE5430}" dt="2023-11-29T14:45:04.672" v="909" actId="20577"/>
        <pc:sldMkLst>
          <pc:docMk/>
          <pc:sldMk cId="1611282402" sldId="280"/>
        </pc:sldMkLst>
        <pc:spChg chg="mod">
          <ac:chgData name="Brian Balok" userId="685ccb80-cfa1-454b-99b7-0120cbe7ee01" providerId="ADAL" clId="{504520C0-8413-43DB-ABA2-0DD924DE5430}" dt="2023-11-29T14:43:48.341" v="896" actId="2711"/>
          <ac:spMkLst>
            <pc:docMk/>
            <pc:sldMk cId="1611282402" sldId="280"/>
            <ac:spMk id="2" creationId="{6D5ED6A1-FD76-9138-8CD3-B4AAB39D2229}"/>
          </ac:spMkLst>
        </pc:spChg>
        <pc:spChg chg="del">
          <ac:chgData name="Brian Balok" userId="685ccb80-cfa1-454b-99b7-0120cbe7ee01" providerId="ADAL" clId="{504520C0-8413-43DB-ABA2-0DD924DE5430}" dt="2023-11-29T14:43:53.021" v="897" actId="478"/>
          <ac:spMkLst>
            <pc:docMk/>
            <pc:sldMk cId="1611282402" sldId="280"/>
            <ac:spMk id="3" creationId="{BC7DF71D-9A59-56B2-3DAC-3765CE777D79}"/>
          </ac:spMkLst>
        </pc:spChg>
        <pc:spChg chg="add mod">
          <ac:chgData name="Brian Balok" userId="685ccb80-cfa1-454b-99b7-0120cbe7ee01" providerId="ADAL" clId="{504520C0-8413-43DB-ABA2-0DD924DE5430}" dt="2023-11-29T14:45:04.672" v="909" actId="20577"/>
          <ac:spMkLst>
            <pc:docMk/>
            <pc:sldMk cId="1611282402" sldId="280"/>
            <ac:spMk id="4" creationId="{41C595F5-4578-71AE-AF01-D50481AC8027}"/>
          </ac:spMkLst>
        </pc:spChg>
        <pc:spChg chg="add mod">
          <ac:chgData name="Brian Balok" userId="685ccb80-cfa1-454b-99b7-0120cbe7ee01" providerId="ADAL" clId="{504520C0-8413-43DB-ABA2-0DD924DE5430}" dt="2023-11-29T14:44:34.162" v="905" actId="1076"/>
          <ac:spMkLst>
            <pc:docMk/>
            <pc:sldMk cId="1611282402" sldId="280"/>
            <ac:spMk id="5" creationId="{7FC8F2B1-FAF9-75B9-D240-CA1027D6D24D}"/>
          </ac:spMkLst>
        </pc:spChg>
      </pc:sldChg>
      <pc:sldChg chg="addSp delSp modSp new mod">
        <pc:chgData name="Brian Balok" userId="685ccb80-cfa1-454b-99b7-0120cbe7ee01" providerId="ADAL" clId="{504520C0-8413-43DB-ABA2-0DD924DE5430}" dt="2023-11-29T14:47:33.859" v="963" actId="20577"/>
        <pc:sldMkLst>
          <pc:docMk/>
          <pc:sldMk cId="935613360" sldId="281"/>
        </pc:sldMkLst>
        <pc:spChg chg="mod">
          <ac:chgData name="Brian Balok" userId="685ccb80-cfa1-454b-99b7-0120cbe7ee01" providerId="ADAL" clId="{504520C0-8413-43DB-ABA2-0DD924DE5430}" dt="2023-11-29T14:47:33.859" v="963" actId="20577"/>
          <ac:spMkLst>
            <pc:docMk/>
            <pc:sldMk cId="935613360" sldId="281"/>
            <ac:spMk id="2" creationId="{512E8D56-9035-395F-18B1-D5E0DC9A3E50}"/>
          </ac:spMkLst>
        </pc:spChg>
        <pc:spChg chg="del">
          <ac:chgData name="Brian Balok" userId="685ccb80-cfa1-454b-99b7-0120cbe7ee01" providerId="ADAL" clId="{504520C0-8413-43DB-ABA2-0DD924DE5430}" dt="2023-11-29T14:46:11.661" v="937" actId="478"/>
          <ac:spMkLst>
            <pc:docMk/>
            <pc:sldMk cId="935613360" sldId="281"/>
            <ac:spMk id="3" creationId="{D11E9588-9379-8002-B593-E88672E7BCD0}"/>
          </ac:spMkLst>
        </pc:spChg>
        <pc:spChg chg="add mod">
          <ac:chgData name="Brian Balok" userId="685ccb80-cfa1-454b-99b7-0120cbe7ee01" providerId="ADAL" clId="{504520C0-8413-43DB-ABA2-0DD924DE5430}" dt="2023-11-29T14:46:58.030" v="954" actId="12"/>
          <ac:spMkLst>
            <pc:docMk/>
            <pc:sldMk cId="935613360" sldId="281"/>
            <ac:spMk id="4" creationId="{6F52CDC2-8051-C831-478C-ED1A9BDAF188}"/>
          </ac:spMkLst>
        </pc:spChg>
        <pc:spChg chg="add mod">
          <ac:chgData name="Brian Balok" userId="685ccb80-cfa1-454b-99b7-0120cbe7ee01" providerId="ADAL" clId="{504520C0-8413-43DB-ABA2-0DD924DE5430}" dt="2023-11-29T14:46:48.638" v="949" actId="1076"/>
          <ac:spMkLst>
            <pc:docMk/>
            <pc:sldMk cId="935613360" sldId="281"/>
            <ac:spMk id="5" creationId="{BDBD1972-1E1F-D459-50A1-480E104E28E7}"/>
          </ac:spMkLst>
        </pc:spChg>
      </pc:sldChg>
      <pc:sldChg chg="addSp delSp modSp new mod">
        <pc:chgData name="Brian Balok" userId="685ccb80-cfa1-454b-99b7-0120cbe7ee01" providerId="ADAL" clId="{504520C0-8413-43DB-ABA2-0DD924DE5430}" dt="2023-11-29T14:48:42.621" v="987" actId="1076"/>
        <pc:sldMkLst>
          <pc:docMk/>
          <pc:sldMk cId="2713193458" sldId="282"/>
        </pc:sldMkLst>
        <pc:spChg chg="mod">
          <ac:chgData name="Brian Balok" userId="685ccb80-cfa1-454b-99b7-0120cbe7ee01" providerId="ADAL" clId="{504520C0-8413-43DB-ABA2-0DD924DE5430}" dt="2023-11-29T14:47:52.033" v="978" actId="2711"/>
          <ac:spMkLst>
            <pc:docMk/>
            <pc:sldMk cId="2713193458" sldId="282"/>
            <ac:spMk id="2" creationId="{D7469D71-58D6-9CBE-5021-72703784A51D}"/>
          </ac:spMkLst>
        </pc:spChg>
        <pc:spChg chg="del">
          <ac:chgData name="Brian Balok" userId="685ccb80-cfa1-454b-99b7-0120cbe7ee01" providerId="ADAL" clId="{504520C0-8413-43DB-ABA2-0DD924DE5430}" dt="2023-11-29T14:48:02.426" v="979" actId="478"/>
          <ac:spMkLst>
            <pc:docMk/>
            <pc:sldMk cId="2713193458" sldId="282"/>
            <ac:spMk id="3" creationId="{980B978F-544D-2DD1-FCE6-0A611EED2519}"/>
          </ac:spMkLst>
        </pc:spChg>
        <pc:spChg chg="add mod">
          <ac:chgData name="Brian Balok" userId="685ccb80-cfa1-454b-99b7-0120cbe7ee01" providerId="ADAL" clId="{504520C0-8413-43DB-ABA2-0DD924DE5430}" dt="2023-11-29T14:48:34.456" v="985" actId="12"/>
          <ac:spMkLst>
            <pc:docMk/>
            <pc:sldMk cId="2713193458" sldId="282"/>
            <ac:spMk id="4" creationId="{615F9A5C-136E-1434-DF27-EBB1961C60B1}"/>
          </ac:spMkLst>
        </pc:spChg>
        <pc:spChg chg="add mod">
          <ac:chgData name="Brian Balok" userId="685ccb80-cfa1-454b-99b7-0120cbe7ee01" providerId="ADAL" clId="{504520C0-8413-43DB-ABA2-0DD924DE5430}" dt="2023-11-29T14:48:42.621" v="987" actId="1076"/>
          <ac:spMkLst>
            <pc:docMk/>
            <pc:sldMk cId="2713193458" sldId="282"/>
            <ac:spMk id="5" creationId="{188E0CF2-B8A2-15F4-CB42-9D55F291A029}"/>
          </ac:spMkLst>
        </pc:spChg>
      </pc:sldChg>
      <pc:sldChg chg="addSp delSp modSp new mod">
        <pc:chgData name="Brian Balok" userId="685ccb80-cfa1-454b-99b7-0120cbe7ee01" providerId="ADAL" clId="{504520C0-8413-43DB-ABA2-0DD924DE5430}" dt="2023-11-29T14:51:48.115" v="1118" actId="5793"/>
        <pc:sldMkLst>
          <pc:docMk/>
          <pc:sldMk cId="448737590" sldId="283"/>
        </pc:sldMkLst>
        <pc:spChg chg="mod">
          <ac:chgData name="Brian Balok" userId="685ccb80-cfa1-454b-99b7-0120cbe7ee01" providerId="ADAL" clId="{504520C0-8413-43DB-ABA2-0DD924DE5430}" dt="2023-11-29T14:49:07.901" v="1026" actId="27636"/>
          <ac:spMkLst>
            <pc:docMk/>
            <pc:sldMk cId="448737590" sldId="283"/>
            <ac:spMk id="2" creationId="{50629C66-1B4C-9E14-AD90-0922DDA3F831}"/>
          </ac:spMkLst>
        </pc:spChg>
        <pc:spChg chg="del">
          <ac:chgData name="Brian Balok" userId="685ccb80-cfa1-454b-99b7-0120cbe7ee01" providerId="ADAL" clId="{504520C0-8413-43DB-ABA2-0DD924DE5430}" dt="2023-11-29T14:49:14.077" v="1027" actId="478"/>
          <ac:spMkLst>
            <pc:docMk/>
            <pc:sldMk cId="448737590" sldId="283"/>
            <ac:spMk id="3" creationId="{3FB4A81B-E105-727D-0B44-42E45F2EB0FE}"/>
          </ac:spMkLst>
        </pc:spChg>
        <pc:spChg chg="add mod">
          <ac:chgData name="Brian Balok" userId="685ccb80-cfa1-454b-99b7-0120cbe7ee01" providerId="ADAL" clId="{504520C0-8413-43DB-ABA2-0DD924DE5430}" dt="2023-11-29T14:51:48.115" v="1118" actId="5793"/>
          <ac:spMkLst>
            <pc:docMk/>
            <pc:sldMk cId="448737590" sldId="283"/>
            <ac:spMk id="4" creationId="{3037F4EE-219C-6C28-CD1D-07BE425C59BC}"/>
          </ac:spMkLst>
        </pc:spChg>
      </pc:sldChg>
      <pc:sldChg chg="addSp delSp modSp new mod">
        <pc:chgData name="Brian Balok" userId="685ccb80-cfa1-454b-99b7-0120cbe7ee01" providerId="ADAL" clId="{504520C0-8413-43DB-ABA2-0DD924DE5430}" dt="2023-11-29T14:51:38.721" v="1112" actId="1076"/>
        <pc:sldMkLst>
          <pc:docMk/>
          <pc:sldMk cId="2217744984" sldId="284"/>
        </pc:sldMkLst>
        <pc:spChg chg="mod">
          <ac:chgData name="Brian Balok" userId="685ccb80-cfa1-454b-99b7-0120cbe7ee01" providerId="ADAL" clId="{504520C0-8413-43DB-ABA2-0DD924DE5430}" dt="2023-11-29T14:50:40.361" v="1094" actId="20577"/>
          <ac:spMkLst>
            <pc:docMk/>
            <pc:sldMk cId="2217744984" sldId="284"/>
            <ac:spMk id="2" creationId="{D7B6EBE8-E2E4-F023-D3F4-7AB83CE59ABA}"/>
          </ac:spMkLst>
        </pc:spChg>
        <pc:spChg chg="del">
          <ac:chgData name="Brian Balok" userId="685ccb80-cfa1-454b-99b7-0120cbe7ee01" providerId="ADAL" clId="{504520C0-8413-43DB-ABA2-0DD924DE5430}" dt="2023-11-29T14:50:20.401" v="1062" actId="478"/>
          <ac:spMkLst>
            <pc:docMk/>
            <pc:sldMk cId="2217744984" sldId="284"/>
            <ac:spMk id="3" creationId="{419DE625-8025-DF1C-192C-FBAF49D3CDDC}"/>
          </ac:spMkLst>
        </pc:spChg>
        <pc:spChg chg="add mod">
          <ac:chgData name="Brian Balok" userId="685ccb80-cfa1-454b-99b7-0120cbe7ee01" providerId="ADAL" clId="{504520C0-8413-43DB-ABA2-0DD924DE5430}" dt="2023-11-29T14:51:38.721" v="1112" actId="1076"/>
          <ac:spMkLst>
            <pc:docMk/>
            <pc:sldMk cId="2217744984" sldId="284"/>
            <ac:spMk id="4" creationId="{2D73175A-9C8A-A870-BD9D-A6F62041D4EB}"/>
          </ac:spMkLst>
        </pc:spChg>
      </pc:sldChg>
      <pc:sldChg chg="addSp delSp modSp new mod">
        <pc:chgData name="Brian Balok" userId="685ccb80-cfa1-454b-99b7-0120cbe7ee01" providerId="ADAL" clId="{504520C0-8413-43DB-ABA2-0DD924DE5430}" dt="2023-11-29T14:53:06.422" v="1164" actId="20577"/>
        <pc:sldMkLst>
          <pc:docMk/>
          <pc:sldMk cId="2552695668" sldId="285"/>
        </pc:sldMkLst>
        <pc:spChg chg="mod">
          <ac:chgData name="Brian Balok" userId="685ccb80-cfa1-454b-99b7-0120cbe7ee01" providerId="ADAL" clId="{504520C0-8413-43DB-ABA2-0DD924DE5430}" dt="2023-11-29T14:52:09.407" v="1133" actId="2711"/>
          <ac:spMkLst>
            <pc:docMk/>
            <pc:sldMk cId="2552695668" sldId="285"/>
            <ac:spMk id="2" creationId="{2EBA28B8-A7B0-1FC1-4265-677DE3BB90DA}"/>
          </ac:spMkLst>
        </pc:spChg>
        <pc:spChg chg="del">
          <ac:chgData name="Brian Balok" userId="685ccb80-cfa1-454b-99b7-0120cbe7ee01" providerId="ADAL" clId="{504520C0-8413-43DB-ABA2-0DD924DE5430}" dt="2023-11-29T14:52:14.088" v="1134" actId="478"/>
          <ac:spMkLst>
            <pc:docMk/>
            <pc:sldMk cId="2552695668" sldId="285"/>
            <ac:spMk id="3" creationId="{BE673342-3A90-0BED-A73D-C49C16EDC93E}"/>
          </ac:spMkLst>
        </pc:spChg>
        <pc:spChg chg="add mod">
          <ac:chgData name="Brian Balok" userId="685ccb80-cfa1-454b-99b7-0120cbe7ee01" providerId="ADAL" clId="{504520C0-8413-43DB-ABA2-0DD924DE5430}" dt="2023-11-29T14:53:06.422" v="1164" actId="20577"/>
          <ac:spMkLst>
            <pc:docMk/>
            <pc:sldMk cId="2552695668" sldId="285"/>
            <ac:spMk id="4" creationId="{0F29688A-02F1-B0E8-D6D6-B1CB780507CD}"/>
          </ac:spMkLst>
        </pc:spChg>
      </pc:sldChg>
      <pc:sldChg chg="addSp delSp modSp new mod">
        <pc:chgData name="Brian Balok" userId="685ccb80-cfa1-454b-99b7-0120cbe7ee01" providerId="ADAL" clId="{504520C0-8413-43DB-ABA2-0DD924DE5430}" dt="2023-11-29T14:54:13.558" v="1196" actId="2711"/>
        <pc:sldMkLst>
          <pc:docMk/>
          <pc:sldMk cId="3050058269" sldId="286"/>
        </pc:sldMkLst>
        <pc:spChg chg="mod">
          <ac:chgData name="Brian Balok" userId="685ccb80-cfa1-454b-99b7-0120cbe7ee01" providerId="ADAL" clId="{504520C0-8413-43DB-ABA2-0DD924DE5430}" dt="2023-11-29T14:53:41.552" v="1181" actId="2711"/>
          <ac:spMkLst>
            <pc:docMk/>
            <pc:sldMk cId="3050058269" sldId="286"/>
            <ac:spMk id="2" creationId="{E6DE8A9E-859E-9E57-2722-B9C52ED5B3C5}"/>
          </ac:spMkLst>
        </pc:spChg>
        <pc:spChg chg="del">
          <ac:chgData name="Brian Balok" userId="685ccb80-cfa1-454b-99b7-0120cbe7ee01" providerId="ADAL" clId="{504520C0-8413-43DB-ABA2-0DD924DE5430}" dt="2023-11-29T14:53:44.905" v="1182" actId="478"/>
          <ac:spMkLst>
            <pc:docMk/>
            <pc:sldMk cId="3050058269" sldId="286"/>
            <ac:spMk id="3" creationId="{40376FEB-21D4-33A9-AB31-399971E9E9F8}"/>
          </ac:spMkLst>
        </pc:spChg>
        <pc:spChg chg="add mod">
          <ac:chgData name="Brian Balok" userId="685ccb80-cfa1-454b-99b7-0120cbe7ee01" providerId="ADAL" clId="{504520C0-8413-43DB-ABA2-0DD924DE5430}" dt="2023-11-29T14:54:13.558" v="1196" actId="2711"/>
          <ac:spMkLst>
            <pc:docMk/>
            <pc:sldMk cId="3050058269" sldId="286"/>
            <ac:spMk id="4" creationId="{C8DDC679-0A04-C306-8106-AACD697AB9A6}"/>
          </ac:spMkLst>
        </pc:spChg>
      </pc:sldChg>
      <pc:sldChg chg="delSp modSp new mod">
        <pc:chgData name="Brian Balok" userId="685ccb80-cfa1-454b-99b7-0120cbe7ee01" providerId="ADAL" clId="{504520C0-8413-43DB-ABA2-0DD924DE5430}" dt="2023-11-29T14:55:13.549" v="1213" actId="2711"/>
        <pc:sldMkLst>
          <pc:docMk/>
          <pc:sldMk cId="921560550" sldId="287"/>
        </pc:sldMkLst>
        <pc:spChg chg="mod">
          <ac:chgData name="Brian Balok" userId="685ccb80-cfa1-454b-99b7-0120cbe7ee01" providerId="ADAL" clId="{504520C0-8413-43DB-ABA2-0DD924DE5430}" dt="2023-11-29T14:55:13.549" v="1213" actId="2711"/>
          <ac:spMkLst>
            <pc:docMk/>
            <pc:sldMk cId="921560550" sldId="287"/>
            <ac:spMk id="2" creationId="{7BC5D628-8C70-637C-1149-4907993CA2CF}"/>
          </ac:spMkLst>
        </pc:spChg>
        <pc:spChg chg="del">
          <ac:chgData name="Brian Balok" userId="685ccb80-cfa1-454b-99b7-0120cbe7ee01" providerId="ADAL" clId="{504520C0-8413-43DB-ABA2-0DD924DE5430}" dt="2023-11-29T14:54:58.487" v="1198" actId="478"/>
          <ac:spMkLst>
            <pc:docMk/>
            <pc:sldMk cId="921560550" sldId="287"/>
            <ac:spMk id="3" creationId="{3B787244-36EF-41EF-C8D6-02BB4C564E61}"/>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349579525181734E-2"/>
          <c:y val="2.2396225542993552E-2"/>
          <c:w val="0.93654327811592786"/>
          <c:h val="0.8714703612396405"/>
        </c:manualLayout>
      </c:layout>
      <c:barChart>
        <c:barDir val="col"/>
        <c:grouping val="clustered"/>
        <c:varyColors val="0"/>
        <c:ser>
          <c:idx val="1"/>
          <c:order val="0"/>
          <c:tx>
            <c:strRef>
              <c:f>'DEPARTMENT METRIC'!$AP$2:$AP$31</c:f>
              <c:strCache>
                <c:ptCount val="1"/>
                <c:pt idx="0">
                  <c:v>Run at Rate AAR Matl Perf Results PSW PFMEA Pack Sketch Form Dimensional IPS MSA Label COO Tool, Fix, gage Checking Aids PFD Master Sample Design Record Lab Doc PCP PPAP Chk Lst IMDS Bulk Matl Cust Spec Other Sample Product Eng Chg Pre-Launch CP Time Line</c:v>
                </c:pt>
              </c:strCache>
            </c:strRef>
          </c:tx>
          <c:invertIfNegative val="0"/>
          <c:cat>
            <c:strRef>
              <c:f>'DEPARTMENT METRIC'!$AP$2:$AP$31</c:f>
              <c:strCache>
                <c:ptCount val="30"/>
                <c:pt idx="0">
                  <c:v>Run at Rate</c:v>
                </c:pt>
                <c:pt idx="1">
                  <c:v>AAR</c:v>
                </c:pt>
                <c:pt idx="2">
                  <c:v>Matl Perf Results</c:v>
                </c:pt>
                <c:pt idx="3">
                  <c:v>PSW</c:v>
                </c:pt>
                <c:pt idx="4">
                  <c:v>PFMEA</c:v>
                </c:pt>
                <c:pt idx="5">
                  <c:v>Pack Sketch Form</c:v>
                </c:pt>
                <c:pt idx="6">
                  <c:v>Dimensional</c:v>
                </c:pt>
                <c:pt idx="7">
                  <c:v>IPS</c:v>
                </c:pt>
                <c:pt idx="8">
                  <c:v>MSA</c:v>
                </c:pt>
                <c:pt idx="9">
                  <c:v>Label</c:v>
                </c:pt>
                <c:pt idx="10">
                  <c:v>COO</c:v>
                </c:pt>
                <c:pt idx="11">
                  <c:v>Tool, Fix, gage</c:v>
                </c:pt>
                <c:pt idx="12">
                  <c:v>Checking Aids</c:v>
                </c:pt>
                <c:pt idx="13">
                  <c:v>PFD</c:v>
                </c:pt>
                <c:pt idx="14">
                  <c:v>Master Sample</c:v>
                </c:pt>
                <c:pt idx="15">
                  <c:v>Design Record</c:v>
                </c:pt>
                <c:pt idx="16">
                  <c:v>Lab Doc</c:v>
                </c:pt>
                <c:pt idx="17">
                  <c:v>PCP</c:v>
                </c:pt>
                <c:pt idx="18">
                  <c:v>PPAP Chk Lst</c:v>
                </c:pt>
                <c:pt idx="19">
                  <c:v>IMDS</c:v>
                </c:pt>
                <c:pt idx="20">
                  <c:v>Bulk Matl</c:v>
                </c:pt>
                <c:pt idx="21">
                  <c:v>Cust Spec</c:v>
                </c:pt>
                <c:pt idx="22">
                  <c:v>Other</c:v>
                </c:pt>
                <c:pt idx="23">
                  <c:v>Sample Product</c:v>
                </c:pt>
                <c:pt idx="24">
                  <c:v>Eng Chg</c:v>
                </c:pt>
                <c:pt idx="25">
                  <c:v>Pre-Launch CP</c:v>
                </c:pt>
                <c:pt idx="26">
                  <c:v>Time Line</c:v>
                </c:pt>
                <c:pt idx="27">
                  <c:v>Cust Eng App</c:v>
                </c:pt>
                <c:pt idx="28">
                  <c:v>Lot Trace</c:v>
                </c:pt>
                <c:pt idx="29">
                  <c:v>DFMEA</c:v>
                </c:pt>
              </c:strCache>
            </c:strRef>
          </c:cat>
          <c:val>
            <c:numRef>
              <c:f>'DEPARTMENT METRIC'!$AQ$2:$AQ$31</c:f>
              <c:numCache>
                <c:formatCode>General</c:formatCode>
                <c:ptCount val="30"/>
                <c:pt idx="0">
                  <c:v>4</c:v>
                </c:pt>
                <c:pt idx="1">
                  <c:v>4</c:v>
                </c:pt>
                <c:pt idx="2">
                  <c:v>3</c:v>
                </c:pt>
                <c:pt idx="3">
                  <c:v>2</c:v>
                </c:pt>
                <c:pt idx="4">
                  <c:v>2</c:v>
                </c:pt>
                <c:pt idx="5">
                  <c:v>2</c:v>
                </c:pt>
                <c:pt idx="6">
                  <c:v>1</c:v>
                </c:pt>
                <c:pt idx="7">
                  <c:v>1</c:v>
                </c:pt>
                <c:pt idx="8">
                  <c:v>1</c:v>
                </c:pt>
                <c:pt idx="9">
                  <c:v>1</c:v>
                </c:pt>
                <c:pt idx="10">
                  <c:v>1</c:v>
                </c:pt>
                <c:pt idx="11">
                  <c:v>1</c:v>
                </c:pt>
                <c:pt idx="12">
                  <c:v>1</c:v>
                </c:pt>
                <c:pt idx="13">
                  <c:v>1</c:v>
                </c:pt>
                <c:pt idx="14">
                  <c:v>1</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numCache>
            </c:numRef>
          </c:val>
          <c:extLst>
            <c:ext xmlns:c16="http://schemas.microsoft.com/office/drawing/2014/chart" uri="{C3380CC4-5D6E-409C-BE32-E72D297353CC}">
              <c16:uniqueId val="{00000000-A8CA-4A76-9303-842984F99381}"/>
            </c:ext>
          </c:extLst>
        </c:ser>
        <c:dLbls>
          <c:showLegendKey val="0"/>
          <c:showVal val="0"/>
          <c:showCatName val="0"/>
          <c:showSerName val="0"/>
          <c:showPercent val="0"/>
          <c:showBubbleSize val="0"/>
        </c:dLbls>
        <c:gapWidth val="150"/>
        <c:axId val="212805120"/>
        <c:axId val="212806656"/>
      </c:barChart>
      <c:lineChart>
        <c:grouping val="standard"/>
        <c:varyColors val="0"/>
        <c:ser>
          <c:idx val="0"/>
          <c:order val="1"/>
          <c:tx>
            <c:strRef>
              <c:f>'DEPARTMENT METRIC'!$AS$1</c:f>
              <c:strCache>
                <c:ptCount val="1"/>
                <c:pt idx="0">
                  <c:v>%</c:v>
                </c:pt>
              </c:strCache>
            </c:strRef>
          </c:tx>
          <c:val>
            <c:numRef>
              <c:f>'DEPARTMENT METRIC'!$AS$2:$AS$31</c:f>
              <c:numCache>
                <c:formatCode>0%</c:formatCode>
                <c:ptCount val="30"/>
                <c:pt idx="0">
                  <c:v>0.15384615384615385</c:v>
                </c:pt>
                <c:pt idx="1">
                  <c:v>0.30769230769230771</c:v>
                </c:pt>
                <c:pt idx="2">
                  <c:v>0.42307692307692307</c:v>
                </c:pt>
                <c:pt idx="3">
                  <c:v>0.5</c:v>
                </c:pt>
                <c:pt idx="4">
                  <c:v>0.57692307692307687</c:v>
                </c:pt>
                <c:pt idx="5">
                  <c:v>0.65384615384615385</c:v>
                </c:pt>
                <c:pt idx="6">
                  <c:v>0.69230769230769229</c:v>
                </c:pt>
                <c:pt idx="7">
                  <c:v>0.73076923076923073</c:v>
                </c:pt>
                <c:pt idx="8">
                  <c:v>0.76923076923076927</c:v>
                </c:pt>
                <c:pt idx="9">
                  <c:v>0.80769230769230771</c:v>
                </c:pt>
                <c:pt idx="10">
                  <c:v>0.84615384615384615</c:v>
                </c:pt>
                <c:pt idx="11">
                  <c:v>0.88461538461538458</c:v>
                </c:pt>
                <c:pt idx="12">
                  <c:v>0.92307692307692313</c:v>
                </c:pt>
                <c:pt idx="13">
                  <c:v>0.96153846153846156</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numCache>
            </c:numRef>
          </c:val>
          <c:smooth val="0"/>
          <c:extLst>
            <c:ext xmlns:c16="http://schemas.microsoft.com/office/drawing/2014/chart" uri="{C3380CC4-5D6E-409C-BE32-E72D297353CC}">
              <c16:uniqueId val="{00000001-A8CA-4A76-9303-842984F99381}"/>
            </c:ext>
          </c:extLst>
        </c:ser>
        <c:dLbls>
          <c:showLegendKey val="0"/>
          <c:showVal val="0"/>
          <c:showCatName val="0"/>
          <c:showSerName val="0"/>
          <c:showPercent val="0"/>
          <c:showBubbleSize val="0"/>
        </c:dLbls>
        <c:marker val="1"/>
        <c:smooth val="0"/>
        <c:axId val="218405120"/>
        <c:axId val="173543424"/>
      </c:lineChart>
      <c:catAx>
        <c:axId val="212805120"/>
        <c:scaling>
          <c:orientation val="minMax"/>
        </c:scaling>
        <c:delete val="0"/>
        <c:axPos val="b"/>
        <c:numFmt formatCode="General" sourceLinked="1"/>
        <c:majorTickMark val="out"/>
        <c:minorTickMark val="none"/>
        <c:tickLblPos val="nextTo"/>
        <c:txPr>
          <a:bodyPr rot="-2700000" vert="horz"/>
          <a:lstStyle/>
          <a:p>
            <a:pPr>
              <a:defRPr sz="1000" b="0" i="0" u="none" strike="noStrike" baseline="0">
                <a:solidFill>
                  <a:srgbClr val="000000"/>
                </a:solidFill>
                <a:latin typeface="Calibri"/>
                <a:ea typeface="Calibri"/>
                <a:cs typeface="Calibri"/>
              </a:defRPr>
            </a:pPr>
            <a:endParaRPr lang="en-US"/>
          </a:p>
        </c:txPr>
        <c:crossAx val="212806656"/>
        <c:crosses val="autoZero"/>
        <c:auto val="1"/>
        <c:lblAlgn val="ctr"/>
        <c:lblOffset val="100"/>
        <c:noMultiLvlLbl val="0"/>
      </c:catAx>
      <c:valAx>
        <c:axId val="212806656"/>
        <c:scaling>
          <c:orientation val="minMax"/>
        </c:scaling>
        <c:delete val="0"/>
        <c:axPos val="l"/>
        <c:majorGridlines/>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212805120"/>
        <c:crosses val="autoZero"/>
        <c:crossBetween val="between"/>
      </c:valAx>
      <c:catAx>
        <c:axId val="218405120"/>
        <c:scaling>
          <c:orientation val="minMax"/>
        </c:scaling>
        <c:delete val="1"/>
        <c:axPos val="b"/>
        <c:majorTickMark val="out"/>
        <c:minorTickMark val="none"/>
        <c:tickLblPos val="nextTo"/>
        <c:crossAx val="173543424"/>
        <c:crosses val="autoZero"/>
        <c:auto val="1"/>
        <c:lblAlgn val="ctr"/>
        <c:lblOffset val="100"/>
        <c:noMultiLvlLbl val="0"/>
      </c:catAx>
      <c:valAx>
        <c:axId val="173543424"/>
        <c:scaling>
          <c:orientation val="minMax"/>
          <c:max val="1"/>
        </c:scaling>
        <c:delete val="0"/>
        <c:axPos val="r"/>
        <c:numFmt formatCode="0%"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218405120"/>
        <c:crosses val="max"/>
        <c:crossBetween val="between"/>
      </c:valAx>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1BF55A-28E9-7F49-B3B2-2C3DDBCE85B4}" type="datetimeFigureOut">
              <a:rPr lang="en-US" smtClean="0"/>
              <a:t>12/4/2023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3A6D6-A4B5-3946-9B84-D1B7E7EBC049}" type="slidenum">
              <a:rPr lang="en-US" smtClean="0"/>
              <a:t>‹#›</a:t>
            </a:fld>
            <a:endParaRPr lang="en-US"/>
          </a:p>
        </p:txBody>
      </p:sp>
    </p:spTree>
    <p:extLst>
      <p:ext uri="{BB962C8B-B14F-4D97-AF65-F5344CB8AC3E}">
        <p14:creationId xmlns:p14="http://schemas.microsoft.com/office/powerpoint/2010/main" val="1232316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A picture containing airplane&#10;&#10;Description automatically generated">
            <a:extLst>
              <a:ext uri="{FF2B5EF4-FFF2-40B4-BE49-F238E27FC236}">
                <a16:creationId xmlns:a16="http://schemas.microsoft.com/office/drawing/2014/main" id="{1CB4696F-00E8-F81A-DE44-8E43CBEB5C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714"/>
            <a:ext cx="12192000" cy="6856572"/>
          </a:xfrm>
          <a:prstGeom prst="rect">
            <a:avLst/>
          </a:prstGeom>
        </p:spPr>
      </p:pic>
      <p:sp>
        <p:nvSpPr>
          <p:cNvPr id="3" name="Subtitle 2">
            <a:extLst>
              <a:ext uri="{FF2B5EF4-FFF2-40B4-BE49-F238E27FC236}">
                <a16:creationId xmlns:a16="http://schemas.microsoft.com/office/drawing/2014/main" id="{3717FFB0-63F9-CA65-0E02-6E0C1B5E3F9C}"/>
              </a:ext>
            </a:extLst>
          </p:cNvPr>
          <p:cNvSpPr>
            <a:spLocks noGrp="1"/>
          </p:cNvSpPr>
          <p:nvPr>
            <p:ph type="subTitle" idx="1"/>
          </p:nvPr>
        </p:nvSpPr>
        <p:spPr>
          <a:xfrm>
            <a:off x="1524000" y="4128940"/>
            <a:ext cx="9144000" cy="527901"/>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a:extLst>
              <a:ext uri="{FF2B5EF4-FFF2-40B4-BE49-F238E27FC236}">
                <a16:creationId xmlns:a16="http://schemas.microsoft.com/office/drawing/2014/main" id="{47E4F55C-25B2-4EDD-5783-27FDA524F6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49502" y="2224556"/>
            <a:ext cx="6292995" cy="1658823"/>
          </a:xfrm>
          <a:prstGeom prst="rect">
            <a:avLst/>
          </a:prstGeom>
        </p:spPr>
      </p:pic>
    </p:spTree>
    <p:extLst>
      <p:ext uri="{BB962C8B-B14F-4D97-AF65-F5344CB8AC3E}">
        <p14:creationId xmlns:p14="http://schemas.microsoft.com/office/powerpoint/2010/main" val="4089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6962-AD7F-5592-C8DD-2BC7875969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7033D8-D20C-6C4A-9F41-D447F11D03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887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8A0D01-EE85-562E-007E-34D3F612A2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7A8851-AAE8-E1B7-C178-20D25AD8EC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13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1F23D-B3A2-F359-9AF5-60672535642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A53ABE5-6872-5F4D-203C-13771D75A6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0837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E2FD-6A7A-4D7A-9699-0E198844DA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492890-A0FC-1952-9E31-C621B1985F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7463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6EC90-2087-D139-C75F-60BE67906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F0DA29-933C-2798-0272-8FDD035BDF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6D8E65-EC89-C3D9-C009-013F01A9E5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837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BB8C3-EDF1-86B3-6CA3-04736085B1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9F4D4D-9FAF-C17F-D39C-1708005DB0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4708-5B54-6CA5-4832-35A780E2EA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D3B4D-BC29-E817-4263-AE48B45227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6334D1-A74E-4F4C-CBE9-2D2E00EC52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39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41CA-F99A-73A0-B438-F7C03731FBB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727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134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DF053-8D51-13C2-EB8B-77D1CE0B0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1F1FBC-0F99-6773-1C70-D13DA0F23C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E9CEA9-7385-D14A-C9A3-48B7E3703B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7263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CEC19-4951-BA66-E8F9-36C39618E5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009A88-F128-DAD9-B1CA-37249170CE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B688FAC-7B1D-543C-5A05-BA3D48039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890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19344F-4AB7-F49F-D362-642D863D503A}"/>
              </a:ext>
            </a:extLst>
          </p:cNvPr>
          <p:cNvSpPr>
            <a:spLocks noGrp="1"/>
          </p:cNvSpPr>
          <p:nvPr>
            <p:ph type="title"/>
          </p:nvPr>
        </p:nvSpPr>
        <p:spPr>
          <a:xfrm>
            <a:off x="838200" y="252001"/>
            <a:ext cx="10515600" cy="80379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2DDD5D2-CD15-2704-8DB5-D73315B20933}"/>
              </a:ext>
            </a:extLst>
          </p:cNvPr>
          <p:cNvSpPr>
            <a:spLocks noGrp="1"/>
          </p:cNvSpPr>
          <p:nvPr>
            <p:ph type="body" idx="1"/>
          </p:nvPr>
        </p:nvSpPr>
        <p:spPr>
          <a:xfrm>
            <a:off x="838200" y="1296698"/>
            <a:ext cx="10515600" cy="48802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5" name="Straight Connector 4">
            <a:extLst>
              <a:ext uri="{FF2B5EF4-FFF2-40B4-BE49-F238E27FC236}">
                <a16:creationId xmlns:a16="http://schemas.microsoft.com/office/drawing/2014/main" id="{036B6C78-7DB6-576E-E56C-951F1435E4CD}"/>
              </a:ext>
            </a:extLst>
          </p:cNvPr>
          <p:cNvCxnSpPr>
            <a:cxnSpLocks/>
          </p:cNvCxnSpPr>
          <p:nvPr userDrawn="1"/>
        </p:nvCxnSpPr>
        <p:spPr>
          <a:xfrm flipV="1">
            <a:off x="1391167" y="6567415"/>
            <a:ext cx="9264918" cy="1899"/>
          </a:xfrm>
          <a:prstGeom prst="line">
            <a:avLst/>
          </a:prstGeom>
          <a:ln w="19050">
            <a:solidFill>
              <a:srgbClr val="30BFEF"/>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5FA85D5-8E62-2CA7-FC86-FDB2F928BA7D}"/>
              </a:ext>
            </a:extLst>
          </p:cNvPr>
          <p:cNvSpPr txBox="1"/>
          <p:nvPr userDrawn="1"/>
        </p:nvSpPr>
        <p:spPr>
          <a:xfrm>
            <a:off x="10728459" y="6444304"/>
            <a:ext cx="1357045" cy="246221"/>
          </a:xfrm>
          <a:prstGeom prst="rect">
            <a:avLst/>
          </a:prstGeom>
          <a:noFill/>
        </p:spPr>
        <p:txBody>
          <a:bodyPr wrap="square" rtlCol="0">
            <a:spAutoFit/>
          </a:bodyPr>
          <a:lstStyle/>
          <a:p>
            <a:r>
              <a:rPr lang="en-US" sz="1000" dirty="0">
                <a:latin typeface="Poppins" panose="00000500000000000000" pitchFamily="2" charset="0"/>
                <a:cs typeface="Poppins" panose="00000500000000000000" pitchFamily="2" charset="0"/>
              </a:rPr>
              <a:t>GHSP Confidential </a:t>
            </a:r>
          </a:p>
        </p:txBody>
      </p:sp>
      <p:pic>
        <p:nvPicPr>
          <p:cNvPr id="10" name="Picture 9">
            <a:extLst>
              <a:ext uri="{FF2B5EF4-FFF2-40B4-BE49-F238E27FC236}">
                <a16:creationId xmlns:a16="http://schemas.microsoft.com/office/drawing/2014/main" id="{1A31785E-B98C-0D77-AF4B-F74F204F93EE}"/>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1820" y="6424090"/>
            <a:ext cx="1040674" cy="274320"/>
          </a:xfrm>
          <a:prstGeom prst="rect">
            <a:avLst/>
          </a:prstGeom>
        </p:spPr>
      </p:pic>
    </p:spTree>
    <p:extLst>
      <p:ext uri="{BB962C8B-B14F-4D97-AF65-F5344CB8AC3E}">
        <p14:creationId xmlns:p14="http://schemas.microsoft.com/office/powerpoint/2010/main" val="410993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5314A"/>
          </a:solidFill>
          <a:latin typeface="Poppins" panose="00000500000000000000" pitchFamily="2" charset="0"/>
          <a:ea typeface="+mj-ea"/>
          <a:cs typeface="Poppins" panose="00000500000000000000" pitchFamily="2" charset="0"/>
        </a:defRPr>
      </a:lvl1pPr>
    </p:titleStyle>
    <p:bodyStyle>
      <a:lvl1pPr marL="228600" indent="-228600" algn="l" defTabSz="914400" rtl="0" eaLnBrk="1" latinLnBrk="0" hangingPunct="1">
        <a:lnSpc>
          <a:spcPct val="100000"/>
        </a:lnSpc>
        <a:spcBef>
          <a:spcPts val="400"/>
        </a:spcBef>
        <a:buFont typeface="Arial" panose="020B0604020202020204" pitchFamily="34" charset="0"/>
        <a:buChar char="•"/>
        <a:defRPr sz="2800" b="0" i="0" kern="1200">
          <a:solidFill>
            <a:schemeClr val="tx1"/>
          </a:solidFill>
          <a:latin typeface="Poppins" panose="00000500000000000000" pitchFamily="2" charset="0"/>
          <a:ea typeface="+mn-ea"/>
          <a:cs typeface="Poppins" panose="00000500000000000000" pitchFamily="2" charset="0"/>
        </a:defRPr>
      </a:lvl1pPr>
      <a:lvl2pPr marL="685800" indent="-228600" algn="l" defTabSz="914400" rtl="0" eaLnBrk="1" latinLnBrk="0" hangingPunct="1">
        <a:lnSpc>
          <a:spcPct val="100000"/>
        </a:lnSpc>
        <a:spcBef>
          <a:spcPts val="400"/>
        </a:spcBef>
        <a:buFont typeface="Arial" panose="020B0604020202020204" pitchFamily="34" charset="0"/>
        <a:buChar char="•"/>
        <a:defRPr sz="2400" b="0" i="0" kern="1200">
          <a:solidFill>
            <a:schemeClr val="tx1"/>
          </a:solidFill>
          <a:latin typeface="Poppins" panose="00000500000000000000" pitchFamily="2" charset="0"/>
          <a:ea typeface="+mn-ea"/>
          <a:cs typeface="Poppins" panose="00000500000000000000" pitchFamily="2" charset="0"/>
        </a:defRPr>
      </a:lvl2pPr>
      <a:lvl3pPr marL="1143000" indent="-228600" algn="l" defTabSz="914400" rtl="0" eaLnBrk="1" latinLnBrk="0" hangingPunct="1">
        <a:lnSpc>
          <a:spcPct val="100000"/>
        </a:lnSpc>
        <a:spcBef>
          <a:spcPts val="400"/>
        </a:spcBef>
        <a:buFont typeface="Arial" panose="020B0604020202020204" pitchFamily="34" charset="0"/>
        <a:buChar char="•"/>
        <a:defRPr sz="2000" b="0" i="0" kern="1200">
          <a:solidFill>
            <a:schemeClr val="tx1"/>
          </a:solidFill>
          <a:latin typeface="Poppins" panose="00000500000000000000" pitchFamily="2" charset="0"/>
          <a:ea typeface="+mn-ea"/>
          <a:cs typeface="Poppins" panose="00000500000000000000" pitchFamily="2" charset="0"/>
        </a:defRPr>
      </a:lvl3pPr>
      <a:lvl4pPr marL="16002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4pPr>
      <a:lvl5pPr marL="20574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4C148D8-B436-E636-4A0C-2ACD13C26664}"/>
              </a:ext>
            </a:extLst>
          </p:cNvPr>
          <p:cNvSpPr>
            <a:spLocks noGrp="1"/>
          </p:cNvSpPr>
          <p:nvPr>
            <p:ph type="subTitle" idx="1"/>
          </p:nvPr>
        </p:nvSpPr>
        <p:spPr/>
        <p:txBody>
          <a:bodyPr/>
          <a:lstStyle/>
          <a:p>
            <a:r>
              <a:rPr lang="en-US" dirty="0">
                <a:latin typeface="Arial" panose="020B0604020202020204" pitchFamily="34" charset="0"/>
                <a:cs typeface="Arial" panose="020B0604020202020204" pitchFamily="34" charset="0"/>
              </a:rPr>
              <a:t>Production Part Approval Process AIAG PPAP 4</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Edition</a:t>
            </a:r>
          </a:p>
        </p:txBody>
      </p:sp>
      <p:sp>
        <p:nvSpPr>
          <p:cNvPr id="2" name="Subtitle 2">
            <a:extLst>
              <a:ext uri="{FF2B5EF4-FFF2-40B4-BE49-F238E27FC236}">
                <a16:creationId xmlns:a16="http://schemas.microsoft.com/office/drawing/2014/main" id="{EC5625A3-56B7-8060-9ED4-9DE7A335F610}"/>
              </a:ext>
            </a:extLst>
          </p:cNvPr>
          <p:cNvSpPr txBox="1">
            <a:spLocks/>
          </p:cNvSpPr>
          <p:nvPr/>
        </p:nvSpPr>
        <p:spPr>
          <a:xfrm>
            <a:off x="1524000" y="4806258"/>
            <a:ext cx="9144000" cy="527901"/>
          </a:xfrm>
          <a:prstGeom prst="rect">
            <a:avLst/>
          </a:prstGeom>
        </p:spPr>
        <p:txBody>
          <a:bodyPr vert="horz" lIns="91440" tIns="45720" rIns="91440" bIns="45720" rtlCol="0">
            <a:normAutofit/>
          </a:bodyPr>
          <a:lstStyle>
            <a:lvl1pPr marL="0" indent="0" algn="ctr" defTabSz="914400" rtl="0" eaLnBrk="1" latinLnBrk="0" hangingPunct="1">
              <a:lnSpc>
                <a:spcPct val="100000"/>
              </a:lnSpc>
              <a:spcBef>
                <a:spcPts val="400"/>
              </a:spcBef>
              <a:buFont typeface="Arial" panose="020B0604020202020204" pitchFamily="34" charset="0"/>
              <a:buNone/>
              <a:defRPr sz="2400" b="0" i="0" kern="1200">
                <a:solidFill>
                  <a:schemeClr val="bg1"/>
                </a:solidFill>
                <a:latin typeface="Poppins" panose="00000500000000000000" pitchFamily="2" charset="0"/>
                <a:ea typeface="+mn-ea"/>
                <a:cs typeface="Poppins" panose="00000500000000000000" pitchFamily="2" charset="0"/>
              </a:defRPr>
            </a:lvl1pPr>
            <a:lvl2pPr marL="457200" indent="0" algn="ctr" defTabSz="914400" rtl="0" eaLnBrk="1" latinLnBrk="0" hangingPunct="1">
              <a:lnSpc>
                <a:spcPct val="100000"/>
              </a:lnSpc>
              <a:spcBef>
                <a:spcPts val="400"/>
              </a:spcBef>
              <a:buFont typeface="Arial" panose="020B0604020202020204" pitchFamily="34" charset="0"/>
              <a:buNone/>
              <a:defRPr sz="2000" b="0" i="0" kern="1200">
                <a:solidFill>
                  <a:schemeClr val="tx1"/>
                </a:solidFill>
                <a:latin typeface="Poppins" panose="00000500000000000000" pitchFamily="2" charset="0"/>
                <a:ea typeface="+mn-ea"/>
                <a:cs typeface="Poppins" panose="00000500000000000000" pitchFamily="2" charset="0"/>
              </a:defRPr>
            </a:lvl2pPr>
            <a:lvl3pPr marL="914400" indent="0" algn="ctr" defTabSz="914400" rtl="0" eaLnBrk="1" latinLnBrk="0" hangingPunct="1">
              <a:lnSpc>
                <a:spcPct val="100000"/>
              </a:lnSpc>
              <a:spcBef>
                <a:spcPts val="400"/>
              </a:spcBef>
              <a:buFont typeface="Arial" panose="020B0604020202020204" pitchFamily="34" charset="0"/>
              <a:buNone/>
              <a:defRPr sz="1800" b="0" i="0" kern="1200">
                <a:solidFill>
                  <a:schemeClr val="tx1"/>
                </a:solidFill>
                <a:latin typeface="Poppins" panose="00000500000000000000" pitchFamily="2" charset="0"/>
                <a:ea typeface="+mn-ea"/>
                <a:cs typeface="Poppins" panose="00000500000000000000" pitchFamily="2" charset="0"/>
              </a:defRPr>
            </a:lvl3pPr>
            <a:lvl4pPr marL="1371600" indent="0" algn="ctr" defTabSz="914400" rtl="0" eaLnBrk="1" latinLnBrk="0" hangingPunct="1">
              <a:lnSpc>
                <a:spcPct val="100000"/>
              </a:lnSpc>
              <a:spcBef>
                <a:spcPts val="400"/>
              </a:spcBef>
              <a:buFont typeface="Arial" panose="020B0604020202020204" pitchFamily="34" charset="0"/>
              <a:buNone/>
              <a:defRPr sz="1600" b="0" i="0" kern="1200">
                <a:solidFill>
                  <a:schemeClr val="tx1"/>
                </a:solidFill>
                <a:latin typeface="Poppins" panose="00000500000000000000" pitchFamily="2" charset="0"/>
                <a:ea typeface="+mn-ea"/>
                <a:cs typeface="Poppins" panose="00000500000000000000" pitchFamily="2" charset="0"/>
              </a:defRPr>
            </a:lvl4pPr>
            <a:lvl5pPr marL="1828800" indent="0" algn="ctr" defTabSz="914400" rtl="0" eaLnBrk="1" latinLnBrk="0" hangingPunct="1">
              <a:lnSpc>
                <a:spcPct val="100000"/>
              </a:lnSpc>
              <a:spcBef>
                <a:spcPts val="400"/>
              </a:spcBef>
              <a:buFont typeface="Arial" panose="020B0604020202020204" pitchFamily="34" charset="0"/>
              <a:buNone/>
              <a:defRPr sz="1600" b="0" i="0" kern="1200">
                <a:solidFill>
                  <a:schemeClr val="tx1"/>
                </a:solidFill>
                <a:latin typeface="Poppins" panose="00000500000000000000" pitchFamily="2" charset="0"/>
                <a:ea typeface="+mn-ea"/>
                <a:cs typeface="Poppins" panose="00000500000000000000" pitchFamily="2"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Supplier Production Part Approval Process GHSP</a:t>
            </a:r>
          </a:p>
        </p:txBody>
      </p:sp>
    </p:spTree>
    <p:extLst>
      <p:ext uri="{BB962C8B-B14F-4D97-AF65-F5344CB8AC3E}">
        <p14:creationId xmlns:p14="http://schemas.microsoft.com/office/powerpoint/2010/main" val="2497303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3C50F-9DA1-16DC-6D12-CB6FDA4EB2D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4.) Design FMEA</a:t>
            </a:r>
          </a:p>
        </p:txBody>
      </p:sp>
      <p:sp>
        <p:nvSpPr>
          <p:cNvPr id="4" name="Rectangle 3">
            <a:extLst>
              <a:ext uri="{FF2B5EF4-FFF2-40B4-BE49-F238E27FC236}">
                <a16:creationId xmlns:a16="http://schemas.microsoft.com/office/drawing/2014/main" id="{D57B91B6-32E2-DEB8-87EE-AA7048A35A24}"/>
              </a:ext>
            </a:extLst>
          </p:cNvPr>
          <p:cNvSpPr>
            <a:spLocks noGrp="1" noChangeArrowheads="1"/>
          </p:cNvSpPr>
          <p:nvPr>
            <p:ph idx="1"/>
          </p:nvPr>
        </p:nvSpPr>
        <p:spPr>
          <a:xfrm>
            <a:off x="1207576" y="1226281"/>
            <a:ext cx="10262462" cy="4062651"/>
          </a:xfrm>
          <a:noFill/>
          <a:ln/>
        </p:spPr>
        <p:txBody>
          <a:bodyPr wrap="square" lIns="0" tIns="0" rIns="0" bIns="0">
            <a:spAutoFit/>
          </a:bodyPr>
          <a:lstStyle/>
          <a:p>
            <a:pPr marL="334963" indent="-334963">
              <a:buFont typeface="Arial" panose="020B0604020202020204" pitchFamily="34" charset="0"/>
              <a:buChar char="•"/>
            </a:pPr>
            <a:r>
              <a:rPr lang="en-US" altLang="en-US" sz="1800" dirty="0">
                <a:latin typeface="Arial" panose="020B0604020202020204" pitchFamily="34" charset="0"/>
                <a:cs typeface="Arial" panose="020B0604020202020204" pitchFamily="34" charset="0"/>
              </a:rPr>
              <a:t>Suppliers shall have a Design FMEA for parts for which they are design-responsible</a:t>
            </a:r>
          </a:p>
          <a:p>
            <a:pPr marL="334963" lvl="1" indent="-334963">
              <a:spcBef>
                <a:spcPts val="800"/>
              </a:spcBef>
              <a:buFont typeface="Arial" panose="020B0604020202020204" pitchFamily="34" charset="0"/>
              <a:buChar char="•"/>
            </a:pPr>
            <a:r>
              <a:rPr lang="en-US" altLang="en-US" sz="1800" dirty="0">
                <a:latin typeface="Arial" panose="020B0604020202020204" pitchFamily="34" charset="0"/>
                <a:cs typeface="Arial" panose="020B0604020202020204" pitchFamily="34" charset="0"/>
              </a:rPr>
              <a:t>Compliant to Potential Failure Mode and Effects Analysis reference manual 4</a:t>
            </a:r>
            <a:r>
              <a:rPr lang="en-US" altLang="en-US" sz="1800" baseline="30000" dirty="0">
                <a:latin typeface="Arial" panose="020B0604020202020204" pitchFamily="34" charset="0"/>
                <a:cs typeface="Arial" panose="020B0604020202020204" pitchFamily="34" charset="0"/>
              </a:rPr>
              <a:t>th</a:t>
            </a:r>
            <a:r>
              <a:rPr lang="en-US" altLang="en-US" sz="1800" dirty="0">
                <a:latin typeface="Arial" panose="020B0604020202020204" pitchFamily="34" charset="0"/>
                <a:cs typeface="Arial" panose="020B0604020202020204" pitchFamily="34" charset="0"/>
              </a:rPr>
              <a:t> Edition</a:t>
            </a:r>
          </a:p>
          <a:p>
            <a:pPr marL="449262" lvl="1" indent="0">
              <a:buNone/>
            </a:pPr>
            <a:r>
              <a:rPr lang="en-US" altLang="en-US" sz="1800" dirty="0">
                <a:latin typeface="Arial" panose="020B0604020202020204" pitchFamily="34" charset="0"/>
                <a:cs typeface="Arial" panose="020B0604020202020204" pitchFamily="34" charset="0"/>
              </a:rPr>
              <a:t>- Need to have RPN values calculated for each item</a:t>
            </a:r>
          </a:p>
          <a:p>
            <a:pPr marL="449262" lvl="1" indent="0">
              <a:buNone/>
            </a:pPr>
            <a:r>
              <a:rPr lang="en-US" altLang="en-US" sz="1800" dirty="0">
                <a:latin typeface="Arial" panose="020B0604020202020204" pitchFamily="34" charset="0"/>
                <a:cs typeface="Arial" panose="020B0604020202020204" pitchFamily="34" charset="0"/>
              </a:rPr>
              <a:t>- Need to have actions identified with dates and results for those items that are considered high risk </a:t>
            </a:r>
          </a:p>
          <a:p>
            <a:pPr marL="285750" indent="-285750">
              <a:buFont typeface="Arial" panose="020B0604020202020204" pitchFamily="34" charset="0"/>
              <a:buChar char="•"/>
            </a:pPr>
            <a:r>
              <a:rPr lang="en-US" altLang="en-US" sz="1800" b="0" dirty="0">
                <a:latin typeface="Arial" panose="020B0604020202020204" pitchFamily="34" charset="0"/>
                <a:cs typeface="Arial" panose="020B0604020202020204" pitchFamily="34" charset="0"/>
              </a:rPr>
              <a:t>Need to have all critical , significant  and pass thru characteristics identified in the appropriate column </a:t>
            </a:r>
          </a:p>
          <a:p>
            <a:pPr marL="334963" indent="-334963"/>
            <a:r>
              <a:rPr lang="en-US" altLang="en-US" sz="1800" u="sng" dirty="0">
                <a:latin typeface="Arial" panose="020B0604020202020204" pitchFamily="34" charset="0"/>
                <a:cs typeface="Arial" panose="020B0604020202020204" pitchFamily="34" charset="0"/>
              </a:rPr>
              <a:t>GHSP  SDE/SQE Responsibilities:</a:t>
            </a:r>
          </a:p>
          <a:p>
            <a:pPr marL="334963" indent="-334963"/>
            <a:endParaRPr lang="en-US" altLang="en-US" sz="1800" u="sng"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altLang="en-US" sz="1800" b="0" dirty="0">
                <a:latin typeface="Arial" panose="020B0604020202020204" pitchFamily="34" charset="0"/>
                <a:cs typeface="Arial" panose="020B0604020202020204" pitchFamily="34" charset="0"/>
              </a:rPr>
              <a:t>If GHSP is design responsible, provide a copy of GHSP DFMEA(s) to suppliers</a:t>
            </a:r>
          </a:p>
          <a:p>
            <a:pPr marL="285750" indent="-285750">
              <a:buFont typeface="Arial" panose="020B0604020202020204" pitchFamily="34" charset="0"/>
              <a:buChar char="•"/>
            </a:pPr>
            <a:r>
              <a:rPr lang="en-US" altLang="en-US" sz="1800" b="0" dirty="0">
                <a:latin typeface="Arial" panose="020B0604020202020204" pitchFamily="34" charset="0"/>
                <a:cs typeface="Arial" panose="020B0604020202020204" pitchFamily="34" charset="0"/>
              </a:rPr>
              <a:t>If Supplier is design responsible, review the DFMEA and check that recommended actions have been completed, all special characteristics are represented and look for evidence of past problem history (PTR references) as appropriate.</a:t>
            </a:r>
          </a:p>
        </p:txBody>
      </p:sp>
      <p:sp>
        <p:nvSpPr>
          <p:cNvPr id="5" name="TextBox 4">
            <a:extLst>
              <a:ext uri="{FF2B5EF4-FFF2-40B4-BE49-F238E27FC236}">
                <a16:creationId xmlns:a16="http://schemas.microsoft.com/office/drawing/2014/main" id="{1F512A0B-0404-9F19-1BBA-8E27F50EDFD4}"/>
              </a:ext>
            </a:extLst>
          </p:cNvPr>
          <p:cNvSpPr txBox="1"/>
          <p:nvPr/>
        </p:nvSpPr>
        <p:spPr>
          <a:xfrm>
            <a:off x="5827362" y="3129990"/>
            <a:ext cx="5962002" cy="923330"/>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In other words: There needs to be a DFMEA and SC/CC’s identified</a:t>
            </a:r>
          </a:p>
          <a:p>
            <a:r>
              <a:rPr lang="en-US" dirty="0">
                <a:latin typeface="Arial" panose="020B0604020202020204" pitchFamily="34" charset="0"/>
                <a:cs typeface="Arial" panose="020B0604020202020204" pitchFamily="34" charset="0"/>
              </a:rPr>
              <a:t>Hint: only applies to design-responsible</a:t>
            </a:r>
          </a:p>
        </p:txBody>
      </p:sp>
    </p:spTree>
    <p:extLst>
      <p:ext uri="{BB962C8B-B14F-4D97-AF65-F5344CB8AC3E}">
        <p14:creationId xmlns:p14="http://schemas.microsoft.com/office/powerpoint/2010/main" val="758301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1681C-C894-F624-7AD8-54AFF928397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5.) Process Flow Diagrams</a:t>
            </a:r>
          </a:p>
        </p:txBody>
      </p:sp>
      <p:sp>
        <p:nvSpPr>
          <p:cNvPr id="4" name="Rectangle 3">
            <a:extLst>
              <a:ext uri="{FF2B5EF4-FFF2-40B4-BE49-F238E27FC236}">
                <a16:creationId xmlns:a16="http://schemas.microsoft.com/office/drawing/2014/main" id="{23EBFD8B-B45C-1C32-72C8-C1E362C9AB65}"/>
              </a:ext>
            </a:extLst>
          </p:cNvPr>
          <p:cNvSpPr>
            <a:spLocks noGrp="1" noChangeArrowheads="1"/>
          </p:cNvSpPr>
          <p:nvPr>
            <p:ph idx="1"/>
          </p:nvPr>
        </p:nvSpPr>
        <p:spPr>
          <a:xfrm>
            <a:off x="1010391" y="1055800"/>
            <a:ext cx="9543956" cy="3619452"/>
          </a:xfrm>
          <a:noFill/>
          <a:ln/>
        </p:spPr>
        <p:txBody>
          <a:bodyPr wrap="square" lIns="0" tIns="0" rIns="0" bIns="0">
            <a:spAutoFit/>
          </a:bodyPr>
          <a:lstStyle/>
          <a:p>
            <a:pPr>
              <a:buFont typeface="Arial" panose="020B0604020202020204" pitchFamily="34" charset="0"/>
              <a:buChar char="•"/>
            </a:pPr>
            <a:r>
              <a:rPr lang="en-US" altLang="en-US" sz="2400" dirty="0">
                <a:latin typeface="Arial" panose="020B0604020202020204" pitchFamily="34" charset="0"/>
                <a:cs typeface="Arial" panose="020B0604020202020204" pitchFamily="34" charset="0"/>
              </a:rPr>
              <a:t>Process flow diagram format that clearly describes production process steps and sequences</a:t>
            </a:r>
          </a:p>
          <a:p>
            <a:pPr marL="793750" lvl="1" indent="-344488"/>
            <a:r>
              <a:rPr lang="en-US" altLang="en-US" dirty="0">
                <a:latin typeface="Arial" panose="020B0604020202020204" pitchFamily="34" charset="0"/>
                <a:cs typeface="Arial" panose="020B0604020202020204" pitchFamily="34" charset="0"/>
              </a:rPr>
              <a:t>Compliant to Advanced Quality Product Planning and Control Plan Manual (APQP 2</a:t>
            </a:r>
            <a:r>
              <a:rPr lang="en-US" altLang="en-US" baseline="30000" dirty="0">
                <a:latin typeface="Arial" panose="020B0604020202020204" pitchFamily="34" charset="0"/>
                <a:cs typeface="Arial" panose="020B0604020202020204" pitchFamily="34" charset="0"/>
              </a:rPr>
              <a:t>nd</a:t>
            </a:r>
            <a:r>
              <a:rPr lang="en-US" altLang="en-US" dirty="0">
                <a:latin typeface="Arial" panose="020B0604020202020204" pitchFamily="34" charset="0"/>
                <a:cs typeface="Arial" panose="020B0604020202020204" pitchFamily="34" charset="0"/>
              </a:rPr>
              <a:t> Edition).</a:t>
            </a:r>
          </a:p>
          <a:p>
            <a:pPr marL="334963" indent="-334963"/>
            <a:endParaRPr lang="en-US" altLang="en-US" sz="2400" u="sng" dirty="0">
              <a:latin typeface="Arial" panose="020B0604020202020204" pitchFamily="34" charset="0"/>
              <a:cs typeface="Arial" panose="020B0604020202020204" pitchFamily="34" charset="0"/>
            </a:endParaRPr>
          </a:p>
          <a:p>
            <a:pPr marL="334963" indent="-334963"/>
            <a:r>
              <a:rPr lang="en-US" altLang="en-US" sz="2400" u="sng" dirty="0">
                <a:latin typeface="Arial" panose="020B0604020202020204" pitchFamily="34" charset="0"/>
                <a:cs typeface="Arial" panose="020B0604020202020204" pitchFamily="34" charset="0"/>
              </a:rPr>
              <a:t>GHSP  SDE/SQE Responsibilities:</a:t>
            </a:r>
          </a:p>
          <a:p>
            <a:pPr>
              <a:buFont typeface="Arial" panose="020B0604020202020204" pitchFamily="34" charset="0"/>
              <a:buChar char="•"/>
            </a:pPr>
            <a:r>
              <a:rPr lang="en-US" altLang="en-US" sz="2400" b="0" dirty="0">
                <a:latin typeface="Arial" panose="020B0604020202020204" pitchFamily="34" charset="0"/>
                <a:cs typeface="Arial" panose="020B0604020202020204" pitchFamily="34" charset="0"/>
              </a:rPr>
              <a:t>Review PFD for linkage to D/PFMEA’s  (special characteristics) and Control Plan. Has receiving and outgoing quality checks if applicable.</a:t>
            </a:r>
          </a:p>
        </p:txBody>
      </p:sp>
      <p:pic>
        <p:nvPicPr>
          <p:cNvPr id="5" name="Picture 2" descr="http://www.virtual-college.co.uk/products/images/174.jpg">
            <a:extLst>
              <a:ext uri="{FF2B5EF4-FFF2-40B4-BE49-F238E27FC236}">
                <a16:creationId xmlns:a16="http://schemas.microsoft.com/office/drawing/2014/main" id="{B312B024-700B-F0FF-178E-079CAE04B3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581297"/>
            <a:ext cx="3204271" cy="179550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4BF9756-FAD4-B1E7-D32C-C3936171771D}"/>
              </a:ext>
            </a:extLst>
          </p:cNvPr>
          <p:cNvSpPr txBox="1"/>
          <p:nvPr/>
        </p:nvSpPr>
        <p:spPr>
          <a:xfrm>
            <a:off x="4553045" y="4718721"/>
            <a:ext cx="5390568" cy="923330"/>
          </a:xfrm>
          <a:prstGeom prst="rect">
            <a:avLst/>
          </a:prstGeom>
          <a:noFill/>
          <a:ln>
            <a:solidFill>
              <a:srgbClr val="0070C0"/>
            </a:solidFill>
          </a:ln>
        </p:spPr>
        <p:txBody>
          <a:bodyPr wrap="square" rtlCol="0">
            <a:spAutoFit/>
          </a:bodyPr>
          <a:lstStyle/>
          <a:p>
            <a:r>
              <a:rPr lang="en-US" dirty="0">
                <a:latin typeface="Arial" panose="020B0604020202020204" pitchFamily="34" charset="0"/>
                <a:cs typeface="Arial" panose="020B0604020202020204" pitchFamily="34" charset="0"/>
              </a:rPr>
              <a:t>In other words: Does it make sense? Does it match the rest of the documents</a:t>
            </a:r>
          </a:p>
          <a:p>
            <a:r>
              <a:rPr lang="en-US" dirty="0">
                <a:latin typeface="Arial" panose="020B0604020202020204" pitchFamily="34" charset="0"/>
                <a:cs typeface="Arial" panose="020B0604020202020204" pitchFamily="34" charset="0"/>
              </a:rPr>
              <a:t>Hint: All production processes / loops considered??</a:t>
            </a:r>
          </a:p>
        </p:txBody>
      </p:sp>
    </p:spTree>
    <p:extLst>
      <p:ext uri="{BB962C8B-B14F-4D97-AF65-F5344CB8AC3E}">
        <p14:creationId xmlns:p14="http://schemas.microsoft.com/office/powerpoint/2010/main" val="870396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4EF11-13E1-DF04-CAF6-45011016584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6.) Process FMEA</a:t>
            </a:r>
          </a:p>
        </p:txBody>
      </p:sp>
      <p:sp>
        <p:nvSpPr>
          <p:cNvPr id="4" name="Rectangle 3">
            <a:extLst>
              <a:ext uri="{FF2B5EF4-FFF2-40B4-BE49-F238E27FC236}">
                <a16:creationId xmlns:a16="http://schemas.microsoft.com/office/drawing/2014/main" id="{419D0BF8-19C3-EE7A-A200-ABB18F576BF5}"/>
              </a:ext>
            </a:extLst>
          </p:cNvPr>
          <p:cNvSpPr>
            <a:spLocks noGrp="1" noChangeArrowheads="1"/>
          </p:cNvSpPr>
          <p:nvPr>
            <p:ph idx="1"/>
          </p:nvPr>
        </p:nvSpPr>
        <p:spPr>
          <a:xfrm>
            <a:off x="1121044" y="1137236"/>
            <a:ext cx="10515600" cy="4370427"/>
          </a:xfrm>
          <a:noFill/>
          <a:ln/>
        </p:spPr>
        <p:txBody>
          <a:bodyPr wrap="square" lIns="0" tIns="0" rIns="0" bIns="0">
            <a:spAutoFit/>
          </a:bodyPr>
          <a:lstStyle/>
          <a:p>
            <a:pPr>
              <a:buFont typeface="Arial" panose="020B0604020202020204" pitchFamily="34" charset="0"/>
              <a:buChar char="•"/>
            </a:pPr>
            <a:r>
              <a:rPr lang="en-US" altLang="en-US" sz="2400" dirty="0">
                <a:latin typeface="Arial" panose="020B0604020202020204" pitchFamily="34" charset="0"/>
                <a:cs typeface="Arial" panose="020B0604020202020204" pitchFamily="34" charset="0"/>
              </a:rPr>
              <a:t>The supplier shall have a Process FMEA</a:t>
            </a:r>
          </a:p>
          <a:p>
            <a:pPr marL="669925" lvl="1" indent="-220663"/>
            <a:r>
              <a:rPr lang="en-US" altLang="en-US" dirty="0">
                <a:latin typeface="Arial" panose="020B0604020202020204" pitchFamily="34" charset="0"/>
                <a:cs typeface="Arial" panose="020B0604020202020204" pitchFamily="34" charset="0"/>
              </a:rPr>
              <a:t>Compliant to Potential Failure Mode and Effects Analysis reference manual 4</a:t>
            </a:r>
            <a:r>
              <a:rPr lang="en-US" altLang="en-US" baseline="30000" dirty="0">
                <a:latin typeface="Arial" panose="020B0604020202020204" pitchFamily="34" charset="0"/>
                <a:cs typeface="Arial" panose="020B0604020202020204" pitchFamily="34" charset="0"/>
              </a:rPr>
              <a:t>th</a:t>
            </a:r>
            <a:r>
              <a:rPr lang="en-US" altLang="en-US" dirty="0">
                <a:latin typeface="Arial" panose="020B0604020202020204" pitchFamily="34" charset="0"/>
                <a:cs typeface="Arial" panose="020B0604020202020204" pitchFamily="34" charset="0"/>
              </a:rPr>
              <a:t> Edition</a:t>
            </a:r>
          </a:p>
          <a:p>
            <a:pPr marL="669925" lvl="1" indent="-220663"/>
            <a:r>
              <a:rPr lang="en-US" altLang="en-US" dirty="0">
                <a:latin typeface="Arial" panose="020B0604020202020204" pitchFamily="34" charset="0"/>
                <a:cs typeface="Arial" panose="020B0604020202020204" pitchFamily="34" charset="0"/>
              </a:rPr>
              <a:t>Includes all Critical, Significant and Pass-Through characteristics</a:t>
            </a:r>
          </a:p>
          <a:p>
            <a:pPr>
              <a:buFont typeface="Arial" panose="020B0604020202020204" pitchFamily="34" charset="0"/>
              <a:buChar char="•"/>
            </a:pPr>
            <a:r>
              <a:rPr lang="en-US" altLang="en-US" sz="2400" dirty="0">
                <a:latin typeface="Arial" panose="020B0604020202020204" pitchFamily="34" charset="0"/>
                <a:cs typeface="Arial" panose="020B0604020202020204" pitchFamily="34" charset="0"/>
              </a:rPr>
              <a:t>A single Process FMEA may applied to a process manufacturing a family of similar parts or materials</a:t>
            </a:r>
          </a:p>
          <a:p>
            <a:pPr marL="0" indent="0">
              <a:buNone/>
            </a:pPr>
            <a:endParaRPr lang="en-US" altLang="en-US" sz="2400" dirty="0">
              <a:latin typeface="Arial" panose="020B0604020202020204" pitchFamily="34" charset="0"/>
              <a:cs typeface="Arial" panose="020B0604020202020204" pitchFamily="34" charset="0"/>
            </a:endParaRPr>
          </a:p>
          <a:p>
            <a:pPr marL="334963" indent="-334963"/>
            <a:r>
              <a:rPr lang="en-US" altLang="en-US" sz="2400" u="sng" dirty="0">
                <a:latin typeface="Arial" panose="020B0604020202020204" pitchFamily="34" charset="0"/>
                <a:cs typeface="Arial" panose="020B0604020202020204" pitchFamily="34" charset="0"/>
              </a:rPr>
              <a:t>GHSP  SDE/SQE Responsibilities:</a:t>
            </a:r>
          </a:p>
          <a:p>
            <a:pPr>
              <a:buFont typeface="Arial" panose="020B0604020202020204" pitchFamily="34" charset="0"/>
              <a:buChar char="•"/>
            </a:pPr>
            <a:r>
              <a:rPr lang="en-US" altLang="en-US" sz="2400" b="0" dirty="0">
                <a:latin typeface="Arial" panose="020B0604020202020204" pitchFamily="34" charset="0"/>
                <a:cs typeface="Arial" panose="020B0604020202020204" pitchFamily="34" charset="0"/>
              </a:rPr>
              <a:t>Review PFMEA for linkage to PFD, CP, DFMEA and that past problems PTR’s are easily identifiable to demonstrate systemic incorporation of permanent corrective actions.</a:t>
            </a:r>
          </a:p>
        </p:txBody>
      </p:sp>
    </p:spTree>
    <p:extLst>
      <p:ext uri="{BB962C8B-B14F-4D97-AF65-F5344CB8AC3E}">
        <p14:creationId xmlns:p14="http://schemas.microsoft.com/office/powerpoint/2010/main" val="3090920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5819-16B4-D1F8-AE33-26AE1D2C274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6.) Process FMEA</a:t>
            </a:r>
          </a:p>
        </p:txBody>
      </p:sp>
      <p:sp>
        <p:nvSpPr>
          <p:cNvPr id="4" name="Content Placeholder 2">
            <a:extLst>
              <a:ext uri="{FF2B5EF4-FFF2-40B4-BE49-F238E27FC236}">
                <a16:creationId xmlns:a16="http://schemas.microsoft.com/office/drawing/2014/main" id="{32D5C641-50DE-D6F8-1597-A48E76193CA5}"/>
              </a:ext>
            </a:extLst>
          </p:cNvPr>
          <p:cNvSpPr>
            <a:spLocks noGrp="1"/>
          </p:cNvSpPr>
          <p:nvPr>
            <p:ph idx="1"/>
          </p:nvPr>
        </p:nvSpPr>
        <p:spPr>
          <a:xfrm>
            <a:off x="838200" y="1055800"/>
            <a:ext cx="11205275" cy="4267199"/>
          </a:xfrm>
        </p:spPr>
        <p:txBody>
          <a:bodyPr>
            <a:normAutofit lnSpcReduction="10000"/>
          </a:bodyPr>
          <a:lstStyle/>
          <a:p>
            <a:pPr>
              <a:buClr>
                <a:schemeClr val="tx1"/>
              </a:buClr>
            </a:pPr>
            <a:r>
              <a:rPr lang="en-US" u="sng" dirty="0">
                <a:latin typeface="Arial" panose="020B0604020202020204" pitchFamily="34" charset="0"/>
                <a:cs typeface="Arial" panose="020B0604020202020204" pitchFamily="34" charset="0"/>
              </a:rPr>
              <a:t>GHSP SDE/SQE Requirements Cont’d</a:t>
            </a:r>
            <a:endParaRPr lang="en-US" b="0" u="sng" dirty="0">
              <a:latin typeface="Arial" panose="020B0604020202020204" pitchFamily="34" charset="0"/>
              <a:cs typeface="Arial" panose="020B0604020202020204" pitchFamily="34" charset="0"/>
            </a:endParaRPr>
          </a:p>
          <a:p>
            <a:pPr>
              <a:buClr>
                <a:schemeClr val="tx1"/>
              </a:buClr>
            </a:pPr>
            <a:r>
              <a:rPr lang="en-US" b="0" dirty="0">
                <a:latin typeface="Arial" panose="020B0604020202020204" pitchFamily="34" charset="0"/>
                <a:cs typeface="Arial" panose="020B0604020202020204" pitchFamily="34" charset="0"/>
              </a:rPr>
              <a:t>We are looking for evidence that the supplier understands how their component or sub-assembly interfaces with the overall product.</a:t>
            </a:r>
          </a:p>
          <a:p>
            <a:pPr>
              <a:buClr>
                <a:schemeClr val="tx1"/>
              </a:buClr>
            </a:pPr>
            <a:r>
              <a:rPr lang="en-US" b="0" dirty="0">
                <a:latin typeface="Arial" panose="020B0604020202020204" pitchFamily="34" charset="0"/>
                <a:cs typeface="Arial" panose="020B0604020202020204" pitchFamily="34" charset="0"/>
              </a:rPr>
              <a:t>We are looking for evidence that the supplier used the PFMEA to predict, learn and implement additional process controls to decrease occurrence and detection rankings.</a:t>
            </a:r>
          </a:p>
          <a:p>
            <a:pPr>
              <a:buClr>
                <a:schemeClr val="tx1"/>
              </a:buClr>
            </a:pPr>
            <a:r>
              <a:rPr lang="en-US" b="0" dirty="0">
                <a:latin typeface="Arial" panose="020B0604020202020204" pitchFamily="34" charset="0"/>
                <a:cs typeface="Arial" panose="020B0604020202020204" pitchFamily="34" charset="0"/>
              </a:rPr>
              <a:t>Critical Characteristics (open stars) are safety critical… Severity of failure effects are expected to be in the 9 or 10 range.</a:t>
            </a:r>
          </a:p>
          <a:p>
            <a:pPr>
              <a:buClr>
                <a:schemeClr val="tx1"/>
              </a:buClr>
            </a:pPr>
            <a:r>
              <a:rPr lang="en-US" b="0" dirty="0">
                <a:latin typeface="Arial" panose="020B0604020202020204" pitchFamily="34" charset="0"/>
                <a:cs typeface="Arial" panose="020B0604020202020204" pitchFamily="34" charset="0"/>
              </a:rPr>
              <a:t>Performance requirements may be identified as special characteristics!  </a:t>
            </a:r>
          </a:p>
          <a:p>
            <a:pPr>
              <a:buClr>
                <a:schemeClr val="tx1"/>
              </a:buClr>
            </a:pPr>
            <a:endParaRPr lang="en-US" b="0" dirty="0">
              <a:latin typeface="Arial" panose="020B0604020202020204" pitchFamily="34" charset="0"/>
              <a:cs typeface="Arial" panose="020B0604020202020204" pitchFamily="34" charset="0"/>
            </a:endParaRPr>
          </a:p>
          <a:p>
            <a:pPr>
              <a:buClr>
                <a:schemeClr val="tx1"/>
              </a:buClr>
            </a:pPr>
            <a:endParaRPr lang="en-US" b="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28C4C51-DE49-8AB3-B818-4DC59113E922}"/>
              </a:ext>
            </a:extLst>
          </p:cNvPr>
          <p:cNvSpPr txBox="1"/>
          <p:nvPr/>
        </p:nvSpPr>
        <p:spPr>
          <a:xfrm>
            <a:off x="4568124" y="5131186"/>
            <a:ext cx="5319793" cy="1200329"/>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In other words: Does it make sense? PPH in there? All SC/CC listed</a:t>
            </a:r>
          </a:p>
          <a:p>
            <a:r>
              <a:rPr lang="en-US" dirty="0">
                <a:latin typeface="Arial" panose="020B0604020202020204" pitchFamily="34" charset="0"/>
                <a:cs typeface="Arial" panose="020B0604020202020204" pitchFamily="34" charset="0"/>
              </a:rPr>
              <a:t>Hint: You know your product, you are the experts, you know where failures will occur</a:t>
            </a:r>
          </a:p>
        </p:txBody>
      </p:sp>
    </p:spTree>
    <p:extLst>
      <p:ext uri="{BB962C8B-B14F-4D97-AF65-F5344CB8AC3E}">
        <p14:creationId xmlns:p14="http://schemas.microsoft.com/office/powerpoint/2010/main" val="4266637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2FB75-C2A0-C44E-EBAA-CBCDE43BC0B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7.) Dimensional Layout</a:t>
            </a:r>
          </a:p>
        </p:txBody>
      </p:sp>
      <p:sp>
        <p:nvSpPr>
          <p:cNvPr id="4" name="Content Placeholder 2">
            <a:extLst>
              <a:ext uri="{FF2B5EF4-FFF2-40B4-BE49-F238E27FC236}">
                <a16:creationId xmlns:a16="http://schemas.microsoft.com/office/drawing/2014/main" id="{23E5370D-80E6-69FB-4B51-FE8BC431EBD9}"/>
              </a:ext>
            </a:extLst>
          </p:cNvPr>
          <p:cNvSpPr>
            <a:spLocks noGrp="1"/>
          </p:cNvSpPr>
          <p:nvPr>
            <p:ph idx="1"/>
          </p:nvPr>
        </p:nvSpPr>
        <p:spPr>
          <a:xfrm>
            <a:off x="838199" y="1141275"/>
            <a:ext cx="10622797" cy="3962399"/>
          </a:xfrm>
        </p:spPr>
        <p:txBody>
          <a:bodyPr>
            <a:normAutofit fontScale="85000" lnSpcReduction="20000"/>
          </a:bodyPr>
          <a:lstStyle/>
          <a:p>
            <a:pPr marL="457200" indent="-457200">
              <a:buClr>
                <a:schemeClr val="tx1"/>
              </a:buClr>
              <a:buFont typeface="Arial" panose="020B0604020202020204" pitchFamily="34" charset="0"/>
              <a:buChar char="•"/>
            </a:pPr>
            <a:r>
              <a:rPr lang="en-US" b="0" dirty="0">
                <a:latin typeface="Arial" panose="020B0604020202020204" pitchFamily="34" charset="0"/>
                <a:cs typeface="Arial" panose="020B0604020202020204" pitchFamily="34" charset="0"/>
              </a:rPr>
              <a:t>The dimensional layouts are to be done on every dimension, note and specification.  It is recommended that reference and basic dimensions are listed on the report.</a:t>
            </a:r>
          </a:p>
          <a:p>
            <a:pPr marL="457200" indent="-457200">
              <a:buClr>
                <a:schemeClr val="tx1"/>
              </a:buClr>
              <a:buFont typeface="Arial" panose="020B0604020202020204" pitchFamily="34" charset="0"/>
              <a:buChar char="•"/>
            </a:pPr>
            <a:r>
              <a:rPr lang="en-US" b="0" dirty="0">
                <a:latin typeface="Arial" panose="020B0604020202020204" pitchFamily="34" charset="0"/>
                <a:cs typeface="Arial" panose="020B0604020202020204" pitchFamily="34" charset="0"/>
              </a:rPr>
              <a:t>The layout should be numbered in accordance to a pictorial (ballooned) print and tracings or equivalent.</a:t>
            </a:r>
          </a:p>
          <a:p>
            <a:pPr marL="457200" indent="-457200">
              <a:buClr>
                <a:schemeClr val="tx1"/>
              </a:buClr>
              <a:buFont typeface="Arial" panose="020B0604020202020204" pitchFamily="34" charset="0"/>
              <a:buChar char="•"/>
            </a:pPr>
            <a:r>
              <a:rPr lang="en-US" b="0" dirty="0">
                <a:latin typeface="Arial" panose="020B0604020202020204" pitchFamily="34" charset="0"/>
                <a:cs typeface="Arial" panose="020B0604020202020204" pitchFamily="34" charset="0"/>
              </a:rPr>
              <a:t>The dimensional layouts are to include 5 samples with all cavities represented if mold has &lt;= 5 cavities.  </a:t>
            </a:r>
          </a:p>
          <a:p>
            <a:pPr marL="457200" indent="-457200">
              <a:buClr>
                <a:schemeClr val="tx1"/>
              </a:buClr>
              <a:buFont typeface="Arial" panose="020B0604020202020204" pitchFamily="34" charset="0"/>
              <a:buChar char="•"/>
            </a:pPr>
            <a:r>
              <a:rPr lang="en-US" b="0" dirty="0">
                <a:latin typeface="Arial" panose="020B0604020202020204" pitchFamily="34" charset="0"/>
                <a:cs typeface="Arial" panose="020B0604020202020204" pitchFamily="34" charset="0"/>
              </a:rPr>
              <a:t>The dimensional report submitted is expected to show conformance.  </a:t>
            </a:r>
            <a:r>
              <a:rPr lang="en-US" i="1" dirty="0">
                <a:latin typeface="Arial" panose="020B0604020202020204" pitchFamily="34" charset="0"/>
                <a:cs typeface="Arial" panose="020B0604020202020204" pitchFamily="34" charset="0"/>
              </a:rPr>
              <a:t>Don’t pass a defect (out of tolerance or TBD)- initiate problem solving. </a:t>
            </a:r>
          </a:p>
          <a:p>
            <a:pPr marL="0" indent="0">
              <a:buClr>
                <a:schemeClr val="tx1"/>
              </a:buClr>
              <a:buNone/>
            </a:pPr>
            <a:endParaRPr lang="en-US" i="1" u="sng" dirty="0">
              <a:latin typeface="Arial" panose="020B0604020202020204" pitchFamily="34" charset="0"/>
              <a:cs typeface="Arial" panose="020B0604020202020204" pitchFamily="34" charset="0"/>
            </a:endParaRPr>
          </a:p>
          <a:p>
            <a:pPr marL="0" indent="0">
              <a:buClr>
                <a:schemeClr val="tx1"/>
              </a:buClr>
              <a:buNone/>
            </a:pPr>
            <a:r>
              <a:rPr lang="en-US" i="1" u="sng" dirty="0">
                <a:latin typeface="Arial" panose="020B0604020202020204" pitchFamily="34" charset="0"/>
                <a:cs typeface="Arial" panose="020B0604020202020204" pitchFamily="34" charset="0"/>
              </a:rPr>
              <a:t>GHSP SDE/SQE Responsibilities</a:t>
            </a:r>
          </a:p>
          <a:p>
            <a:pPr marL="457200" indent="-457200">
              <a:buClr>
                <a:schemeClr val="tx1"/>
              </a:buClr>
              <a:buFont typeface="Arial" panose="020B0604020202020204" pitchFamily="34" charset="0"/>
              <a:buChar char="•"/>
            </a:pPr>
            <a:r>
              <a:rPr lang="en-US" dirty="0">
                <a:latin typeface="Arial" panose="020B0604020202020204" pitchFamily="34" charset="0"/>
                <a:cs typeface="Arial" panose="020B0604020202020204" pitchFamily="34" charset="0"/>
              </a:rPr>
              <a:t>Review Dimensional Results for completeness</a:t>
            </a:r>
          </a:p>
          <a:p>
            <a:pPr>
              <a:buClr>
                <a:schemeClr val="tx1"/>
              </a:buClr>
              <a:buFont typeface="Wingdings" pitchFamily="2" charset="2"/>
              <a:buChar char="§"/>
            </a:pPr>
            <a:endParaRPr lang="en-US" b="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7CB7572E-3DBF-C3C8-7C00-1FE3D5AF8C05}"/>
              </a:ext>
            </a:extLst>
          </p:cNvPr>
          <p:cNvSpPr txBox="1"/>
          <p:nvPr/>
        </p:nvSpPr>
        <p:spPr>
          <a:xfrm>
            <a:off x="3398003" y="5103674"/>
            <a:ext cx="7528302" cy="1200329"/>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In other words: Are your parts to print?</a:t>
            </a:r>
          </a:p>
          <a:p>
            <a:r>
              <a:rPr lang="en-US" dirty="0">
                <a:latin typeface="Arial" panose="020B0604020202020204" pitchFamily="34" charset="0"/>
                <a:cs typeface="Arial" panose="020B0604020202020204" pitchFamily="34" charset="0"/>
              </a:rPr>
              <a:t>Hint: 5 pcs, full layout, 100% correct, all cavities, processes, signed / dated, same units as drawing</a:t>
            </a:r>
          </a:p>
          <a:p>
            <a:r>
              <a:rPr lang="en-US" dirty="0">
                <a:latin typeface="Arial" panose="020B0604020202020204" pitchFamily="34" charset="0"/>
                <a:cs typeface="Arial" panose="020B0604020202020204" pitchFamily="34" charset="0"/>
              </a:rPr>
              <a:t>If there is an issue – discuss with your SDE before submission</a:t>
            </a:r>
          </a:p>
        </p:txBody>
      </p:sp>
    </p:spTree>
    <p:extLst>
      <p:ext uri="{BB962C8B-B14F-4D97-AF65-F5344CB8AC3E}">
        <p14:creationId xmlns:p14="http://schemas.microsoft.com/office/powerpoint/2010/main" val="409338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8F8B4-80FE-D6AD-6AD1-D0779FCF9A6F}"/>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8.) Material Performance Test Results</a:t>
            </a:r>
          </a:p>
        </p:txBody>
      </p:sp>
      <p:sp>
        <p:nvSpPr>
          <p:cNvPr id="4" name="Content Placeholder 2">
            <a:extLst>
              <a:ext uri="{FF2B5EF4-FFF2-40B4-BE49-F238E27FC236}">
                <a16:creationId xmlns:a16="http://schemas.microsoft.com/office/drawing/2014/main" id="{160588A0-BF01-332E-932D-7557B82C3A95}"/>
              </a:ext>
            </a:extLst>
          </p:cNvPr>
          <p:cNvSpPr>
            <a:spLocks noGrp="1"/>
          </p:cNvSpPr>
          <p:nvPr>
            <p:ph idx="1"/>
          </p:nvPr>
        </p:nvSpPr>
        <p:spPr>
          <a:xfrm>
            <a:off x="1015140" y="1257300"/>
            <a:ext cx="10399362" cy="4343400"/>
          </a:xfrm>
        </p:spPr>
        <p:txBody>
          <a:bodyPr>
            <a:normAutofit fontScale="92500" lnSpcReduction="10000"/>
          </a:bodyPr>
          <a:lstStyle/>
          <a:p>
            <a:pPr>
              <a:buClr>
                <a:schemeClr val="tx1"/>
              </a:buClr>
            </a:pPr>
            <a:r>
              <a:rPr lang="en-US" b="0" dirty="0">
                <a:latin typeface="Arial" panose="020B0604020202020204" pitchFamily="34" charset="0"/>
                <a:cs typeface="Arial" panose="020B0604020202020204" pitchFamily="34" charset="0"/>
              </a:rPr>
              <a:t>The expectation is the all material and performance requirements on the design record(s) including the requirements incorporated by reference are met.</a:t>
            </a:r>
          </a:p>
          <a:p>
            <a:pPr lvl="6">
              <a:buClr>
                <a:schemeClr val="tx1"/>
              </a:buClr>
            </a:pPr>
            <a:r>
              <a:rPr lang="en-US" sz="1600" dirty="0">
                <a:latin typeface="Arial" panose="020B0604020202020204" pitchFamily="34" charset="0"/>
                <a:cs typeface="Arial" panose="020B0604020202020204" pitchFamily="34" charset="0"/>
              </a:rPr>
              <a:t>Material Certs &lt;1 </a:t>
            </a:r>
            <a:r>
              <a:rPr lang="en-US" sz="1600" dirty="0" err="1">
                <a:latin typeface="Arial" panose="020B0604020202020204" pitchFamily="34" charset="0"/>
                <a:cs typeface="Arial" panose="020B0604020202020204" pitchFamily="34" charset="0"/>
              </a:rPr>
              <a:t>yr</a:t>
            </a:r>
            <a:r>
              <a:rPr lang="en-US" sz="1600" dirty="0">
                <a:latin typeface="Arial" panose="020B0604020202020204" pitchFamily="34" charset="0"/>
                <a:cs typeface="Arial" panose="020B0604020202020204" pitchFamily="34" charset="0"/>
              </a:rPr>
              <a:t> old</a:t>
            </a:r>
          </a:p>
          <a:p>
            <a:pPr lvl="6">
              <a:buClr>
                <a:schemeClr val="tx1"/>
              </a:buClr>
            </a:pPr>
            <a:r>
              <a:rPr lang="en-US" sz="1600" b="0" dirty="0">
                <a:latin typeface="Arial" panose="020B0604020202020204" pitchFamily="34" charset="0"/>
                <a:cs typeface="Arial" panose="020B0604020202020204" pitchFamily="34" charset="0"/>
              </a:rPr>
              <a:t>Tested against standard (ex: ASTM A204 304 Stainless Steel)</a:t>
            </a:r>
          </a:p>
          <a:p>
            <a:pPr>
              <a:buClr>
                <a:schemeClr val="tx1"/>
              </a:buClr>
            </a:pPr>
            <a:r>
              <a:rPr lang="en-US" b="0" dirty="0">
                <a:latin typeface="Arial" panose="020B0604020202020204" pitchFamily="34" charset="0"/>
                <a:cs typeface="Arial" panose="020B0604020202020204" pitchFamily="34" charset="0"/>
              </a:rPr>
              <a:t>The expectation is that all performance requirements are documented to have been tested :	</a:t>
            </a:r>
          </a:p>
          <a:p>
            <a:pPr lvl="6">
              <a:buClr>
                <a:schemeClr val="tx1"/>
              </a:buClr>
            </a:pPr>
            <a:r>
              <a:rPr lang="en-US" sz="1600" dirty="0">
                <a:latin typeface="Arial" panose="020B0604020202020204" pitchFamily="34" charset="0"/>
                <a:cs typeface="Arial" panose="020B0604020202020204" pitchFamily="34" charset="0"/>
              </a:rPr>
              <a:t>To the specification(s)</a:t>
            </a:r>
          </a:p>
          <a:p>
            <a:pPr lvl="6">
              <a:buClr>
                <a:schemeClr val="tx1"/>
              </a:buClr>
            </a:pPr>
            <a:r>
              <a:rPr lang="en-US" sz="1600" b="0" dirty="0">
                <a:latin typeface="Arial" panose="020B0604020202020204" pitchFamily="34" charset="0"/>
                <a:cs typeface="Arial" panose="020B0604020202020204" pitchFamily="34" charset="0"/>
              </a:rPr>
              <a:t>In the right quantity</a:t>
            </a:r>
          </a:p>
          <a:p>
            <a:pPr marL="1703070" lvl="7" indent="-285750">
              <a:buClr>
                <a:schemeClr val="tx1"/>
              </a:buClr>
            </a:pPr>
            <a:r>
              <a:rPr lang="en-US" sz="1600" dirty="0">
                <a:latin typeface="Arial" panose="020B0604020202020204" pitchFamily="34" charset="0"/>
                <a:cs typeface="Arial" panose="020B0604020202020204" pitchFamily="34" charset="0"/>
              </a:rPr>
              <a:t>EX:  Subgroup &amp; sample sizes, per R&amp;C requirements</a:t>
            </a:r>
            <a:endParaRPr lang="en-US" sz="1600" b="0" dirty="0">
              <a:latin typeface="Arial" panose="020B0604020202020204" pitchFamily="34" charset="0"/>
              <a:cs typeface="Arial" panose="020B0604020202020204" pitchFamily="34" charset="0"/>
            </a:endParaRPr>
          </a:p>
          <a:p>
            <a:pPr lvl="6">
              <a:buClr>
                <a:schemeClr val="tx1"/>
              </a:buClr>
            </a:pPr>
            <a:r>
              <a:rPr lang="en-US" sz="1600" dirty="0">
                <a:latin typeface="Arial" panose="020B0604020202020204" pitchFamily="34" charset="0"/>
                <a:cs typeface="Arial" panose="020B0604020202020204" pitchFamily="34" charset="0"/>
              </a:rPr>
              <a:t>CQI-9 audit form for heat treated components</a:t>
            </a:r>
          </a:p>
          <a:p>
            <a:pPr lvl="6">
              <a:buClr>
                <a:schemeClr val="tx1"/>
              </a:buClr>
            </a:pPr>
            <a:r>
              <a:rPr lang="en-US" sz="1600" dirty="0">
                <a:latin typeface="Arial" panose="020B0604020202020204" pitchFamily="34" charset="0"/>
                <a:cs typeface="Arial" panose="020B0604020202020204" pitchFamily="34" charset="0"/>
              </a:rPr>
              <a:t>CQI-11 audit for plated components</a:t>
            </a:r>
          </a:p>
          <a:p>
            <a:pPr lvl="6">
              <a:buClr>
                <a:schemeClr val="tx1"/>
              </a:buClr>
            </a:pPr>
            <a:r>
              <a:rPr lang="en-US" sz="1600" dirty="0">
                <a:latin typeface="Arial" panose="020B0604020202020204" pitchFamily="34" charset="0"/>
                <a:cs typeface="Arial" panose="020B0604020202020204" pitchFamily="34" charset="0"/>
              </a:rPr>
              <a:t>CQI-12 audit for coated / painted parts</a:t>
            </a:r>
          </a:p>
          <a:p>
            <a:pPr lvl="6">
              <a:buClr>
                <a:schemeClr val="tx1"/>
              </a:buClr>
            </a:pPr>
            <a:r>
              <a:rPr lang="en-US" sz="1600" dirty="0">
                <a:latin typeface="Arial" panose="020B0604020202020204" pitchFamily="34" charset="0"/>
                <a:cs typeface="Arial" panose="020B0604020202020204" pitchFamily="34" charset="0"/>
              </a:rPr>
              <a:t>All sub-suppliers must be on the approved supplier list for the appropriate OEM</a:t>
            </a:r>
          </a:p>
        </p:txBody>
      </p:sp>
    </p:spTree>
    <p:extLst>
      <p:ext uri="{BB962C8B-B14F-4D97-AF65-F5344CB8AC3E}">
        <p14:creationId xmlns:p14="http://schemas.microsoft.com/office/powerpoint/2010/main" val="19252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F3438-CD2A-C63F-89D5-ECF05CEEAF0E}"/>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8.) Material Performance Test Results</a:t>
            </a:r>
          </a:p>
        </p:txBody>
      </p:sp>
      <p:sp>
        <p:nvSpPr>
          <p:cNvPr id="4" name="Rectangle 3">
            <a:extLst>
              <a:ext uri="{FF2B5EF4-FFF2-40B4-BE49-F238E27FC236}">
                <a16:creationId xmlns:a16="http://schemas.microsoft.com/office/drawing/2014/main" id="{2212DD46-AE26-2F8E-B58E-B38E9FF16435}"/>
              </a:ext>
            </a:extLst>
          </p:cNvPr>
          <p:cNvSpPr>
            <a:spLocks noGrp="1" noChangeArrowheads="1"/>
          </p:cNvSpPr>
          <p:nvPr>
            <p:ph idx="1"/>
          </p:nvPr>
        </p:nvSpPr>
        <p:spPr>
          <a:xfrm>
            <a:off x="1145582" y="1161081"/>
            <a:ext cx="10354159" cy="4761303"/>
          </a:xfrm>
          <a:noFill/>
          <a:ln/>
        </p:spPr>
        <p:txBody>
          <a:bodyPr wrap="square" lIns="0" tIns="0" rIns="0" bIns="0">
            <a:spAutoFit/>
          </a:bodyPr>
          <a:lstStyle/>
          <a:p>
            <a:pPr marL="334963" indent="-334963"/>
            <a:r>
              <a:rPr lang="en-US" altLang="en-US" sz="2000" dirty="0">
                <a:latin typeface="Arial" panose="020B0604020202020204" pitchFamily="34" charset="0"/>
                <a:cs typeface="Arial" panose="020B0604020202020204" pitchFamily="34" charset="0"/>
              </a:rPr>
              <a:t>Material Test Results </a:t>
            </a:r>
          </a:p>
          <a:p>
            <a:pPr marL="793750" lvl="1" indent="-344488">
              <a:lnSpc>
                <a:spcPct val="90000"/>
              </a:lnSpc>
            </a:pPr>
            <a:r>
              <a:rPr lang="en-US" altLang="en-US" sz="1800" dirty="0">
                <a:latin typeface="Arial" panose="020B0604020202020204" pitchFamily="34" charset="0"/>
                <a:cs typeface="Arial" panose="020B0604020202020204" pitchFamily="34" charset="0"/>
              </a:rPr>
              <a:t>Perform tests for all parts and product materials when requirements are specified by design record</a:t>
            </a:r>
          </a:p>
          <a:p>
            <a:pPr marL="334963" indent="-334963"/>
            <a:r>
              <a:rPr lang="en-US" altLang="en-US" sz="2000" dirty="0">
                <a:latin typeface="Arial" panose="020B0604020202020204" pitchFamily="34" charset="0"/>
                <a:cs typeface="Arial" panose="020B0604020202020204" pitchFamily="34" charset="0"/>
              </a:rPr>
              <a:t>Performance Test Results </a:t>
            </a:r>
          </a:p>
          <a:p>
            <a:pPr marL="793750" lvl="1" indent="-344488">
              <a:lnSpc>
                <a:spcPct val="90000"/>
              </a:lnSpc>
            </a:pPr>
            <a:r>
              <a:rPr lang="en-US" altLang="en-US" sz="1800" dirty="0">
                <a:latin typeface="Arial" panose="020B0604020202020204" pitchFamily="34" charset="0"/>
                <a:cs typeface="Arial" panose="020B0604020202020204" pitchFamily="34" charset="0"/>
              </a:rPr>
              <a:t>Perform tests for all parts and product materials when performance or functional requirements are specified by design record</a:t>
            </a:r>
          </a:p>
          <a:p>
            <a:pPr marL="334963" indent="-334963"/>
            <a:r>
              <a:rPr lang="en-US" altLang="en-US" sz="2000" dirty="0">
                <a:latin typeface="Arial" panose="020B0604020202020204" pitchFamily="34" charset="0"/>
                <a:cs typeface="Arial" panose="020B0604020202020204" pitchFamily="34" charset="0"/>
              </a:rPr>
              <a:t>Tests shall be listed in convenient format</a:t>
            </a:r>
          </a:p>
          <a:p>
            <a:pPr marL="334963" indent="-334963"/>
            <a:r>
              <a:rPr lang="en-US" altLang="en-US" sz="2000" dirty="0">
                <a:latin typeface="Arial" panose="020B0604020202020204" pitchFamily="34" charset="0"/>
                <a:cs typeface="Arial" panose="020B0604020202020204" pitchFamily="34" charset="0"/>
              </a:rPr>
              <a:t>Indicate:</a:t>
            </a:r>
          </a:p>
          <a:p>
            <a:pPr marL="793750" lvl="1" indent="-344488">
              <a:lnSpc>
                <a:spcPct val="90000"/>
              </a:lnSpc>
            </a:pPr>
            <a:r>
              <a:rPr lang="en-US" altLang="en-US" sz="1800" dirty="0">
                <a:latin typeface="Arial" panose="020B0604020202020204" pitchFamily="34" charset="0"/>
                <a:cs typeface="Arial" panose="020B0604020202020204" pitchFamily="34" charset="0"/>
              </a:rPr>
              <a:t>Design level of part</a:t>
            </a:r>
          </a:p>
          <a:p>
            <a:pPr marL="793750" lvl="1" indent="-344488">
              <a:lnSpc>
                <a:spcPct val="90000"/>
              </a:lnSpc>
            </a:pPr>
            <a:r>
              <a:rPr lang="en-US" altLang="en-US" sz="1800" dirty="0">
                <a:latin typeface="Arial" panose="020B0604020202020204" pitchFamily="34" charset="0"/>
                <a:cs typeface="Arial" panose="020B0604020202020204" pitchFamily="34" charset="0"/>
              </a:rPr>
              <a:t>Change level of specifications</a:t>
            </a:r>
          </a:p>
          <a:p>
            <a:pPr marL="793750" lvl="1" indent="-344488">
              <a:lnSpc>
                <a:spcPct val="90000"/>
              </a:lnSpc>
            </a:pPr>
            <a:r>
              <a:rPr lang="en-US" altLang="en-US" sz="1800" dirty="0">
                <a:latin typeface="Arial" panose="020B0604020202020204" pitchFamily="34" charset="0"/>
                <a:cs typeface="Arial" panose="020B0604020202020204" pitchFamily="34" charset="0"/>
              </a:rPr>
              <a:t>Date tested</a:t>
            </a:r>
          </a:p>
          <a:p>
            <a:pPr marL="449262" lvl="1" indent="0">
              <a:lnSpc>
                <a:spcPct val="90000"/>
              </a:lnSpc>
              <a:buNone/>
            </a:pPr>
            <a:endParaRPr lang="en-US" altLang="en-US" sz="1600" dirty="0">
              <a:latin typeface="Arial" panose="020B0604020202020204" pitchFamily="34" charset="0"/>
              <a:cs typeface="Arial" panose="020B0604020202020204" pitchFamily="34" charset="0"/>
            </a:endParaRPr>
          </a:p>
          <a:p>
            <a:r>
              <a:rPr lang="en-US" sz="2000" u="sng" dirty="0">
                <a:latin typeface="Arial" panose="020B0604020202020204" pitchFamily="34" charset="0"/>
                <a:cs typeface="Arial" panose="020B0604020202020204" pitchFamily="34" charset="0"/>
              </a:rPr>
              <a:t>GHSP SDE/SQE Responsibilities</a:t>
            </a:r>
          </a:p>
          <a:p>
            <a:pPr marL="457200" indent="-457200">
              <a:buFont typeface="Arial" panose="020B0604020202020204" pitchFamily="34" charset="0"/>
              <a:buChar char="•"/>
            </a:pPr>
            <a:r>
              <a:rPr lang="en-US" sz="2000" dirty="0">
                <a:latin typeface="Arial" panose="020B0604020202020204" pitchFamily="34" charset="0"/>
                <a:cs typeface="Arial" panose="020B0604020202020204" pitchFamily="34" charset="0"/>
              </a:rPr>
              <a:t>Review Material Performance Test Results for completeness and accuracy</a:t>
            </a:r>
          </a:p>
          <a:p>
            <a:pPr marL="449262" lvl="1" indent="0">
              <a:lnSpc>
                <a:spcPct val="90000"/>
              </a:lnSpc>
              <a:buNone/>
            </a:pPr>
            <a:endParaRPr lang="en-US" alt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DE31A28-11B8-66D2-D68E-08B290E1284D}"/>
              </a:ext>
            </a:extLst>
          </p:cNvPr>
          <p:cNvSpPr txBox="1"/>
          <p:nvPr/>
        </p:nvSpPr>
        <p:spPr>
          <a:xfrm>
            <a:off x="6529953" y="3100953"/>
            <a:ext cx="4892297" cy="1477328"/>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In other words: Evidence of ALL tests complete and pass, read all notes</a:t>
            </a:r>
          </a:p>
          <a:p>
            <a:r>
              <a:rPr lang="en-US" dirty="0">
                <a:latin typeface="Arial" panose="020B0604020202020204" pitchFamily="34" charset="0"/>
                <a:cs typeface="Arial" panose="020B0604020202020204" pitchFamily="34" charset="0"/>
              </a:rPr>
              <a:t>Hint:  less than one year old, must meet spec listed on dwg</a:t>
            </a:r>
          </a:p>
          <a:p>
            <a:r>
              <a:rPr lang="en-US" dirty="0">
                <a:latin typeface="Arial" panose="020B0604020202020204" pitchFamily="34" charset="0"/>
                <a:cs typeface="Arial" panose="020B0604020202020204" pitchFamily="34" charset="0"/>
              </a:rPr>
              <a:t>ALL material certs for ALL assembly parts</a:t>
            </a:r>
          </a:p>
        </p:txBody>
      </p:sp>
    </p:spTree>
    <p:extLst>
      <p:ext uri="{BB962C8B-B14F-4D97-AF65-F5344CB8AC3E}">
        <p14:creationId xmlns:p14="http://schemas.microsoft.com/office/powerpoint/2010/main" val="785298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8CF33-E717-DA1A-ED10-FE170E96700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9.) Initial Process Studies</a:t>
            </a:r>
          </a:p>
        </p:txBody>
      </p:sp>
      <p:sp>
        <p:nvSpPr>
          <p:cNvPr id="4" name="Content Placeholder 2">
            <a:extLst>
              <a:ext uri="{FF2B5EF4-FFF2-40B4-BE49-F238E27FC236}">
                <a16:creationId xmlns:a16="http://schemas.microsoft.com/office/drawing/2014/main" id="{A4B48C90-EC70-2198-7266-1BD948F05274}"/>
              </a:ext>
            </a:extLst>
          </p:cNvPr>
          <p:cNvSpPr>
            <a:spLocks noGrp="1"/>
          </p:cNvSpPr>
          <p:nvPr>
            <p:ph idx="1"/>
          </p:nvPr>
        </p:nvSpPr>
        <p:spPr>
          <a:xfrm>
            <a:off x="1128485" y="1168172"/>
            <a:ext cx="9935029" cy="4971257"/>
          </a:xfrm>
        </p:spPr>
        <p:txBody>
          <a:bodyPr>
            <a:noAutofit/>
          </a:bodyPr>
          <a:lstStyle/>
          <a:p>
            <a:r>
              <a:rPr lang="en-US" sz="1600" b="0" dirty="0">
                <a:latin typeface="Arial" panose="020B0604020202020204" pitchFamily="34" charset="0"/>
                <a:cs typeface="Arial" panose="020B0604020202020204" pitchFamily="34" charset="0"/>
              </a:rPr>
              <a:t>An initial process study must be completed for all agreed-upon GHSP Significant and Critical characteristics.  If no Special characteristics are designated select a part characteristic that is an indicator of the process.</a:t>
            </a:r>
          </a:p>
          <a:p>
            <a:r>
              <a:rPr lang="en-US" sz="1600" b="0" dirty="0">
                <a:latin typeface="Arial" panose="020B0604020202020204" pitchFamily="34" charset="0"/>
                <a:cs typeface="Arial" panose="020B0604020202020204" pitchFamily="34" charset="0"/>
              </a:rPr>
              <a:t>Process capability studies need to be evaluated for statistical control, stability and normality before one can even consider doing an initial process study</a:t>
            </a:r>
            <a:r>
              <a:rPr lang="en-US" sz="1600" dirty="0">
                <a:latin typeface="Arial" panose="020B0604020202020204" pitchFamily="34" charset="0"/>
                <a:cs typeface="Arial" panose="020B0604020202020204" pitchFamily="34" charset="0"/>
              </a:rPr>
              <a:t> in order to ensure the capability calculations are accurate.</a:t>
            </a:r>
            <a:endParaRPr lang="en-US" sz="1600" b="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GHSP Defaults to 125 parts in 25 subgroups, subgroup size = 5.</a:t>
            </a:r>
          </a:p>
          <a:p>
            <a:r>
              <a:rPr lang="en-US" sz="1600" b="0" dirty="0">
                <a:latin typeface="Arial" panose="020B0604020202020204" pitchFamily="34" charset="0"/>
                <a:cs typeface="Arial" panose="020B0604020202020204" pitchFamily="34" charset="0"/>
              </a:rPr>
              <a:t>Control charts need to be submitted to show evidence of statistical control</a:t>
            </a:r>
          </a:p>
          <a:p>
            <a:r>
              <a:rPr lang="en-US" sz="1600" b="0" dirty="0">
                <a:latin typeface="Arial" panose="020B0604020202020204" pitchFamily="34" charset="0"/>
                <a:cs typeface="Arial" panose="020B0604020202020204" pitchFamily="34" charset="0"/>
              </a:rPr>
              <a:t>If process is not normal, further analysis is required such as transforming the data or looking to long term historical data from a like process with similar level of precision requirements.  Minitab Capability Six Pack does an efficient job at showing all the needs in 1 snapshot.</a:t>
            </a:r>
          </a:p>
          <a:p>
            <a:r>
              <a:rPr lang="en-US" sz="1600" b="0" dirty="0">
                <a:latin typeface="Arial" panose="020B0604020202020204" pitchFamily="34" charset="0"/>
                <a:cs typeface="Arial" panose="020B0604020202020204" pitchFamily="34" charset="0"/>
              </a:rPr>
              <a:t>Index&gt; 1.67 is acceptable.</a:t>
            </a:r>
            <a:r>
              <a:rPr lang="en-US" sz="1600" dirty="0">
                <a:latin typeface="Arial" panose="020B0604020202020204" pitchFamily="34" charset="0"/>
                <a:cs typeface="Arial" panose="020B0604020202020204" pitchFamily="34" charset="0"/>
              </a:rPr>
              <a:t>  GHSP requirement is </a:t>
            </a:r>
            <a:r>
              <a:rPr lang="en-US" sz="1600" dirty="0" err="1">
                <a:latin typeface="Arial" panose="020B0604020202020204" pitchFamily="34" charset="0"/>
                <a:cs typeface="Arial" panose="020B0604020202020204" pitchFamily="34" charset="0"/>
              </a:rPr>
              <a:t>Ppk</a:t>
            </a:r>
            <a:r>
              <a:rPr lang="en-US" sz="1600" dirty="0">
                <a:latin typeface="Arial" panose="020B0604020202020204" pitchFamily="34" charset="0"/>
                <a:cs typeface="Arial" panose="020B0604020202020204" pitchFamily="34" charset="0"/>
              </a:rPr>
              <a:t>&gt; 1.67</a:t>
            </a:r>
          </a:p>
          <a:p>
            <a:r>
              <a:rPr lang="en-US" sz="1600" b="0" dirty="0">
                <a:latin typeface="Arial" panose="020B0604020202020204" pitchFamily="34" charset="0"/>
                <a:cs typeface="Arial" panose="020B0604020202020204" pitchFamily="34" charset="0"/>
              </a:rPr>
              <a:t>Index&gt;1.33 but &lt; 1.67 may be acceptable. Contact Customer;  </a:t>
            </a:r>
            <a:r>
              <a:rPr lang="en-US" sz="1600" dirty="0">
                <a:latin typeface="Arial" panose="020B0604020202020204" pitchFamily="34" charset="0"/>
                <a:cs typeface="Arial" panose="020B0604020202020204" pitchFamily="34" charset="0"/>
              </a:rPr>
              <a:t>GHSP requires 100% verification through gauging, testing, poke-yoke or  alternate method agreed upon</a:t>
            </a:r>
            <a:r>
              <a:rPr lang="en-US" sz="1600" b="0" dirty="0">
                <a:latin typeface="Arial" panose="020B0604020202020204" pitchFamily="34" charset="0"/>
                <a:cs typeface="Arial" panose="020B0604020202020204" pitchFamily="34" charset="0"/>
              </a:rPr>
              <a:t>.  Why? GHSP Deviates from this as our expectation is 0 PPM &amp; index of 1.33 = 34 PPM</a:t>
            </a:r>
          </a:p>
          <a:p>
            <a:r>
              <a:rPr lang="en-US" sz="1600" b="0" dirty="0">
                <a:latin typeface="Arial" panose="020B0604020202020204" pitchFamily="34" charset="0"/>
                <a:cs typeface="Arial" panose="020B0604020202020204" pitchFamily="34" charset="0"/>
              </a:rPr>
              <a:t>Index &lt; 1.33 not acceptable</a:t>
            </a:r>
          </a:p>
          <a:p>
            <a:r>
              <a:rPr lang="en-US" sz="1600" dirty="0">
                <a:latin typeface="Arial" panose="020B0604020202020204" pitchFamily="34" charset="0"/>
                <a:cs typeface="Arial" panose="020B0604020202020204" pitchFamily="34" charset="0"/>
              </a:rPr>
              <a:t>Suppliers should validate their method of calculating initial capability.  GHSP offers an input data set on their website with known capability outcomes.  Suppliers should verify this data set, when ran through their software, calculates the same capabilities.</a:t>
            </a:r>
            <a:endParaRPr lang="en-US" sz="16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2272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70AF3-E712-3AD8-A729-1D7FEC42DF7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9.) Initial Process Studies</a:t>
            </a:r>
          </a:p>
        </p:txBody>
      </p:sp>
      <p:sp>
        <p:nvSpPr>
          <p:cNvPr id="4" name="Content Placeholder 5">
            <a:extLst>
              <a:ext uri="{FF2B5EF4-FFF2-40B4-BE49-F238E27FC236}">
                <a16:creationId xmlns:a16="http://schemas.microsoft.com/office/drawing/2014/main" id="{37AE4DBD-7913-F506-59A1-E30105BEB011}"/>
              </a:ext>
            </a:extLst>
          </p:cNvPr>
          <p:cNvSpPr>
            <a:spLocks noGrp="1"/>
          </p:cNvSpPr>
          <p:nvPr>
            <p:ph idx="1"/>
          </p:nvPr>
        </p:nvSpPr>
        <p:spPr>
          <a:xfrm>
            <a:off x="1291772" y="1284515"/>
            <a:ext cx="8229600" cy="3048000"/>
          </a:xfrm>
        </p:spPr>
        <p:txBody>
          <a:bodyPr/>
          <a:lstStyle/>
          <a:p>
            <a:r>
              <a:rPr lang="en-US" u="sng" dirty="0">
                <a:latin typeface="Arial" panose="020B0604020202020204" pitchFamily="34" charset="0"/>
                <a:cs typeface="Arial" panose="020B0604020202020204" pitchFamily="34" charset="0"/>
              </a:rPr>
              <a:t>GHSP SDE/SQE Responsibility</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Verify stability, control and normality</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If not normal have actions been taken to understand why or transform the data?</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Verify capability index is acceptable</a:t>
            </a:r>
          </a:p>
        </p:txBody>
      </p:sp>
      <p:sp>
        <p:nvSpPr>
          <p:cNvPr id="5" name="TextBox 4">
            <a:extLst>
              <a:ext uri="{FF2B5EF4-FFF2-40B4-BE49-F238E27FC236}">
                <a16:creationId xmlns:a16="http://schemas.microsoft.com/office/drawing/2014/main" id="{B8A16CEE-AA02-03FB-02E4-9273AD530921}"/>
              </a:ext>
            </a:extLst>
          </p:cNvPr>
          <p:cNvSpPr txBox="1"/>
          <p:nvPr/>
        </p:nvSpPr>
        <p:spPr>
          <a:xfrm>
            <a:off x="3120571" y="3707175"/>
            <a:ext cx="6154057" cy="2031325"/>
          </a:xfrm>
          <a:prstGeom prst="rect">
            <a:avLst/>
          </a:prstGeom>
          <a:noFill/>
          <a:ln>
            <a:solidFill>
              <a:srgbClr val="0070C0"/>
            </a:solidFill>
          </a:ln>
        </p:spPr>
        <p:txBody>
          <a:bodyPr wrap="square" rtlCol="0">
            <a:spAutoFit/>
          </a:bodyPr>
          <a:lstStyle/>
          <a:p>
            <a:r>
              <a:rPr lang="en-US" dirty="0">
                <a:latin typeface="Arial" panose="020B0604020202020204" pitchFamily="34" charset="0"/>
                <a:cs typeface="Arial" panose="020B0604020202020204" pitchFamily="34" charset="0"/>
              </a:rPr>
              <a:t>In other words: Yes, this is required – pick something that makes sense for you</a:t>
            </a:r>
          </a:p>
          <a:p>
            <a:r>
              <a:rPr lang="en-US" dirty="0">
                <a:latin typeface="Arial" panose="020B0604020202020204" pitchFamily="34" charset="0"/>
                <a:cs typeface="Arial" panose="020B0604020202020204" pitchFamily="34" charset="0"/>
              </a:rPr>
              <a:t>Follow AIAG</a:t>
            </a:r>
          </a:p>
          <a:p>
            <a:r>
              <a:rPr lang="en-US" dirty="0">
                <a:latin typeface="Arial" panose="020B0604020202020204" pitchFamily="34" charset="0"/>
                <a:cs typeface="Arial" panose="020B0604020202020204" pitchFamily="34" charset="0"/>
              </a:rPr>
              <a:t>Hint: 125 pcs, subgroups of 5, in time order, Normal, Stable, in control, Cap index</a:t>
            </a:r>
          </a:p>
          <a:p>
            <a:r>
              <a:rPr lang="en-US" dirty="0">
                <a:latin typeface="Arial" panose="020B0604020202020204" pitchFamily="34" charset="0"/>
                <a:cs typeface="Arial" panose="020B0604020202020204" pitchFamily="34" charset="0"/>
              </a:rPr>
              <a:t>You have chosen this to be your control item – it needs to be on the control plan….</a:t>
            </a:r>
          </a:p>
        </p:txBody>
      </p:sp>
    </p:spTree>
    <p:extLst>
      <p:ext uri="{BB962C8B-B14F-4D97-AF65-F5344CB8AC3E}">
        <p14:creationId xmlns:p14="http://schemas.microsoft.com/office/powerpoint/2010/main" val="3267519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4BEB4-0749-6863-1C5E-8CF86BAD9951}"/>
              </a:ext>
            </a:extLst>
          </p:cNvPr>
          <p:cNvSpPr>
            <a:spLocks noGrp="1"/>
          </p:cNvSpPr>
          <p:nvPr>
            <p:ph type="title"/>
          </p:nvPr>
        </p:nvSpPr>
        <p:spPr>
          <a:xfrm>
            <a:off x="838200" y="181059"/>
            <a:ext cx="10515600" cy="803799"/>
          </a:xfrm>
        </p:spPr>
        <p:txBody>
          <a:bodyPr/>
          <a:lstStyle/>
          <a:p>
            <a:r>
              <a:rPr lang="en-US" dirty="0">
                <a:latin typeface="Arial" panose="020B0604020202020204" pitchFamily="34" charset="0"/>
                <a:cs typeface="Arial" panose="020B0604020202020204" pitchFamily="34" charset="0"/>
              </a:rPr>
              <a:t>10.) Measurement System Analysis</a:t>
            </a:r>
          </a:p>
        </p:txBody>
      </p:sp>
      <p:sp>
        <p:nvSpPr>
          <p:cNvPr id="4" name="Content Placeholder 2">
            <a:extLst>
              <a:ext uri="{FF2B5EF4-FFF2-40B4-BE49-F238E27FC236}">
                <a16:creationId xmlns:a16="http://schemas.microsoft.com/office/drawing/2014/main" id="{09E72E26-D477-C73E-58E3-46CF5D88D0D9}"/>
              </a:ext>
            </a:extLst>
          </p:cNvPr>
          <p:cNvSpPr>
            <a:spLocks noGrp="1"/>
          </p:cNvSpPr>
          <p:nvPr>
            <p:ph idx="1"/>
          </p:nvPr>
        </p:nvSpPr>
        <p:spPr>
          <a:xfrm>
            <a:off x="1617683" y="979600"/>
            <a:ext cx="8534400" cy="4648199"/>
          </a:xfrm>
        </p:spPr>
        <p:txBody>
          <a:bodyPr>
            <a:noAutofit/>
          </a:bodyPr>
          <a:lstStyle/>
          <a:p>
            <a:r>
              <a:rPr lang="en-US" sz="1500" b="0" dirty="0">
                <a:latin typeface="Arial" panose="020B0604020202020204" pitchFamily="34" charset="0"/>
                <a:cs typeface="Arial" panose="020B0604020202020204" pitchFamily="34" charset="0"/>
              </a:rPr>
              <a:t>MSA studies e.g., Gage R&amp;R, bias, linearity, stability for all new or modified gages, measurement and test equipment shall be completed and acceptable.</a:t>
            </a:r>
          </a:p>
          <a:p>
            <a:r>
              <a:rPr lang="en-US" sz="1500" dirty="0">
                <a:latin typeface="Arial" panose="020B0604020202020204" pitchFamily="34" charset="0"/>
                <a:cs typeface="Arial" panose="020B0604020202020204" pitchFamily="34" charset="0"/>
              </a:rPr>
              <a:t>ANOVA based Gage R&amp;R should be used as it includes Operator interactions</a:t>
            </a:r>
            <a:endParaRPr lang="en-US" sz="1500" b="0" dirty="0">
              <a:latin typeface="Arial" panose="020B0604020202020204" pitchFamily="34" charset="0"/>
              <a:cs typeface="Arial" panose="020B0604020202020204" pitchFamily="34" charset="0"/>
            </a:endParaRPr>
          </a:p>
          <a:p>
            <a:r>
              <a:rPr lang="en-US" sz="1500" b="0" dirty="0">
                <a:latin typeface="Arial" panose="020B0604020202020204" pitchFamily="34" charset="0"/>
                <a:cs typeface="Arial" panose="020B0604020202020204" pitchFamily="34" charset="0"/>
              </a:rPr>
              <a:t>Acceptability criteria may be found in the MSA manual.  </a:t>
            </a:r>
          </a:p>
          <a:p>
            <a:pPr lvl="2"/>
            <a:r>
              <a:rPr lang="en-US" sz="1500" b="0" dirty="0">
                <a:latin typeface="Arial" panose="020B0604020202020204" pitchFamily="34" charset="0"/>
                <a:cs typeface="Arial" panose="020B0604020202020204" pitchFamily="34" charset="0"/>
              </a:rPr>
              <a:t>Generally &lt;10% error is acceptable; 10%-30% may be acceptable depending on the initial process capability, importance of the application or cost of measurement device.</a:t>
            </a:r>
          </a:p>
          <a:p>
            <a:pPr lvl="2"/>
            <a:r>
              <a:rPr lang="en-US" sz="1500" dirty="0">
                <a:latin typeface="Arial" panose="020B0604020202020204" pitchFamily="34" charset="0"/>
                <a:cs typeface="Arial" panose="020B0604020202020204" pitchFamily="34" charset="0"/>
              </a:rPr>
              <a:t>Number of distinct categories needs to be greater than or equal to 5.*</a:t>
            </a:r>
          </a:p>
          <a:p>
            <a:pPr lvl="2"/>
            <a:r>
              <a:rPr lang="en-US" sz="1500" b="0" dirty="0">
                <a:latin typeface="Arial" panose="020B0604020202020204" pitchFamily="34" charset="0"/>
                <a:cs typeface="Arial" panose="020B0604020202020204" pitchFamily="34" charset="0"/>
              </a:rPr>
              <a:t>%Study Variation (%SV) denotes the gauge’s ability for use for process control (SPC)</a:t>
            </a:r>
          </a:p>
          <a:p>
            <a:pPr lvl="2"/>
            <a:r>
              <a:rPr lang="en-US" sz="1500" dirty="0">
                <a:latin typeface="Arial" panose="020B0604020202020204" pitchFamily="34" charset="0"/>
                <a:cs typeface="Arial" panose="020B0604020202020204" pitchFamily="34" charset="0"/>
              </a:rPr>
              <a:t>%Tolerance Variation (%TV) denotes the gauge’s ability to determine if parts are in tolerance</a:t>
            </a:r>
          </a:p>
          <a:p>
            <a:pPr lvl="2"/>
            <a:r>
              <a:rPr lang="en-US" sz="1500" b="0" dirty="0">
                <a:latin typeface="Arial" panose="020B0604020202020204" pitchFamily="34" charset="0"/>
                <a:cs typeface="Arial" panose="020B0604020202020204" pitchFamily="34" charset="0"/>
              </a:rPr>
              <a:t>%TV alone may be used in special cases where capability is over 2.5 Ppk</a:t>
            </a:r>
          </a:p>
          <a:p>
            <a:pPr marL="457200" indent="-457200">
              <a:buFont typeface="Arial" panose="020B0604020202020204" pitchFamily="34" charset="0"/>
              <a:buChar char="•"/>
            </a:pPr>
            <a:r>
              <a:rPr lang="en-US" sz="1500" dirty="0">
                <a:latin typeface="Arial" panose="020B0604020202020204" pitchFamily="34" charset="0"/>
                <a:cs typeface="Arial" panose="020B0604020202020204" pitchFamily="34" charset="0"/>
              </a:rPr>
              <a:t>Typical issues we are finding are around missing linearity, bias and stability studies</a:t>
            </a:r>
          </a:p>
          <a:p>
            <a:pPr marL="457200" indent="-457200">
              <a:buFont typeface="Arial" panose="020B0604020202020204" pitchFamily="34" charset="0"/>
              <a:buChar char="•"/>
            </a:pPr>
            <a:r>
              <a:rPr lang="en-US" sz="1500" dirty="0">
                <a:latin typeface="Arial" panose="020B0604020202020204" pitchFamily="34" charset="0"/>
                <a:cs typeface="Arial" panose="020B0604020202020204" pitchFamily="34" charset="0"/>
              </a:rPr>
              <a:t>Parts used for Gage R&amp;R must be representative of the capability of the process. Process variation is a significant component of the R&amp;R study.</a:t>
            </a:r>
          </a:p>
          <a:p>
            <a:pPr marL="457200" indent="-457200">
              <a:buFont typeface="Arial" panose="020B0604020202020204" pitchFamily="34" charset="0"/>
              <a:buChar char="•"/>
            </a:pPr>
            <a:r>
              <a:rPr lang="en-US" sz="1500" dirty="0">
                <a:latin typeface="Arial" panose="020B0604020202020204" pitchFamily="34" charset="0"/>
                <a:cs typeface="Arial" panose="020B0604020202020204" pitchFamily="34" charset="0"/>
              </a:rPr>
              <a:t>We are also finding parts in the study that are outside the process variation that was submitted in the initial process capability studies.  This raises questions over the integrity of the </a:t>
            </a:r>
            <a:r>
              <a:rPr lang="en-US" sz="1500" dirty="0" err="1">
                <a:latin typeface="Arial" panose="020B0604020202020204" pitchFamily="34" charset="0"/>
                <a:cs typeface="Arial" panose="020B0604020202020204" pitchFamily="34" charset="0"/>
              </a:rPr>
              <a:t>Cpk</a:t>
            </a:r>
            <a:r>
              <a:rPr lang="en-US" sz="1500" dirty="0">
                <a:latin typeface="Arial" panose="020B0604020202020204" pitchFamily="34" charset="0"/>
                <a:cs typeface="Arial" panose="020B0604020202020204" pitchFamily="34" charset="0"/>
              </a:rPr>
              <a:t> studies.</a:t>
            </a:r>
          </a:p>
          <a:p>
            <a:pPr marL="923544" lvl="5" indent="0">
              <a:buNone/>
            </a:pPr>
            <a:r>
              <a:rPr lang="en-US" sz="1500" dirty="0">
                <a:latin typeface="Arial" panose="020B0604020202020204" pitchFamily="34" charset="0"/>
                <a:cs typeface="Arial" panose="020B0604020202020204" pitchFamily="34" charset="0"/>
              </a:rPr>
              <a:t>* While this is a requirement, we need to look at the MSA in a holistic sense and if there is a rational reason such as understanding the sensitivity of the GRR over various degrees of variation then we are open to deviating from this as long as the science supports the situation.</a:t>
            </a:r>
          </a:p>
        </p:txBody>
      </p:sp>
    </p:spTree>
    <p:extLst>
      <p:ext uri="{BB962C8B-B14F-4D97-AF65-F5344CB8AC3E}">
        <p14:creationId xmlns:p14="http://schemas.microsoft.com/office/powerpoint/2010/main" val="350128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BE920-3200-3365-08AA-23266620304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PPAP</a:t>
            </a:r>
          </a:p>
        </p:txBody>
      </p:sp>
      <p:sp>
        <p:nvSpPr>
          <p:cNvPr id="4" name="Rectangle 3">
            <a:extLst>
              <a:ext uri="{FF2B5EF4-FFF2-40B4-BE49-F238E27FC236}">
                <a16:creationId xmlns:a16="http://schemas.microsoft.com/office/drawing/2014/main" id="{7F8666B7-4E6D-B725-6D1C-10834A7D1B96}"/>
              </a:ext>
            </a:extLst>
          </p:cNvPr>
          <p:cNvSpPr>
            <a:spLocks noGrp="1" noChangeArrowheads="1"/>
          </p:cNvSpPr>
          <p:nvPr>
            <p:ph idx="1"/>
          </p:nvPr>
        </p:nvSpPr>
        <p:spPr>
          <a:xfrm>
            <a:off x="838200" y="1152041"/>
            <a:ext cx="10515600" cy="4915546"/>
          </a:xfrm>
          <a:noFill/>
          <a:ln/>
        </p:spPr>
        <p:txBody>
          <a:bodyPr>
            <a:normAutofit/>
          </a:bodyPr>
          <a:lstStyle/>
          <a:p>
            <a:pPr marL="0" indent="0">
              <a:buNone/>
            </a:pPr>
            <a:r>
              <a:rPr lang="en-US" altLang="en-US" dirty="0">
                <a:latin typeface="Arial" panose="020B0604020202020204" pitchFamily="34" charset="0"/>
                <a:cs typeface="Arial" panose="020B0604020202020204" pitchFamily="34" charset="0"/>
              </a:rPr>
              <a:t>Production Part Approval Process </a:t>
            </a:r>
          </a:p>
          <a:p>
            <a:pPr marL="0" indent="0">
              <a:buNone/>
            </a:pPr>
            <a:r>
              <a:rPr lang="en-US" altLang="en-US" dirty="0">
                <a:latin typeface="Arial" panose="020B0604020202020204" pitchFamily="34" charset="0"/>
                <a:cs typeface="Arial" panose="020B0604020202020204" pitchFamily="34" charset="0"/>
              </a:rPr>
              <a:t>	– AIAG fourth edition</a:t>
            </a:r>
          </a:p>
          <a:p>
            <a:endParaRPr lang="en-US" altLang="en-US" dirty="0">
              <a:latin typeface="Arial" panose="020B0604020202020204" pitchFamily="34" charset="0"/>
              <a:cs typeface="Arial" panose="020B0604020202020204" pitchFamily="34" charset="0"/>
            </a:endParaRPr>
          </a:p>
          <a:p>
            <a:pPr marL="0" indent="0">
              <a:buNone/>
            </a:pPr>
            <a:r>
              <a:rPr lang="en-US" altLang="en-US" dirty="0">
                <a:latin typeface="Arial" panose="020B0604020202020204" pitchFamily="34" charset="0"/>
                <a:cs typeface="Arial" panose="020B0604020202020204" pitchFamily="34" charset="0"/>
              </a:rPr>
              <a:t>Purpose: To determine that manufacturing process is ready to consistently meet requirements at quoted rate. (there is a lot in this sentence)</a:t>
            </a:r>
          </a:p>
          <a:p>
            <a:endParaRPr lang="en-US" altLang="en-US" dirty="0">
              <a:latin typeface="Arial" panose="020B0604020202020204" pitchFamily="34" charset="0"/>
              <a:cs typeface="Arial" panose="020B0604020202020204" pitchFamily="34" charset="0"/>
            </a:endParaRPr>
          </a:p>
          <a:p>
            <a:pPr marL="0" indent="0">
              <a:buNone/>
            </a:pPr>
            <a:r>
              <a:rPr lang="en-US" altLang="en-US" dirty="0">
                <a:latin typeface="Arial" panose="020B0604020202020204" pitchFamily="34" charset="0"/>
                <a:cs typeface="Arial" panose="020B0604020202020204" pitchFamily="34" charset="0"/>
              </a:rPr>
              <a:t>It is for the Manufacturer…….. </a:t>
            </a:r>
          </a:p>
          <a:p>
            <a:endParaRPr lang="en-US" altLang="en-US" dirty="0">
              <a:latin typeface="Arial" panose="020B0604020202020204" pitchFamily="34" charset="0"/>
              <a:cs typeface="Arial" panose="020B0604020202020204" pitchFamily="34" charset="0"/>
            </a:endParaRPr>
          </a:p>
          <a:p>
            <a:pPr marL="0" indent="0">
              <a:buNone/>
            </a:pPr>
            <a:r>
              <a:rPr lang="en-US" altLang="en-US" dirty="0">
                <a:latin typeface="Arial" panose="020B0604020202020204" pitchFamily="34" charset="0"/>
                <a:cs typeface="Arial" panose="020B0604020202020204" pitchFamily="34" charset="0"/>
              </a:rPr>
              <a:t>It is in conjunction with the APQP/PSO activities.</a:t>
            </a:r>
          </a:p>
        </p:txBody>
      </p:sp>
    </p:spTree>
    <p:extLst>
      <p:ext uri="{BB962C8B-B14F-4D97-AF65-F5344CB8AC3E}">
        <p14:creationId xmlns:p14="http://schemas.microsoft.com/office/powerpoint/2010/main" val="1478148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BBABE-CDBF-D542-2015-B29BCF61721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10.) Measurement System Analysis</a:t>
            </a:r>
          </a:p>
        </p:txBody>
      </p:sp>
      <p:sp>
        <p:nvSpPr>
          <p:cNvPr id="4" name="Content Placeholder 2">
            <a:extLst>
              <a:ext uri="{FF2B5EF4-FFF2-40B4-BE49-F238E27FC236}">
                <a16:creationId xmlns:a16="http://schemas.microsoft.com/office/drawing/2014/main" id="{B6C90D16-6EF3-A417-6F65-139F31277664}"/>
              </a:ext>
            </a:extLst>
          </p:cNvPr>
          <p:cNvSpPr>
            <a:spLocks noGrp="1"/>
          </p:cNvSpPr>
          <p:nvPr>
            <p:ph idx="1"/>
          </p:nvPr>
        </p:nvSpPr>
        <p:spPr>
          <a:xfrm>
            <a:off x="1146628" y="1190172"/>
            <a:ext cx="8882743" cy="3048000"/>
          </a:xfrm>
        </p:spPr>
        <p:txBody>
          <a:bodyPr/>
          <a:lstStyle/>
          <a:p>
            <a:r>
              <a:rPr lang="en-US" u="sng" dirty="0">
                <a:latin typeface="Arial" panose="020B0604020202020204" pitchFamily="34" charset="0"/>
                <a:cs typeface="Arial" panose="020B0604020202020204" pitchFamily="34" charset="0"/>
              </a:rPr>
              <a:t>GHSP SDE/SQE Responsibilities</a:t>
            </a: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Review MSA package for completeness</a:t>
            </a: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Verify gauges meet requirements listed in AIAG MSA manual for both variable and attribute gauges</a:t>
            </a:r>
          </a:p>
        </p:txBody>
      </p:sp>
      <p:sp>
        <p:nvSpPr>
          <p:cNvPr id="5" name="TextBox 4">
            <a:extLst>
              <a:ext uri="{FF2B5EF4-FFF2-40B4-BE49-F238E27FC236}">
                <a16:creationId xmlns:a16="http://schemas.microsoft.com/office/drawing/2014/main" id="{F4BE514E-0FD5-14E9-9EC2-9800D31D174F}"/>
              </a:ext>
            </a:extLst>
          </p:cNvPr>
          <p:cNvSpPr txBox="1"/>
          <p:nvPr/>
        </p:nvSpPr>
        <p:spPr>
          <a:xfrm>
            <a:off x="3106057" y="3488123"/>
            <a:ext cx="4648200" cy="1754326"/>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In other words: Does it meet MSA guidelines? </a:t>
            </a:r>
            <a:r>
              <a:rPr lang="en-US" dirty="0" err="1">
                <a:latin typeface="Arial" panose="020B0604020202020204" pitchFamily="34" charset="0"/>
                <a:cs typeface="Arial" panose="020B0604020202020204" pitchFamily="34" charset="0"/>
              </a:rPr>
              <a:t>Anova</a:t>
            </a:r>
            <a:r>
              <a:rPr lang="en-US" dirty="0">
                <a:latin typeface="Arial" panose="020B0604020202020204" pitchFamily="34" charset="0"/>
                <a:cs typeface="Arial" panose="020B0604020202020204" pitchFamily="34" charset="0"/>
              </a:rPr>
              <a:t> preferred </a:t>
            </a:r>
          </a:p>
          <a:p>
            <a:r>
              <a:rPr lang="en-US" dirty="0">
                <a:latin typeface="Arial" panose="020B0604020202020204" pitchFamily="34" charset="0"/>
                <a:cs typeface="Arial" panose="020B0604020202020204" pitchFamily="34" charset="0"/>
              </a:rPr>
              <a:t>Hint: Less than 10%, </a:t>
            </a:r>
            <a:r>
              <a:rPr lang="en-US" dirty="0" err="1">
                <a:latin typeface="Arial" panose="020B0604020202020204" pitchFamily="34" charset="0"/>
                <a:cs typeface="Arial" panose="020B0604020202020204" pitchFamily="34" charset="0"/>
              </a:rPr>
              <a:t>ndc</a:t>
            </a:r>
            <a:r>
              <a:rPr lang="en-US" dirty="0">
                <a:latin typeface="Arial" panose="020B0604020202020204" pitchFamily="34" charset="0"/>
                <a:cs typeface="Arial" panose="020B0604020202020204" pitchFamily="34" charset="0"/>
              </a:rPr>
              <a:t> &gt; 5, Every gauge listed in control plan is included!</a:t>
            </a:r>
          </a:p>
          <a:p>
            <a:r>
              <a:rPr lang="en-US" dirty="0">
                <a:latin typeface="Arial" panose="020B0604020202020204" pitchFamily="34" charset="0"/>
                <a:cs typeface="Arial" panose="020B0604020202020204" pitchFamily="34" charset="0"/>
              </a:rPr>
              <a:t>Layout, cap study and R&amp;R all must be the same range of parts…</a:t>
            </a:r>
          </a:p>
        </p:txBody>
      </p:sp>
    </p:spTree>
    <p:extLst>
      <p:ext uri="{BB962C8B-B14F-4D97-AF65-F5344CB8AC3E}">
        <p14:creationId xmlns:p14="http://schemas.microsoft.com/office/powerpoint/2010/main" val="874472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22E36-605F-98DC-442B-34D1D4A7AA4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11.) Qualified Laboratory</a:t>
            </a:r>
          </a:p>
        </p:txBody>
      </p:sp>
      <p:sp>
        <p:nvSpPr>
          <p:cNvPr id="4" name="Content Placeholder 2">
            <a:extLst>
              <a:ext uri="{FF2B5EF4-FFF2-40B4-BE49-F238E27FC236}">
                <a16:creationId xmlns:a16="http://schemas.microsoft.com/office/drawing/2014/main" id="{9CB0FB8A-B52B-2290-459B-D482D902EC4A}"/>
              </a:ext>
            </a:extLst>
          </p:cNvPr>
          <p:cNvSpPr>
            <a:spLocks noGrp="1"/>
          </p:cNvSpPr>
          <p:nvPr>
            <p:ph idx="1"/>
          </p:nvPr>
        </p:nvSpPr>
        <p:spPr>
          <a:xfrm>
            <a:off x="1455058" y="1164772"/>
            <a:ext cx="8534400" cy="4267199"/>
          </a:xfrm>
        </p:spPr>
        <p:txBody>
          <a:bodyPr>
            <a:normAutofit fontScale="62500" lnSpcReduction="20000"/>
          </a:bodyPr>
          <a:lstStyle/>
          <a:p>
            <a:r>
              <a:rPr lang="en-US" b="0" dirty="0">
                <a:latin typeface="Arial" panose="020B0604020202020204" pitchFamily="34" charset="0"/>
                <a:cs typeface="Arial" panose="020B0604020202020204" pitchFamily="34" charset="0"/>
              </a:rPr>
              <a:t>Performance and Material testing need to be conducted by a qualified laboratory ( e.g. an accredited laboratory)</a:t>
            </a:r>
            <a:endParaRPr lang="en-US" dirty="0">
              <a:latin typeface="Arial" panose="020B0604020202020204" pitchFamily="34" charset="0"/>
              <a:cs typeface="Arial" panose="020B0604020202020204" pitchFamily="34" charset="0"/>
            </a:endParaRPr>
          </a:p>
          <a:p>
            <a:r>
              <a:rPr lang="en-US" b="0" dirty="0">
                <a:latin typeface="Arial" panose="020B0604020202020204" pitchFamily="34" charset="0"/>
                <a:cs typeface="Arial" panose="020B0604020202020204" pitchFamily="34" charset="0"/>
              </a:rPr>
              <a:t>The scope of the laboratory  accreditation/certification must show  that the laboratory  is qualified for the type of measurements or testing. (TS16949, ISO, ISO/IEC 17025)</a:t>
            </a:r>
          </a:p>
          <a:p>
            <a:r>
              <a:rPr lang="en-US" b="0" dirty="0">
                <a:latin typeface="Arial" panose="020B0604020202020204" pitchFamily="34" charset="0"/>
                <a:cs typeface="Arial" panose="020B0604020202020204" pitchFamily="34" charset="0"/>
              </a:rPr>
              <a:t>If an outside laboratory is used, the organization shall submit the test results on the laboratory letterhead or the normal laboratory report format.  The name of the laboratory that performed the tests, the date(s) of the tests and the standards used to run the tests shall be identified.</a:t>
            </a:r>
          </a:p>
          <a:p>
            <a:r>
              <a:rPr lang="en-US" dirty="0">
                <a:latin typeface="Arial" panose="020B0604020202020204" pitchFamily="34" charset="0"/>
                <a:cs typeface="Arial" panose="020B0604020202020204" pitchFamily="34" charset="0"/>
              </a:rPr>
              <a:t>Common mistakes</a:t>
            </a:r>
          </a:p>
          <a:p>
            <a:pPr lvl="1"/>
            <a:r>
              <a:rPr lang="en-US" dirty="0">
                <a:latin typeface="Arial" panose="020B0604020202020204" pitchFamily="34" charset="0"/>
                <a:cs typeface="Arial" panose="020B0604020202020204" pitchFamily="34" charset="0"/>
              </a:rPr>
              <a:t>No data provided (“Meets” or Passes”)</a:t>
            </a:r>
          </a:p>
          <a:p>
            <a:pPr lvl="1"/>
            <a:r>
              <a:rPr lang="en-US" dirty="0">
                <a:latin typeface="Arial" panose="020B0604020202020204" pitchFamily="34" charset="0"/>
                <a:cs typeface="Arial" panose="020B0604020202020204" pitchFamily="34" charset="0"/>
              </a:rPr>
              <a:t>Not on lab letterhead</a:t>
            </a:r>
          </a:p>
          <a:p>
            <a:pPr lvl="1"/>
            <a:r>
              <a:rPr lang="en-US" dirty="0">
                <a:latin typeface="Arial" panose="020B0604020202020204" pitchFamily="34" charset="0"/>
                <a:cs typeface="Arial" panose="020B0604020202020204" pitchFamily="34" charset="0"/>
              </a:rPr>
              <a:t>Not accredited to complete the testing</a:t>
            </a:r>
          </a:p>
          <a:p>
            <a:pPr lvl="1"/>
            <a:r>
              <a:rPr lang="en-US" dirty="0">
                <a:latin typeface="Arial" panose="020B0604020202020204" pitchFamily="34" charset="0"/>
                <a:cs typeface="Arial" panose="020B0604020202020204" pitchFamily="34" charset="0"/>
              </a:rPr>
              <a:t>Not tested to a industry standard or specific requirement</a:t>
            </a:r>
          </a:p>
          <a:p>
            <a:r>
              <a:rPr lang="en-US" u="sng" dirty="0">
                <a:latin typeface="Arial" panose="020B0604020202020204" pitchFamily="34" charset="0"/>
                <a:cs typeface="Arial" panose="020B0604020202020204" pitchFamily="34" charset="0"/>
              </a:rPr>
              <a:t>GHSP SDE/SQE Requirement</a:t>
            </a:r>
          </a:p>
          <a:p>
            <a:r>
              <a:rPr lang="en-US" dirty="0">
                <a:latin typeface="Arial" panose="020B0604020202020204" pitchFamily="34" charset="0"/>
                <a:cs typeface="Arial" panose="020B0604020202020204" pitchFamily="34" charset="0"/>
              </a:rPr>
              <a:t>Verify lab scope and letterhead</a:t>
            </a:r>
          </a:p>
          <a:p>
            <a:r>
              <a:rPr lang="en-US" dirty="0">
                <a:latin typeface="Arial" panose="020B0604020202020204" pitchFamily="34" charset="0"/>
                <a:cs typeface="Arial" panose="020B0604020202020204" pitchFamily="34" charset="0"/>
              </a:rPr>
              <a:t>Verify test data meets specification</a:t>
            </a:r>
          </a:p>
        </p:txBody>
      </p:sp>
      <p:sp>
        <p:nvSpPr>
          <p:cNvPr id="5" name="TextBox 4">
            <a:extLst>
              <a:ext uri="{FF2B5EF4-FFF2-40B4-BE49-F238E27FC236}">
                <a16:creationId xmlns:a16="http://schemas.microsoft.com/office/drawing/2014/main" id="{3491B204-9EB7-E22F-6D42-E4C87EDEF3A4}"/>
              </a:ext>
            </a:extLst>
          </p:cNvPr>
          <p:cNvSpPr txBox="1"/>
          <p:nvPr/>
        </p:nvSpPr>
        <p:spPr>
          <a:xfrm>
            <a:off x="5722258" y="4669971"/>
            <a:ext cx="4648200" cy="923330"/>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In other words: Make sure you are using a lab can do the tests you need</a:t>
            </a:r>
          </a:p>
          <a:p>
            <a:r>
              <a:rPr lang="en-US" dirty="0">
                <a:latin typeface="Arial" panose="020B0604020202020204" pitchFamily="34" charset="0"/>
                <a:cs typeface="Arial" panose="020B0604020202020204" pitchFamily="34" charset="0"/>
              </a:rPr>
              <a:t>Hint: trust but verify</a:t>
            </a:r>
          </a:p>
        </p:txBody>
      </p:sp>
    </p:spTree>
    <p:extLst>
      <p:ext uri="{BB962C8B-B14F-4D97-AF65-F5344CB8AC3E}">
        <p14:creationId xmlns:p14="http://schemas.microsoft.com/office/powerpoint/2010/main" val="936672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EE1B-C031-0764-A7F9-523142A0A61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12.) Control Plan</a:t>
            </a:r>
          </a:p>
        </p:txBody>
      </p:sp>
      <p:sp>
        <p:nvSpPr>
          <p:cNvPr id="4" name="Content Placeholder 2">
            <a:extLst>
              <a:ext uri="{FF2B5EF4-FFF2-40B4-BE49-F238E27FC236}">
                <a16:creationId xmlns:a16="http://schemas.microsoft.com/office/drawing/2014/main" id="{EF4BE745-F5A2-BB11-2D6D-A3E54D2A4068}"/>
              </a:ext>
            </a:extLst>
          </p:cNvPr>
          <p:cNvSpPr>
            <a:spLocks noGrp="1"/>
          </p:cNvSpPr>
          <p:nvPr>
            <p:ph idx="1"/>
          </p:nvPr>
        </p:nvSpPr>
        <p:spPr>
          <a:xfrm>
            <a:off x="1078065" y="1072364"/>
            <a:ext cx="10793232" cy="5233019"/>
          </a:xfrm>
        </p:spPr>
        <p:txBody>
          <a:bodyPr>
            <a:normAutofit fontScale="62500" lnSpcReduction="20000"/>
          </a:bodyPr>
          <a:lstStyle/>
          <a:p>
            <a:pPr marL="457200" indent="-457200">
              <a:buFont typeface="Arial" panose="020B0604020202020204" pitchFamily="34" charset="0"/>
              <a:buChar char="•"/>
            </a:pPr>
            <a:r>
              <a:rPr lang="en-US" sz="3400" b="0" dirty="0">
                <a:latin typeface="Arial" panose="020B0604020202020204" pitchFamily="34" charset="0"/>
                <a:cs typeface="Arial" panose="020B0604020202020204" pitchFamily="34" charset="0"/>
              </a:rPr>
              <a:t>The control plans define the specific methods used to control the Process and Product requirements.  Take note:</a:t>
            </a:r>
          </a:p>
          <a:p>
            <a:pPr lvl="5">
              <a:buFont typeface="Arial" panose="020B0604020202020204" pitchFamily="34" charset="0"/>
              <a:buChar char="•"/>
            </a:pPr>
            <a:r>
              <a:rPr lang="en-US" sz="2500" dirty="0">
                <a:latin typeface="Arial" panose="020B0604020202020204" pitchFamily="34" charset="0"/>
                <a:cs typeface="Arial" panose="020B0604020202020204" pitchFamily="34" charset="0"/>
              </a:rPr>
              <a:t>SPC is NOT control method; </a:t>
            </a:r>
            <a:r>
              <a:rPr lang="en-US" sz="2500" dirty="0" err="1">
                <a:latin typeface="Arial" panose="020B0604020202020204" pitchFamily="34" charset="0"/>
                <a:cs typeface="Arial" panose="020B0604020202020204" pitchFamily="34" charset="0"/>
              </a:rPr>
              <a:t>Xbar</a:t>
            </a:r>
            <a:r>
              <a:rPr lang="en-US" sz="2500" dirty="0">
                <a:latin typeface="Arial" panose="020B0604020202020204" pitchFamily="34" charset="0"/>
                <a:cs typeface="Arial" panose="020B0604020202020204" pitchFamily="34" charset="0"/>
              </a:rPr>
              <a:t>/R control chart is a method.</a:t>
            </a:r>
          </a:p>
          <a:p>
            <a:pPr lvl="5">
              <a:buFont typeface="Arial" panose="020B0604020202020204" pitchFamily="34" charset="0"/>
              <a:buChar char="•"/>
            </a:pPr>
            <a:r>
              <a:rPr lang="en-US" sz="2500" dirty="0">
                <a:latin typeface="Arial" panose="020B0604020202020204" pitchFamily="34" charset="0"/>
                <a:cs typeface="Arial" panose="020B0604020202020204" pitchFamily="34" charset="0"/>
              </a:rPr>
              <a:t>Include Sample sizes &amp; frequencies that are specified in performance specifications.</a:t>
            </a:r>
          </a:p>
          <a:p>
            <a:pPr lvl="5">
              <a:buFont typeface="Arial" panose="020B0604020202020204" pitchFamily="34" charset="0"/>
              <a:buChar char="•"/>
            </a:pPr>
            <a:r>
              <a:rPr lang="en-US" sz="2500" b="0" dirty="0">
                <a:latin typeface="Arial" panose="020B0604020202020204" pitchFamily="34" charset="0"/>
                <a:cs typeface="Arial" panose="020B0604020202020204" pitchFamily="34" charset="0"/>
              </a:rPr>
              <a:t>Product requirements include performance and annual validation</a:t>
            </a:r>
          </a:p>
          <a:p>
            <a:pPr lvl="5">
              <a:buFont typeface="Arial" panose="020B0604020202020204" pitchFamily="34" charset="0"/>
              <a:buChar char="•"/>
            </a:pPr>
            <a:r>
              <a:rPr lang="en-US" sz="2500" dirty="0">
                <a:latin typeface="Arial" panose="020B0604020202020204" pitchFamily="34" charset="0"/>
                <a:cs typeface="Arial" panose="020B0604020202020204" pitchFamily="34" charset="0"/>
              </a:rPr>
              <a:t>References to other quality system documents are not sufficient.</a:t>
            </a:r>
          </a:p>
          <a:p>
            <a:pPr lvl="5">
              <a:buFont typeface="Arial" panose="020B0604020202020204" pitchFamily="34" charset="0"/>
              <a:buChar char="•"/>
            </a:pPr>
            <a:r>
              <a:rPr lang="en-US" sz="2500" b="0" dirty="0">
                <a:latin typeface="Arial" panose="020B0604020202020204" pitchFamily="34" charset="0"/>
                <a:cs typeface="Arial" panose="020B0604020202020204" pitchFamily="34" charset="0"/>
              </a:rPr>
              <a:t>Must include special characteristics</a:t>
            </a:r>
          </a:p>
          <a:p>
            <a:pPr marL="457200" indent="-457200">
              <a:buFont typeface="Arial" panose="020B0604020202020204" pitchFamily="34" charset="0"/>
              <a:buChar char="•"/>
            </a:pPr>
            <a:r>
              <a:rPr lang="en-US" sz="3400" b="0" dirty="0">
                <a:latin typeface="Arial" panose="020B0604020202020204" pitchFamily="34" charset="0"/>
                <a:cs typeface="Arial" panose="020B0604020202020204" pitchFamily="34" charset="0"/>
              </a:rPr>
              <a:t>The control plans required at launch are to include safe launch/flawless/GP-12 with increased inspection </a:t>
            </a:r>
            <a:r>
              <a:rPr lang="en-US" sz="3400" dirty="0">
                <a:latin typeface="Arial" panose="020B0604020202020204" pitchFamily="34" charset="0"/>
                <a:cs typeface="Arial" panose="020B0604020202020204" pitchFamily="34" charset="0"/>
              </a:rPr>
              <a:t>frequencies / sample sizes.</a:t>
            </a:r>
            <a:endParaRPr lang="en-US" sz="3400" b="0" dirty="0">
              <a:latin typeface="Arial" panose="020B0604020202020204" pitchFamily="34" charset="0"/>
              <a:cs typeface="Arial" panose="020B0604020202020204" pitchFamily="34" charset="0"/>
            </a:endParaRPr>
          </a:p>
          <a:p>
            <a:pPr marL="457200" lvl="2" indent="-457200">
              <a:spcBef>
                <a:spcPts val="800"/>
              </a:spcBef>
              <a:buFont typeface="Arial" panose="020B0604020202020204" pitchFamily="34" charset="0"/>
              <a:buChar char="•"/>
            </a:pPr>
            <a:r>
              <a:rPr lang="en-US" sz="3400" b="0" dirty="0">
                <a:latin typeface="Arial" panose="020B0604020202020204" pitchFamily="34" charset="0"/>
                <a:cs typeface="Arial" panose="020B0604020202020204" pitchFamily="34" charset="0"/>
              </a:rPr>
              <a:t>An exit strategy from safe launch/flawless/GP-12 is also required. An example is 60 consecutive production runs with 0 defects found at inspection.</a:t>
            </a:r>
            <a:r>
              <a:rPr lang="en-US" altLang="en-US" sz="3400" dirty="0">
                <a:latin typeface="Arial" panose="020B0604020202020204" pitchFamily="34" charset="0"/>
                <a:cs typeface="Arial" panose="020B0604020202020204" pitchFamily="34" charset="0"/>
              </a:rPr>
              <a:t> </a:t>
            </a:r>
          </a:p>
          <a:p>
            <a:pPr marL="457200" lvl="2" indent="-457200">
              <a:spcBef>
                <a:spcPts val="800"/>
              </a:spcBef>
              <a:buFont typeface="Arial" panose="020B0604020202020204" pitchFamily="34" charset="0"/>
              <a:buChar char="•"/>
            </a:pPr>
            <a:r>
              <a:rPr lang="en-US" altLang="en-US" sz="3400" b="0" dirty="0">
                <a:latin typeface="Arial" panose="020B0604020202020204" pitchFamily="34" charset="0"/>
                <a:cs typeface="Arial" panose="020B0604020202020204" pitchFamily="34" charset="0"/>
              </a:rPr>
              <a:t>Control Plans for “families” of similar parts are acceptable if the new parts have been reviewed for commonality.  </a:t>
            </a:r>
          </a:p>
          <a:p>
            <a:pPr marL="457200" lvl="2" indent="-457200">
              <a:spcBef>
                <a:spcPts val="800"/>
              </a:spcBef>
              <a:buFont typeface="Arial" panose="020B0604020202020204" pitchFamily="34" charset="0"/>
              <a:buChar char="•"/>
            </a:pPr>
            <a:r>
              <a:rPr lang="en-US" altLang="en-US" sz="3400" dirty="0">
                <a:latin typeface="Arial" panose="020B0604020202020204" pitchFamily="34" charset="0"/>
                <a:cs typeface="Arial" panose="020B0604020202020204" pitchFamily="34" charset="0"/>
              </a:rPr>
              <a:t>Include the following sections: Incoming, in process, finished part audit, containment, annual verifications (</a:t>
            </a:r>
            <a:r>
              <a:rPr lang="en-US" altLang="en-US" sz="3400" dirty="0" err="1">
                <a:latin typeface="Arial" panose="020B0604020202020204" pitchFamily="34" charset="0"/>
                <a:cs typeface="Arial" panose="020B0604020202020204" pitchFamily="34" charset="0"/>
              </a:rPr>
              <a:t>eg</a:t>
            </a:r>
            <a:r>
              <a:rPr lang="en-US" altLang="en-US" sz="3400" dirty="0">
                <a:latin typeface="Arial" panose="020B0604020202020204" pitchFamily="34" charset="0"/>
                <a:cs typeface="Arial" panose="020B0604020202020204" pitchFamily="34" charset="0"/>
              </a:rPr>
              <a:t>: performance or dimensional)</a:t>
            </a:r>
          </a:p>
          <a:p>
            <a:pPr marL="457200" indent="-457200">
              <a:buFont typeface="Arial" panose="020B0604020202020204" pitchFamily="34" charset="0"/>
              <a:buChar char="•"/>
            </a:pPr>
            <a:r>
              <a:rPr lang="en-US" altLang="en-US" sz="3400" b="0" dirty="0">
                <a:latin typeface="Arial" panose="020B0604020202020204" pitchFamily="34" charset="0"/>
                <a:cs typeface="Arial" panose="020B0604020202020204" pitchFamily="34" charset="0"/>
              </a:rPr>
              <a:t>Certain OEM customers may require Control Plan approval</a:t>
            </a:r>
          </a:p>
          <a:p>
            <a:pPr marL="1365250" lvl="2" indent="-457200">
              <a:buFont typeface="Arial" panose="020B0604020202020204" pitchFamily="34" charset="0"/>
              <a:buChar char="•"/>
            </a:pPr>
            <a:r>
              <a:rPr lang="en-US" altLang="en-US" sz="3400" i="1" dirty="0">
                <a:latin typeface="Arial" panose="020B0604020202020204" pitchFamily="34" charset="0"/>
                <a:cs typeface="Arial" panose="020B0604020202020204" pitchFamily="34" charset="0"/>
              </a:rPr>
              <a:t>Customer signature on the Control Plan for Ford Inverted Delta Designed Components</a:t>
            </a:r>
          </a:p>
        </p:txBody>
      </p:sp>
    </p:spTree>
    <p:extLst>
      <p:ext uri="{BB962C8B-B14F-4D97-AF65-F5344CB8AC3E}">
        <p14:creationId xmlns:p14="http://schemas.microsoft.com/office/powerpoint/2010/main" val="1248948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7DC2-A86D-2B87-2E28-14B8968CB4A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12.) Control Plan</a:t>
            </a:r>
          </a:p>
        </p:txBody>
      </p:sp>
      <p:sp>
        <p:nvSpPr>
          <p:cNvPr id="4" name="Content Placeholder 2">
            <a:extLst>
              <a:ext uri="{FF2B5EF4-FFF2-40B4-BE49-F238E27FC236}">
                <a16:creationId xmlns:a16="http://schemas.microsoft.com/office/drawing/2014/main" id="{96DD9F4F-AE65-ECB9-0BFE-5B90520A0614}"/>
              </a:ext>
            </a:extLst>
          </p:cNvPr>
          <p:cNvSpPr>
            <a:spLocks noGrp="1"/>
          </p:cNvSpPr>
          <p:nvPr>
            <p:ph idx="1"/>
          </p:nvPr>
        </p:nvSpPr>
        <p:spPr>
          <a:xfrm>
            <a:off x="1143000" y="1078540"/>
            <a:ext cx="8229600" cy="3048000"/>
          </a:xfrm>
        </p:spPr>
        <p:txBody>
          <a:bodyPr/>
          <a:lstStyle/>
          <a:p>
            <a:pPr marL="0" indent="0">
              <a:buClr>
                <a:schemeClr val="accent2"/>
              </a:buClr>
              <a:buNone/>
            </a:pPr>
            <a:r>
              <a:rPr lang="en-US" b="0" u="sng" dirty="0">
                <a:latin typeface="Arial" panose="020B0604020202020204" pitchFamily="34" charset="0"/>
                <a:cs typeface="Arial" panose="020B0604020202020204" pitchFamily="34" charset="0"/>
              </a:rPr>
              <a:t>GHSP SDE/SQE Responsibilities</a:t>
            </a:r>
          </a:p>
          <a:p>
            <a:pPr marL="457200" indent="-457200">
              <a:buFont typeface="Arial" panose="020B0604020202020204" pitchFamily="34" charset="0"/>
              <a:buChar char="•"/>
            </a:pPr>
            <a:r>
              <a:rPr lang="en-US" sz="2400" b="0" dirty="0">
                <a:latin typeface="Arial" panose="020B0604020202020204" pitchFamily="34" charset="0"/>
                <a:cs typeface="Arial" panose="020B0604020202020204" pitchFamily="34" charset="0"/>
              </a:rPr>
              <a:t>Review the CP for linkage to the DFMEA, PFMEA and PFD</a:t>
            </a:r>
          </a:p>
          <a:p>
            <a:pPr marL="457200" indent="-457200">
              <a:buFont typeface="Arial" panose="020B0604020202020204" pitchFamily="34" charset="0"/>
              <a:buChar char="•"/>
            </a:pPr>
            <a:r>
              <a:rPr lang="en-US" sz="2400" b="0" dirty="0">
                <a:latin typeface="Arial" panose="020B0604020202020204" pitchFamily="34" charset="0"/>
                <a:cs typeface="Arial" panose="020B0604020202020204" pitchFamily="34" charset="0"/>
              </a:rPr>
              <a:t>Verify control methods and reaction plans make sense</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Verify all Special Characteristics are documented</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Verify Annual Revalidation is included</a:t>
            </a:r>
          </a:p>
          <a:p>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160070-127B-0FAD-4760-09BF2B6D1306}"/>
              </a:ext>
            </a:extLst>
          </p:cNvPr>
          <p:cNvSpPr txBox="1"/>
          <p:nvPr/>
        </p:nvSpPr>
        <p:spPr>
          <a:xfrm>
            <a:off x="3771900" y="4120312"/>
            <a:ext cx="4648200" cy="1200329"/>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In other words: Does it make sense? Are controls adequate?</a:t>
            </a:r>
          </a:p>
          <a:p>
            <a:r>
              <a:rPr lang="en-US" dirty="0">
                <a:latin typeface="Arial" panose="020B0604020202020204" pitchFamily="34" charset="0"/>
                <a:cs typeface="Arial" panose="020B0604020202020204" pitchFamily="34" charset="0"/>
              </a:rPr>
              <a:t>Hint: Will this plan ensure that you only ship parts that meet design record to GHSP</a:t>
            </a:r>
          </a:p>
        </p:txBody>
      </p:sp>
    </p:spTree>
    <p:extLst>
      <p:ext uri="{BB962C8B-B14F-4D97-AF65-F5344CB8AC3E}">
        <p14:creationId xmlns:p14="http://schemas.microsoft.com/office/powerpoint/2010/main" val="631816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A2483-D35F-F583-8551-A91C466BB77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13.) Part Submission Warrant</a:t>
            </a:r>
          </a:p>
        </p:txBody>
      </p:sp>
      <p:sp>
        <p:nvSpPr>
          <p:cNvPr id="4" name="Content Placeholder 2">
            <a:extLst>
              <a:ext uri="{FF2B5EF4-FFF2-40B4-BE49-F238E27FC236}">
                <a16:creationId xmlns:a16="http://schemas.microsoft.com/office/drawing/2014/main" id="{11B63006-E399-1282-54C2-A7A39BA2B88C}"/>
              </a:ext>
            </a:extLst>
          </p:cNvPr>
          <p:cNvSpPr>
            <a:spLocks noGrp="1"/>
          </p:cNvSpPr>
          <p:nvPr>
            <p:ph idx="1"/>
          </p:nvPr>
        </p:nvSpPr>
        <p:spPr>
          <a:xfrm>
            <a:off x="724893" y="1143001"/>
            <a:ext cx="10947621" cy="4343399"/>
          </a:xfrm>
        </p:spPr>
        <p:txBody>
          <a:bodyPr>
            <a:normAutofit fontScale="85000" lnSpcReduction="20000"/>
          </a:bodyPr>
          <a:lstStyle/>
          <a:p>
            <a:pPr lvl="1"/>
            <a:r>
              <a:rPr lang="en-US" dirty="0">
                <a:latin typeface="Arial" panose="020B0604020202020204" pitchFamily="34" charset="0"/>
                <a:cs typeface="Arial" panose="020B0604020202020204" pitchFamily="34" charset="0"/>
              </a:rPr>
              <a:t>PSW  are completed once  ALL other PPAP elements have been completed.</a:t>
            </a:r>
          </a:p>
          <a:p>
            <a:pPr lvl="1"/>
            <a:r>
              <a:rPr lang="en-US" dirty="0">
                <a:latin typeface="Arial" panose="020B0604020202020204" pitchFamily="34" charset="0"/>
                <a:cs typeface="Arial" panose="020B0604020202020204" pitchFamily="34" charset="0"/>
              </a:rPr>
              <a:t>All fields must be filled out appropriately.</a:t>
            </a:r>
          </a:p>
          <a:p>
            <a:pPr lvl="1"/>
            <a:r>
              <a:rPr lang="en-US" dirty="0">
                <a:latin typeface="Arial" panose="020B0604020202020204" pitchFamily="34" charset="0"/>
                <a:cs typeface="Arial" panose="020B0604020202020204" pitchFamily="34" charset="0"/>
              </a:rPr>
              <a:t>The PSW shall be completed for each CUSTOMER part number.  GHSP does not deviate on this.</a:t>
            </a:r>
          </a:p>
          <a:p>
            <a:pPr lvl="1"/>
            <a:r>
              <a:rPr lang="en-US" dirty="0">
                <a:latin typeface="Arial" panose="020B0604020202020204" pitchFamily="34" charset="0"/>
                <a:cs typeface="Arial" panose="020B0604020202020204" pitchFamily="34" charset="0"/>
              </a:rPr>
              <a:t>The organization shall verify that all the measurement and test results show conformance with customer requirement and that all required documentation (elements 1-18) are available.</a:t>
            </a:r>
          </a:p>
          <a:p>
            <a:pPr lvl="1"/>
            <a:r>
              <a:rPr lang="en-US" dirty="0">
                <a:latin typeface="Arial" panose="020B0604020202020204" pitchFamily="34" charset="0"/>
                <a:cs typeface="Arial" panose="020B0604020202020204" pitchFamily="34" charset="0"/>
              </a:rPr>
              <a:t>PSW’s are legally binding documents, admissible to legal proceedings and declare conformance.  Definition of Affirm:  Means to declare positively something to be true; Confirm something as binding or valid.  Let’s consider the following statements:</a:t>
            </a:r>
          </a:p>
          <a:p>
            <a:pPr marL="0" lvl="1" indent="0">
              <a:buNone/>
            </a:pPr>
            <a:endParaRPr lang="en-US" dirty="0">
              <a:latin typeface="Arial" panose="020B0604020202020204" pitchFamily="34" charset="0"/>
              <a:cs typeface="Arial" panose="020B0604020202020204" pitchFamily="34" charset="0"/>
            </a:endParaRPr>
          </a:p>
          <a:p>
            <a:pPr marL="237744" lvl="2" indent="0">
              <a:buNone/>
            </a:pPr>
            <a:r>
              <a:rPr lang="en-US" dirty="0">
                <a:latin typeface="Arial" panose="020B0604020202020204" pitchFamily="34" charset="0"/>
                <a:cs typeface="Arial" panose="020B0604020202020204" pitchFamily="34" charset="0"/>
              </a:rPr>
              <a:t>“Declaration: I affirm that the samples represented by this warrant are representative of our parts which were made by a process that meets all PPAP Manual 4</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Edition Requirements.  I further affirm that these samples were produced at the rate of ____/____ hours.  I also certify that documented evidence of such compliance is on file and available for review.  I have noted deviations from this declarations below.”</a:t>
            </a:r>
          </a:p>
          <a:p>
            <a:pPr marL="237744" lvl="2" indent="0">
              <a:buNone/>
            </a:pPr>
            <a:endParaRPr lang="en-US" dirty="0">
              <a:latin typeface="Arial" panose="020B0604020202020204" pitchFamily="34" charset="0"/>
              <a:cs typeface="Arial" panose="020B0604020202020204" pitchFamily="34" charset="0"/>
            </a:endParaRPr>
          </a:p>
          <a:p>
            <a:pPr marL="237744" lvl="2" indent="0">
              <a:buNone/>
            </a:pPr>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26ADF0-226D-D188-739A-9D63E62251E0}"/>
              </a:ext>
            </a:extLst>
          </p:cNvPr>
          <p:cNvSpPr txBox="1"/>
          <p:nvPr/>
        </p:nvSpPr>
        <p:spPr>
          <a:xfrm>
            <a:off x="3114728" y="5253334"/>
            <a:ext cx="5962544" cy="923330"/>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In other words: Legal document</a:t>
            </a:r>
          </a:p>
          <a:p>
            <a:r>
              <a:rPr lang="en-US" dirty="0">
                <a:latin typeface="Arial" panose="020B0604020202020204" pitchFamily="34" charset="0"/>
                <a:cs typeface="Arial" panose="020B0604020202020204" pitchFamily="34" charset="0"/>
              </a:rPr>
              <a:t>Hint: Fill it out correctly, PO number, Rate info, GHSP part number and Rev level</a:t>
            </a:r>
          </a:p>
        </p:txBody>
      </p:sp>
    </p:spTree>
    <p:extLst>
      <p:ext uri="{BB962C8B-B14F-4D97-AF65-F5344CB8AC3E}">
        <p14:creationId xmlns:p14="http://schemas.microsoft.com/office/powerpoint/2010/main" val="3859924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ED6A1-FD76-9138-8CD3-B4AAB39D2229}"/>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14.) Appearance Approval Report (AAR)</a:t>
            </a:r>
          </a:p>
        </p:txBody>
      </p:sp>
      <p:sp>
        <p:nvSpPr>
          <p:cNvPr id="4" name="Content Placeholder 2">
            <a:extLst>
              <a:ext uri="{FF2B5EF4-FFF2-40B4-BE49-F238E27FC236}">
                <a16:creationId xmlns:a16="http://schemas.microsoft.com/office/drawing/2014/main" id="{41C595F5-4578-71AE-AF01-D50481AC8027}"/>
              </a:ext>
            </a:extLst>
          </p:cNvPr>
          <p:cNvSpPr>
            <a:spLocks noGrp="1"/>
          </p:cNvSpPr>
          <p:nvPr>
            <p:ph idx="1"/>
          </p:nvPr>
        </p:nvSpPr>
        <p:spPr>
          <a:xfrm>
            <a:off x="1201972" y="1214826"/>
            <a:ext cx="10515600" cy="4267200"/>
          </a:xfrm>
        </p:spPr>
        <p:txBody>
          <a:bodyPr>
            <a:normAutofit fontScale="62500" lnSpcReduction="20000"/>
          </a:bodyPr>
          <a:lstStyle/>
          <a:p>
            <a:r>
              <a:rPr lang="en-US" b="0" dirty="0">
                <a:latin typeface="Arial" panose="020B0604020202020204" pitchFamily="34" charset="0"/>
                <a:cs typeface="Arial" panose="020B0604020202020204" pitchFamily="34" charset="0"/>
              </a:rPr>
              <a:t>A separate AAR form CFG-1002 is the standard and documents each part or series of parts meets appearance requirements are on the design record.</a:t>
            </a:r>
          </a:p>
          <a:p>
            <a:r>
              <a:rPr lang="en-US" b="0" dirty="0">
                <a:latin typeface="Arial" panose="020B0604020202020204" pitchFamily="34" charset="0"/>
                <a:cs typeface="Arial" panose="020B0604020202020204" pitchFamily="34" charset="0"/>
              </a:rPr>
              <a:t>GHSP accepts this standard for all OEM’s. We expect all the form to be completed entirely. Internal GHSP quality professionals can translate the information into customer specific as needed.</a:t>
            </a:r>
          </a:p>
          <a:p>
            <a:r>
              <a:rPr lang="en-US" b="0" dirty="0">
                <a:latin typeface="Arial" panose="020B0604020202020204" pitchFamily="34" charset="0"/>
                <a:cs typeface="Arial" panose="020B0604020202020204" pitchFamily="34" charset="0"/>
              </a:rPr>
              <a:t>If the part being </a:t>
            </a:r>
            <a:r>
              <a:rPr lang="en-US" b="0" dirty="0" err="1">
                <a:latin typeface="Arial" panose="020B0604020202020204" pitchFamily="34" charset="0"/>
                <a:cs typeface="Arial" panose="020B0604020202020204" pitchFamily="34" charset="0"/>
              </a:rPr>
              <a:t>PPAP’ed</a:t>
            </a:r>
            <a:r>
              <a:rPr lang="en-US" b="0" dirty="0">
                <a:latin typeface="Arial" panose="020B0604020202020204" pitchFamily="34" charset="0"/>
                <a:cs typeface="Arial" panose="020B0604020202020204" pitchFamily="34" charset="0"/>
              </a:rPr>
              <a:t> does not have an appearance requirement, this section of the submission should be identified as not applicable.</a:t>
            </a:r>
          </a:p>
          <a:p>
            <a:r>
              <a:rPr lang="en-US" b="0" dirty="0">
                <a:latin typeface="Arial" panose="020B0604020202020204" pitchFamily="34" charset="0"/>
                <a:cs typeface="Arial" panose="020B0604020202020204" pitchFamily="34" charset="0"/>
              </a:rPr>
              <a:t>Multiple reasons for submissions may apply.  For example, supplier may be submitting for full PPAP approval (PSW) AND a re-submission if the prior PPAP was rejected for aesthetic concerns.</a:t>
            </a:r>
          </a:p>
          <a:p>
            <a:r>
              <a:rPr lang="en-US" b="0" dirty="0">
                <a:latin typeface="Arial" panose="020B0604020202020204" pitchFamily="34" charset="0"/>
                <a:cs typeface="Arial" panose="020B0604020202020204" pitchFamily="34" charset="0"/>
              </a:rPr>
              <a:t>The completed AAR must accompany </a:t>
            </a:r>
            <a:r>
              <a:rPr lang="en-US" u="sng" dirty="0">
                <a:latin typeface="Arial" panose="020B0604020202020204" pitchFamily="34" charset="0"/>
                <a:cs typeface="Arial" panose="020B0604020202020204" pitchFamily="34" charset="0"/>
              </a:rPr>
              <a:t>production parts </a:t>
            </a:r>
            <a:r>
              <a:rPr lang="en-US" b="0" dirty="0">
                <a:latin typeface="Arial" panose="020B0604020202020204" pitchFamily="34" charset="0"/>
                <a:cs typeface="Arial" panose="020B0604020202020204" pitchFamily="34" charset="0"/>
              </a:rPr>
              <a:t>that represent production process. Use caution in sending in the best of the best (BOB) if you know that the product process produces variation is likely to vary.  The vendor may accept this risk if they have an internal improvement plan.  When subjective concerns arise later, we ALWAYS go back to the AAR samples as first reaction to calibrate ourselves.  Manage this well.</a:t>
            </a:r>
          </a:p>
          <a:p>
            <a:r>
              <a:rPr lang="en-US" b="0" dirty="0">
                <a:latin typeface="Arial" panose="020B0604020202020204" pitchFamily="34" charset="0"/>
                <a:cs typeface="Arial" panose="020B0604020202020204" pitchFamily="34" charset="0"/>
              </a:rPr>
              <a:t>We encourage duplicate AAR samples to be developed, submitted, tagged and retained by both manufacture and within GHSP.  Why do you think this is a recommended practice?</a:t>
            </a:r>
          </a:p>
          <a:p>
            <a:endParaRPr lang="en-US" b="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7FC8F2B1-FAF9-75B9-D240-CA1027D6D24D}"/>
              </a:ext>
            </a:extLst>
          </p:cNvPr>
          <p:cNvSpPr txBox="1"/>
          <p:nvPr/>
        </p:nvSpPr>
        <p:spPr>
          <a:xfrm>
            <a:off x="2965837" y="5094400"/>
            <a:ext cx="5727246" cy="1200329"/>
          </a:xfrm>
          <a:prstGeom prst="rect">
            <a:avLst/>
          </a:prstGeom>
          <a:noFill/>
          <a:ln>
            <a:solidFill>
              <a:srgbClr val="0070C0"/>
            </a:solidFill>
          </a:ln>
        </p:spPr>
        <p:txBody>
          <a:bodyPr wrap="square" rtlCol="0">
            <a:spAutoFit/>
          </a:bodyPr>
          <a:lstStyle/>
          <a:p>
            <a:r>
              <a:rPr lang="en-US" dirty="0">
                <a:latin typeface="Arial" panose="020B0604020202020204" pitchFamily="34" charset="0"/>
                <a:cs typeface="Arial" panose="020B0604020202020204" pitchFamily="34" charset="0"/>
              </a:rPr>
              <a:t>In other words: Fill out form completely with supporting customer specific docs</a:t>
            </a:r>
          </a:p>
          <a:p>
            <a:r>
              <a:rPr lang="en-US" dirty="0">
                <a:latin typeface="Arial" panose="020B0604020202020204" pitchFamily="34" charset="0"/>
                <a:cs typeface="Arial" panose="020B0604020202020204" pitchFamily="34" charset="0"/>
              </a:rPr>
              <a:t>Hint: parts need to meet production intent – no cherry picking</a:t>
            </a:r>
          </a:p>
        </p:txBody>
      </p:sp>
    </p:spTree>
    <p:extLst>
      <p:ext uri="{BB962C8B-B14F-4D97-AF65-F5344CB8AC3E}">
        <p14:creationId xmlns:p14="http://schemas.microsoft.com/office/powerpoint/2010/main" val="1611282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E8D56-9035-395F-18B1-D5E0DC9A3E5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15/16.) Master Sample Parts</a:t>
            </a:r>
          </a:p>
        </p:txBody>
      </p:sp>
      <p:sp>
        <p:nvSpPr>
          <p:cNvPr id="4" name="Content Placeholder 2">
            <a:extLst>
              <a:ext uri="{FF2B5EF4-FFF2-40B4-BE49-F238E27FC236}">
                <a16:creationId xmlns:a16="http://schemas.microsoft.com/office/drawing/2014/main" id="{6F52CDC2-8051-C831-478C-ED1A9BDAF188}"/>
              </a:ext>
            </a:extLst>
          </p:cNvPr>
          <p:cNvSpPr>
            <a:spLocks noGrp="1"/>
          </p:cNvSpPr>
          <p:nvPr>
            <p:ph idx="1"/>
          </p:nvPr>
        </p:nvSpPr>
        <p:spPr>
          <a:xfrm>
            <a:off x="979333" y="954819"/>
            <a:ext cx="10515601" cy="4267199"/>
          </a:xfrm>
        </p:spPr>
        <p:txBody>
          <a:bodyPr>
            <a:normAutofit fontScale="85000" lnSpcReduction="10000"/>
          </a:bodyPr>
          <a:lstStyle/>
          <a:p>
            <a:r>
              <a:rPr lang="en-US" b="0" dirty="0">
                <a:latin typeface="Arial" panose="020B0604020202020204" pitchFamily="34" charset="0"/>
                <a:cs typeface="Arial" panose="020B0604020202020204" pitchFamily="34" charset="0"/>
              </a:rPr>
              <a:t>The organization shall provide sample product as specified by the customer that are manufactured from the same time period as the PPAP submission.</a:t>
            </a:r>
          </a:p>
          <a:p>
            <a:r>
              <a:rPr lang="en-US" b="0" dirty="0">
                <a:latin typeface="Arial" panose="020B0604020202020204" pitchFamily="34" charset="0"/>
                <a:cs typeface="Arial" panose="020B0604020202020204" pitchFamily="34" charset="0"/>
              </a:rPr>
              <a:t>Each PPAP should have sample parts retained to that level </a:t>
            </a:r>
          </a:p>
          <a:p>
            <a:r>
              <a:rPr lang="en-US" b="0" dirty="0">
                <a:latin typeface="Arial" panose="020B0604020202020204" pitchFamily="34" charset="0"/>
                <a:cs typeface="Arial" panose="020B0604020202020204" pitchFamily="34" charset="0"/>
              </a:rPr>
              <a:t>Master samples shall be retained for each position of a multi cavity die, mold, tool or pattern or production process.  GHSP does not deviate from this.</a:t>
            </a:r>
          </a:p>
          <a:p>
            <a:r>
              <a:rPr lang="en-US" b="0" dirty="0">
                <a:latin typeface="Arial" panose="020B0604020202020204" pitchFamily="34" charset="0"/>
                <a:cs typeface="Arial" panose="020B0604020202020204" pitchFamily="34" charset="0"/>
              </a:rPr>
              <a:t>Master samples that are used for inspection, are often referred to as boundary samples. In this application of master samples, 2 sets shall be created tagged, purpose(</a:t>
            </a:r>
            <a:r>
              <a:rPr lang="en-US" b="0" dirty="0" err="1">
                <a:latin typeface="Arial" panose="020B0604020202020204" pitchFamily="34" charset="0"/>
                <a:cs typeface="Arial" panose="020B0604020202020204" pitchFamily="34" charset="0"/>
              </a:rPr>
              <a:t>e.g.max</a:t>
            </a:r>
            <a:r>
              <a:rPr lang="en-US" b="0" dirty="0">
                <a:latin typeface="Arial" panose="020B0604020202020204" pitchFamily="34" charset="0"/>
                <a:cs typeface="Arial" panose="020B0604020202020204" pitchFamily="34" charset="0"/>
              </a:rPr>
              <a:t> knit line), approved by the GHSP quality representative and 1 set shall be retained by the vendor. The other set should be provided to the GHSP receiving location.</a:t>
            </a:r>
          </a:p>
          <a:p>
            <a:endParaRPr lang="en-US" b="0" dirty="0">
              <a:latin typeface="Arial" panose="020B0604020202020204" pitchFamily="34" charset="0"/>
              <a:cs typeface="Arial" panose="020B0604020202020204" pitchFamily="34" charset="0"/>
            </a:endParaRPr>
          </a:p>
          <a:p>
            <a:endParaRPr lang="en-US" b="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DBD1972-1E1F-D459-50A1-480E104E28E7}"/>
              </a:ext>
            </a:extLst>
          </p:cNvPr>
          <p:cNvSpPr txBox="1"/>
          <p:nvPr/>
        </p:nvSpPr>
        <p:spPr>
          <a:xfrm>
            <a:off x="3067521" y="5222018"/>
            <a:ext cx="5727246" cy="1200329"/>
          </a:xfrm>
          <a:prstGeom prst="rect">
            <a:avLst/>
          </a:prstGeom>
          <a:noFill/>
          <a:ln>
            <a:solidFill>
              <a:srgbClr val="0070C0"/>
            </a:solidFill>
          </a:ln>
        </p:spPr>
        <p:txBody>
          <a:bodyPr wrap="square" rtlCol="0">
            <a:spAutoFit/>
          </a:bodyPr>
          <a:lstStyle/>
          <a:p>
            <a:r>
              <a:rPr lang="en-US" dirty="0">
                <a:latin typeface="Arial" panose="020B0604020202020204" pitchFamily="34" charset="0"/>
                <a:cs typeface="Arial" panose="020B0604020202020204" pitchFamily="34" charset="0"/>
              </a:rPr>
              <a:t>In other words: We need a set of parts – send directly to SDE</a:t>
            </a:r>
          </a:p>
          <a:p>
            <a:r>
              <a:rPr lang="en-US" dirty="0">
                <a:latin typeface="Arial" panose="020B0604020202020204" pitchFamily="34" charset="0"/>
                <a:cs typeface="Arial" panose="020B0604020202020204" pitchFamily="34" charset="0"/>
              </a:rPr>
              <a:t>Hint: you need to keep a matching set. If there is a problem, we reference these parts</a:t>
            </a:r>
          </a:p>
        </p:txBody>
      </p:sp>
    </p:spTree>
    <p:extLst>
      <p:ext uri="{BB962C8B-B14F-4D97-AF65-F5344CB8AC3E}">
        <p14:creationId xmlns:p14="http://schemas.microsoft.com/office/powerpoint/2010/main" val="935613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69D71-58D6-9CBE-5021-72703784A51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17.) Checking Aids</a:t>
            </a:r>
          </a:p>
        </p:txBody>
      </p:sp>
      <p:sp>
        <p:nvSpPr>
          <p:cNvPr id="4" name="Content Placeholder 2">
            <a:extLst>
              <a:ext uri="{FF2B5EF4-FFF2-40B4-BE49-F238E27FC236}">
                <a16:creationId xmlns:a16="http://schemas.microsoft.com/office/drawing/2014/main" id="{615F9A5C-136E-1434-DF27-EBB1961C60B1}"/>
              </a:ext>
            </a:extLst>
          </p:cNvPr>
          <p:cNvSpPr>
            <a:spLocks noGrp="1"/>
          </p:cNvSpPr>
          <p:nvPr>
            <p:ph idx="1"/>
          </p:nvPr>
        </p:nvSpPr>
        <p:spPr>
          <a:xfrm>
            <a:off x="971385" y="1142338"/>
            <a:ext cx="10860156" cy="4343399"/>
          </a:xfrm>
        </p:spPr>
        <p:txBody>
          <a:bodyPr>
            <a:normAutofit/>
          </a:bodyPr>
          <a:lstStyle/>
          <a:p>
            <a:r>
              <a:rPr lang="en-US" sz="2900" b="0" dirty="0">
                <a:latin typeface="Arial" panose="020B0604020202020204" pitchFamily="34" charset="0"/>
                <a:cs typeface="Arial" panose="020B0604020202020204" pitchFamily="34" charset="0"/>
              </a:rPr>
              <a:t>What is a Checking Aid?</a:t>
            </a:r>
          </a:p>
          <a:p>
            <a:pPr lvl="1"/>
            <a:r>
              <a:rPr lang="en-US" b="0" dirty="0">
                <a:latin typeface="Arial" panose="020B0604020202020204" pitchFamily="34" charset="0"/>
                <a:cs typeface="Arial" panose="020B0604020202020204" pitchFamily="34" charset="0"/>
              </a:rPr>
              <a:t>Something that the customer has requested to check your part……</a:t>
            </a:r>
          </a:p>
          <a:p>
            <a:pPr lvl="1"/>
            <a:endParaRPr lang="en-US" dirty="0">
              <a:latin typeface="Arial" panose="020B0604020202020204" pitchFamily="34" charset="0"/>
              <a:cs typeface="Arial" panose="020B0604020202020204" pitchFamily="34" charset="0"/>
            </a:endParaRPr>
          </a:p>
          <a:p>
            <a:pPr lvl="1"/>
            <a:r>
              <a:rPr lang="en-US" b="0" dirty="0">
                <a:latin typeface="Arial" panose="020B0604020202020204" pitchFamily="34" charset="0"/>
                <a:cs typeface="Arial" panose="020B0604020202020204" pitchFamily="34" charset="0"/>
              </a:rPr>
              <a:t>Must meet all MSA requirements</a:t>
            </a:r>
          </a:p>
        </p:txBody>
      </p:sp>
      <p:sp>
        <p:nvSpPr>
          <p:cNvPr id="5" name="TextBox 4">
            <a:extLst>
              <a:ext uri="{FF2B5EF4-FFF2-40B4-BE49-F238E27FC236}">
                <a16:creationId xmlns:a16="http://schemas.microsoft.com/office/drawing/2014/main" id="{188E0CF2-B8A2-15F4-CB42-9D55F291A029}"/>
              </a:ext>
            </a:extLst>
          </p:cNvPr>
          <p:cNvSpPr txBox="1"/>
          <p:nvPr/>
        </p:nvSpPr>
        <p:spPr>
          <a:xfrm>
            <a:off x="2876385" y="3453172"/>
            <a:ext cx="5914906" cy="646331"/>
          </a:xfrm>
          <a:prstGeom prst="rect">
            <a:avLst/>
          </a:prstGeom>
          <a:noFill/>
          <a:ln>
            <a:solidFill>
              <a:srgbClr val="05314A"/>
            </a:solidFill>
          </a:ln>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In other words: you gave us a gauge/</a:t>
            </a:r>
            <a:r>
              <a:rPr lang="en-US" dirty="0" err="1">
                <a:latin typeface="Arial" panose="020B0604020202020204" pitchFamily="34" charset="0"/>
                <a:cs typeface="Arial" panose="020B0604020202020204" pitchFamily="34" charset="0"/>
              </a:rPr>
              <a:t>mylar</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Hint: 99% of the time N/A</a:t>
            </a:r>
          </a:p>
        </p:txBody>
      </p:sp>
    </p:spTree>
    <p:extLst>
      <p:ext uri="{BB962C8B-B14F-4D97-AF65-F5344CB8AC3E}">
        <p14:creationId xmlns:p14="http://schemas.microsoft.com/office/powerpoint/2010/main" val="2713193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29C66-1B4C-9E14-AD90-0922DDA3F831}"/>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18.) Customer Specific Requirements</a:t>
            </a:r>
          </a:p>
        </p:txBody>
      </p:sp>
      <p:sp>
        <p:nvSpPr>
          <p:cNvPr id="4" name="Content Placeholder 2">
            <a:extLst>
              <a:ext uri="{FF2B5EF4-FFF2-40B4-BE49-F238E27FC236}">
                <a16:creationId xmlns:a16="http://schemas.microsoft.com/office/drawing/2014/main" id="{3037F4EE-219C-6C28-CD1D-07BE425C59BC}"/>
              </a:ext>
            </a:extLst>
          </p:cNvPr>
          <p:cNvSpPr>
            <a:spLocks noGrp="1"/>
          </p:cNvSpPr>
          <p:nvPr>
            <p:ph idx="1"/>
          </p:nvPr>
        </p:nvSpPr>
        <p:spPr>
          <a:xfrm>
            <a:off x="943555" y="1232121"/>
            <a:ext cx="10304889" cy="4648200"/>
          </a:xfrm>
        </p:spPr>
        <p:txBody>
          <a:bodyPr>
            <a:normAutofit fontScale="92500" lnSpcReduction="10000"/>
          </a:bodyPr>
          <a:lstStyle/>
          <a:p>
            <a:pPr marL="0" indent="0">
              <a:buNone/>
            </a:pPr>
            <a:r>
              <a:rPr lang="en-US" sz="2200" u="sng" dirty="0">
                <a:latin typeface="Arial" panose="020B0604020202020204" pitchFamily="34" charset="0"/>
                <a:cs typeface="Arial" panose="020B0604020202020204" pitchFamily="34" charset="0"/>
              </a:rPr>
              <a:t>Sub-Supplier PPAP’s </a:t>
            </a:r>
            <a:r>
              <a:rPr lang="en-US" sz="2200" b="0" dirty="0">
                <a:latin typeface="Arial" panose="020B0604020202020204" pitchFamily="34" charset="0"/>
                <a:cs typeface="Arial" panose="020B0604020202020204" pitchFamily="34" charset="0"/>
              </a:rPr>
              <a:t>– For product that is sold through a 2</a:t>
            </a:r>
            <a:r>
              <a:rPr lang="en-US" sz="2200" b="0" baseline="30000" dirty="0">
                <a:latin typeface="Arial" panose="020B0604020202020204" pitchFamily="34" charset="0"/>
                <a:cs typeface="Arial" panose="020B0604020202020204" pitchFamily="34" charset="0"/>
              </a:rPr>
              <a:t>nd</a:t>
            </a:r>
            <a:r>
              <a:rPr lang="en-US" sz="2200" b="0" dirty="0">
                <a:latin typeface="Arial" panose="020B0604020202020204" pitchFamily="34" charset="0"/>
                <a:cs typeface="Arial" panose="020B0604020202020204" pitchFamily="34" charset="0"/>
              </a:rPr>
              <a:t> party such as distribution or value add, the level 3 sub supplier PPAP must be submitted with the vendors submission to GHSP. – this is true for annual revalidation too!!</a:t>
            </a:r>
          </a:p>
          <a:p>
            <a:endParaRPr lang="en-US" sz="2200" b="0" dirty="0">
              <a:latin typeface="Arial" panose="020B0604020202020204" pitchFamily="34" charset="0"/>
              <a:cs typeface="Arial" panose="020B0604020202020204" pitchFamily="34" charset="0"/>
            </a:endParaRPr>
          </a:p>
          <a:p>
            <a:pPr marL="0" indent="0">
              <a:buNone/>
            </a:pPr>
            <a:r>
              <a:rPr lang="en-US" sz="2200" u="sng" dirty="0">
                <a:latin typeface="Arial" panose="020B0604020202020204" pitchFamily="34" charset="0"/>
                <a:cs typeface="Arial" panose="020B0604020202020204" pitchFamily="34" charset="0"/>
              </a:rPr>
              <a:t>22. GHSP Packaging Sketch Form</a:t>
            </a:r>
          </a:p>
          <a:p>
            <a:pPr marL="742950" lvl="2" indent="-342900"/>
            <a:r>
              <a:rPr lang="en-US" sz="2200" dirty="0">
                <a:latin typeface="Arial" panose="020B0604020202020204" pitchFamily="34" charset="0"/>
                <a:cs typeface="Arial" panose="020B0604020202020204" pitchFamily="34" charset="0"/>
              </a:rPr>
              <a:t>A Packaging Sketch form may be required as a PPAP deliverable.  This form may be found on GHSP’s website under Policies &amp; Procedures.</a:t>
            </a:r>
          </a:p>
          <a:p>
            <a:pPr marL="400050" lvl="2" indent="0">
              <a:buNone/>
            </a:pPr>
            <a:endParaRPr lang="en-US" sz="2200" dirty="0">
              <a:latin typeface="Arial" panose="020B0604020202020204" pitchFamily="34" charset="0"/>
              <a:cs typeface="Arial" panose="020B0604020202020204" pitchFamily="34" charset="0"/>
            </a:endParaRPr>
          </a:p>
          <a:p>
            <a:pPr marL="0" indent="0">
              <a:buNone/>
            </a:pPr>
            <a:r>
              <a:rPr lang="en-US" sz="2200" u="sng" dirty="0">
                <a:latin typeface="Arial" panose="020B0604020202020204" pitchFamily="34" charset="0"/>
                <a:cs typeface="Arial" panose="020B0604020202020204" pitchFamily="34" charset="0"/>
              </a:rPr>
              <a:t>23. IMDS</a:t>
            </a:r>
          </a:p>
          <a:p>
            <a:pPr lvl="1"/>
            <a:r>
              <a:rPr lang="en-US" sz="2200" dirty="0">
                <a:latin typeface="Arial" panose="020B0604020202020204" pitchFamily="34" charset="0"/>
                <a:cs typeface="Arial" panose="020B0604020202020204" pitchFamily="34" charset="0"/>
              </a:rPr>
              <a:t>IMDS has been submitted and is approved</a:t>
            </a:r>
          </a:p>
          <a:p>
            <a:pPr marL="457200" lvl="1" indent="0">
              <a:buNone/>
            </a:pPr>
            <a:endParaRPr lang="en-US" sz="2200" dirty="0">
              <a:latin typeface="Arial" panose="020B0604020202020204" pitchFamily="34" charset="0"/>
              <a:cs typeface="Arial" panose="020B0604020202020204" pitchFamily="34" charset="0"/>
            </a:endParaRPr>
          </a:p>
          <a:p>
            <a:pPr marL="0" indent="0">
              <a:buNone/>
            </a:pPr>
            <a:r>
              <a:rPr lang="en-US" sz="2200" u="sng" dirty="0">
                <a:latin typeface="Arial" panose="020B0604020202020204" pitchFamily="34" charset="0"/>
                <a:cs typeface="Arial" panose="020B0604020202020204" pitchFamily="34" charset="0"/>
              </a:rPr>
              <a:t>25. GHSP Tool and Gauge Data Form</a:t>
            </a:r>
          </a:p>
          <a:p>
            <a:pPr lvl="1"/>
            <a:r>
              <a:rPr lang="en-US" sz="2200" dirty="0">
                <a:latin typeface="Arial" panose="020B0604020202020204" pitchFamily="34" charset="0"/>
                <a:cs typeface="Arial" panose="020B0604020202020204" pitchFamily="34" charset="0"/>
              </a:rPr>
              <a:t>A Tool and Gauge Data form may be required as a PPAP deliverable.  This form may be found on GHSP’s website under Policies &amp; Procedures.</a:t>
            </a:r>
          </a:p>
          <a:p>
            <a:endParaRPr lang="en-US"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87375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6EBE8-E2E4-F023-D3F4-7AB83CE59AB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18.) Customer Specific Requirements</a:t>
            </a:r>
          </a:p>
        </p:txBody>
      </p:sp>
      <p:sp>
        <p:nvSpPr>
          <p:cNvPr id="4" name="Content Placeholder 2">
            <a:extLst>
              <a:ext uri="{FF2B5EF4-FFF2-40B4-BE49-F238E27FC236}">
                <a16:creationId xmlns:a16="http://schemas.microsoft.com/office/drawing/2014/main" id="{2D73175A-9C8A-A870-BD9D-A6F62041D4EB}"/>
              </a:ext>
            </a:extLst>
          </p:cNvPr>
          <p:cNvSpPr>
            <a:spLocks noGrp="1"/>
          </p:cNvSpPr>
          <p:nvPr>
            <p:ph idx="1"/>
          </p:nvPr>
        </p:nvSpPr>
        <p:spPr>
          <a:xfrm>
            <a:off x="1114508" y="1168511"/>
            <a:ext cx="10343322" cy="4648200"/>
          </a:xfrm>
        </p:spPr>
        <p:txBody>
          <a:bodyPr>
            <a:noAutofit/>
          </a:bodyPr>
          <a:lstStyle/>
          <a:p>
            <a:pPr marL="0" indent="0">
              <a:buNone/>
            </a:pPr>
            <a:r>
              <a:rPr lang="en-US" sz="1800" b="0" u="sng" dirty="0">
                <a:latin typeface="Arial" panose="020B0604020202020204" pitchFamily="34" charset="0"/>
                <a:cs typeface="Arial" panose="020B0604020202020204" pitchFamily="34" charset="0"/>
              </a:rPr>
              <a:t>28. NAFTA Country of Origin Form</a:t>
            </a:r>
          </a:p>
          <a:p>
            <a:pPr lvl="1"/>
            <a:r>
              <a:rPr lang="en-US" sz="1800" dirty="0">
                <a:latin typeface="Arial" panose="020B0604020202020204" pitchFamily="34" charset="0"/>
                <a:cs typeface="Arial" panose="020B0604020202020204" pitchFamily="34" charset="0"/>
              </a:rPr>
              <a:t>A NAFTA </a:t>
            </a:r>
            <a:r>
              <a:rPr lang="en-US" sz="1800" dirty="0" err="1">
                <a:latin typeface="Arial" panose="020B0604020202020204" pitchFamily="34" charset="0"/>
                <a:cs typeface="Arial" panose="020B0604020202020204" pitchFamily="34" charset="0"/>
              </a:rPr>
              <a:t>CoO</a:t>
            </a:r>
            <a:r>
              <a:rPr lang="en-US" sz="1800" dirty="0">
                <a:latin typeface="Arial" panose="020B0604020202020204" pitchFamily="34" charset="0"/>
                <a:cs typeface="Arial" panose="020B0604020202020204" pitchFamily="34" charset="0"/>
              </a:rPr>
              <a:t> form may be required as a PPAP deliverable.  An example form may be found on GHSP’s website under Policies and Procedures.</a:t>
            </a:r>
          </a:p>
          <a:p>
            <a:pPr marL="457200" lvl="1" indent="0">
              <a:buNone/>
            </a:pPr>
            <a:endParaRPr lang="en-US" sz="1800" b="0" dirty="0">
              <a:latin typeface="Arial" panose="020B0604020202020204" pitchFamily="34" charset="0"/>
              <a:cs typeface="Arial" panose="020B0604020202020204" pitchFamily="34" charset="0"/>
            </a:endParaRPr>
          </a:p>
          <a:p>
            <a:pPr marL="0" indent="0">
              <a:buNone/>
            </a:pPr>
            <a:r>
              <a:rPr lang="en-US" sz="1800" u="sng" dirty="0">
                <a:latin typeface="Arial" panose="020B0604020202020204" pitchFamily="34" charset="0"/>
                <a:cs typeface="Arial" panose="020B0604020202020204" pitchFamily="34" charset="0"/>
              </a:rPr>
              <a:t>24. Run at Rate Form/PSO</a:t>
            </a:r>
          </a:p>
          <a:p>
            <a:pPr lvl="1"/>
            <a:r>
              <a:rPr lang="en-US" sz="1800" dirty="0">
                <a:latin typeface="Arial" panose="020B0604020202020204" pitchFamily="34" charset="0"/>
                <a:cs typeface="Arial" panose="020B0604020202020204" pitchFamily="34" charset="0"/>
              </a:rPr>
              <a:t>A completed Run at Rate form may be required as a PPAP deliverable.  Any RED or at-risk items must have a corrective action plan documented and pre-approved.</a:t>
            </a:r>
          </a:p>
          <a:p>
            <a:pPr marL="457200" lvl="1" indent="0">
              <a:buNone/>
            </a:pPr>
            <a:endParaRPr lang="en-US" sz="1800" dirty="0">
              <a:latin typeface="Arial" panose="020B0604020202020204" pitchFamily="34" charset="0"/>
              <a:cs typeface="Arial" panose="020B0604020202020204" pitchFamily="34" charset="0"/>
            </a:endParaRPr>
          </a:p>
          <a:p>
            <a:pPr marL="0" indent="0">
              <a:buNone/>
            </a:pPr>
            <a:r>
              <a:rPr lang="en-US" sz="1800" u="sng" dirty="0">
                <a:latin typeface="Arial" panose="020B0604020202020204" pitchFamily="34" charset="0"/>
                <a:cs typeface="Arial" panose="020B0604020202020204" pitchFamily="34" charset="0"/>
              </a:rPr>
              <a:t>29. Packaging Label</a:t>
            </a:r>
          </a:p>
          <a:p>
            <a:pPr lvl="1"/>
            <a:r>
              <a:rPr lang="en-US" sz="1800" dirty="0">
                <a:latin typeface="Arial" panose="020B0604020202020204" pitchFamily="34" charset="0"/>
                <a:cs typeface="Arial" panose="020B0604020202020204" pitchFamily="34" charset="0"/>
              </a:rPr>
              <a:t>A sample packaging label may be listed as a PPAP deliverable.  All packaging labels shall meet GHSP’s required format.  Label format requirements may be found in our Supplier Manual on GHSP’s website under Policies &amp; Procedures.</a:t>
            </a:r>
          </a:p>
          <a:p>
            <a:pPr marL="457200" lvl="1" indent="0">
              <a:buNone/>
            </a:pPr>
            <a:endParaRPr lang="en-US" sz="1800" dirty="0">
              <a:latin typeface="Arial" panose="020B0604020202020204" pitchFamily="34" charset="0"/>
              <a:cs typeface="Arial" panose="020B0604020202020204" pitchFamily="34" charset="0"/>
            </a:endParaRPr>
          </a:p>
          <a:p>
            <a:pPr marL="0" indent="0">
              <a:buNone/>
            </a:pPr>
            <a:r>
              <a:rPr lang="en-US" sz="1800" u="sng" dirty="0">
                <a:latin typeface="Arial" panose="020B0604020202020204" pitchFamily="34" charset="0"/>
                <a:cs typeface="Arial" panose="020B0604020202020204" pitchFamily="34" charset="0"/>
              </a:rPr>
              <a:t>27. PPAP Checklist</a:t>
            </a:r>
          </a:p>
          <a:p>
            <a:pPr lvl="1"/>
            <a:r>
              <a:rPr lang="en-US" sz="1800" dirty="0">
                <a:latin typeface="Arial" panose="020B0604020202020204" pitchFamily="34" charset="0"/>
                <a:cs typeface="Arial" panose="020B0604020202020204" pitchFamily="34" charset="0"/>
              </a:rPr>
              <a:t>A GHSP specific PPAP checklist may be required as a PPAP deliverable.  This checklist may be found on GHSP’s website under Policies &amp; Procedures.</a:t>
            </a:r>
          </a:p>
        </p:txBody>
      </p:sp>
    </p:spTree>
    <p:extLst>
      <p:ext uri="{BB962C8B-B14F-4D97-AF65-F5344CB8AC3E}">
        <p14:creationId xmlns:p14="http://schemas.microsoft.com/office/powerpoint/2010/main" val="2217744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PPAP is Not</a:t>
            </a:r>
          </a:p>
        </p:txBody>
      </p:sp>
      <p:sp>
        <p:nvSpPr>
          <p:cNvPr id="4" name="Rectangle 3">
            <a:extLst>
              <a:ext uri="{FF2B5EF4-FFF2-40B4-BE49-F238E27FC236}">
                <a16:creationId xmlns:a16="http://schemas.microsoft.com/office/drawing/2014/main" id="{8CEB590D-B6FB-FB88-E365-ED1E52530A6E}"/>
              </a:ext>
            </a:extLst>
          </p:cNvPr>
          <p:cNvSpPr>
            <a:spLocks noGrp="1" noChangeArrowheads="1"/>
          </p:cNvSpPr>
          <p:nvPr>
            <p:ph idx="1"/>
          </p:nvPr>
        </p:nvSpPr>
        <p:spPr>
          <a:xfrm>
            <a:off x="1013847" y="1055800"/>
            <a:ext cx="9067800" cy="4572000"/>
          </a:xfrm>
          <a:noFill/>
          <a:ln/>
        </p:spPr>
        <p:txBody>
          <a:bodyPr/>
          <a:lstStyle/>
          <a:p>
            <a:r>
              <a:rPr lang="en-US" altLang="en-US" dirty="0">
                <a:latin typeface="Arial" panose="020B0604020202020204" pitchFamily="34" charset="0"/>
                <a:cs typeface="Arial" panose="020B0604020202020204" pitchFamily="34" charset="0"/>
              </a:rPr>
              <a:t>It is NOT:</a:t>
            </a:r>
          </a:p>
          <a:p>
            <a:pPr marL="457200" indent="-457200">
              <a:buFont typeface="Arial" panose="020B0604020202020204" pitchFamily="34" charset="0"/>
              <a:buChar char="•"/>
            </a:pPr>
            <a:r>
              <a:rPr lang="en-US" altLang="en-US" dirty="0">
                <a:latin typeface="Arial" panose="020B0604020202020204" pitchFamily="34" charset="0"/>
                <a:cs typeface="Arial" panose="020B0604020202020204" pitchFamily="34" charset="0"/>
              </a:rPr>
              <a:t>For the customer (GHSP, Chrysler, </a:t>
            </a:r>
            <a:r>
              <a:rPr lang="en-US" altLang="en-US" dirty="0" err="1">
                <a:latin typeface="Arial" panose="020B0604020202020204" pitchFamily="34" charset="0"/>
                <a:cs typeface="Arial" panose="020B0604020202020204" pitchFamily="34" charset="0"/>
              </a:rPr>
              <a:t>etc</a:t>
            </a:r>
            <a:r>
              <a:rPr lang="en-US" altLang="en-US" dirty="0">
                <a:latin typeface="Arial" panose="020B0604020202020204" pitchFamily="34" charset="0"/>
                <a:cs typeface="Arial" panose="020B0604020202020204" pitchFamily="34" charset="0"/>
              </a:rPr>
              <a:t>…)</a:t>
            </a:r>
          </a:p>
          <a:p>
            <a:pPr marL="457200" indent="-457200">
              <a:buFont typeface="Arial" panose="020B0604020202020204" pitchFamily="34" charset="0"/>
              <a:buChar char="•"/>
            </a:pPr>
            <a:r>
              <a:rPr lang="en-US" altLang="en-US" dirty="0">
                <a:latin typeface="Arial" panose="020B0604020202020204" pitchFamily="34" charset="0"/>
                <a:cs typeface="Arial" panose="020B0604020202020204" pitchFamily="34" charset="0"/>
              </a:rPr>
              <a:t>A singular “event”</a:t>
            </a:r>
          </a:p>
          <a:p>
            <a:pPr marL="457200" indent="-457200">
              <a:buFont typeface="Arial" panose="020B0604020202020204" pitchFamily="34" charset="0"/>
              <a:buChar char="•"/>
            </a:pPr>
            <a:r>
              <a:rPr lang="en-US" altLang="en-US" dirty="0">
                <a:latin typeface="Arial" panose="020B0604020202020204" pitchFamily="34" charset="0"/>
                <a:cs typeface="Arial" panose="020B0604020202020204" pitchFamily="34" charset="0"/>
              </a:rPr>
              <a:t>A method of torture</a:t>
            </a:r>
          </a:p>
          <a:p>
            <a:pPr marL="457200" indent="-457200">
              <a:buFont typeface="Arial" panose="020B0604020202020204" pitchFamily="34" charset="0"/>
              <a:buChar char="•"/>
            </a:pPr>
            <a:r>
              <a:rPr lang="en-US" altLang="en-US" dirty="0">
                <a:latin typeface="Arial" panose="020B0604020202020204" pitchFamily="34" charset="0"/>
                <a:cs typeface="Arial" panose="020B0604020202020204" pitchFamily="34" charset="0"/>
              </a:rPr>
              <a:t>A test for the SDE / SQE / Quality person</a:t>
            </a:r>
          </a:p>
          <a:p>
            <a:pPr marL="457200" indent="-457200">
              <a:buFont typeface="Arial" panose="020B0604020202020204" pitchFamily="34" charset="0"/>
              <a:buChar char="•"/>
            </a:pPr>
            <a:r>
              <a:rPr lang="en-US" altLang="en-US" dirty="0">
                <a:latin typeface="Arial" panose="020B0604020202020204" pitchFamily="34" charset="0"/>
                <a:cs typeface="Arial" panose="020B0604020202020204" pitchFamily="34" charset="0"/>
              </a:rPr>
              <a:t>A one day activity (on either end)</a:t>
            </a:r>
          </a:p>
          <a:p>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1672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A28B8-A7B0-1FC1-4265-677DE3BB90D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PPAP Approval</a:t>
            </a:r>
          </a:p>
        </p:txBody>
      </p:sp>
      <p:sp>
        <p:nvSpPr>
          <p:cNvPr id="4" name="Rectangle 3">
            <a:extLst>
              <a:ext uri="{FF2B5EF4-FFF2-40B4-BE49-F238E27FC236}">
                <a16:creationId xmlns:a16="http://schemas.microsoft.com/office/drawing/2014/main" id="{0F29688A-02F1-B0E8-D6D6-B1CB780507CD}"/>
              </a:ext>
            </a:extLst>
          </p:cNvPr>
          <p:cNvSpPr>
            <a:spLocks noGrp="1" noChangeArrowheads="1"/>
          </p:cNvSpPr>
          <p:nvPr>
            <p:ph idx="1"/>
          </p:nvPr>
        </p:nvSpPr>
        <p:spPr>
          <a:xfrm>
            <a:off x="838199" y="1166191"/>
            <a:ext cx="9689327" cy="4800600"/>
          </a:xfrm>
          <a:noFill/>
          <a:ln/>
        </p:spPr>
        <p:txBody>
          <a:bodyPr>
            <a:normAutofit/>
          </a:bodyPr>
          <a:lstStyle/>
          <a:p>
            <a:pPr marL="0" indent="0">
              <a:buNone/>
            </a:pPr>
            <a:r>
              <a:rPr lang="en-US" altLang="en-US" dirty="0">
                <a:latin typeface="Arial" panose="020B0604020202020204" pitchFamily="34" charset="0"/>
                <a:cs typeface="Arial" panose="020B0604020202020204" pitchFamily="34" charset="0"/>
              </a:rPr>
              <a:t>Three levels of approval</a:t>
            </a:r>
          </a:p>
          <a:p>
            <a:pPr lvl="1"/>
            <a:r>
              <a:rPr lang="en-US" altLang="en-US" sz="2000" dirty="0">
                <a:latin typeface="Arial" panose="020B0604020202020204" pitchFamily="34" charset="0"/>
                <a:cs typeface="Arial" panose="020B0604020202020204" pitchFamily="34" charset="0"/>
              </a:rPr>
              <a:t>Full Approval</a:t>
            </a:r>
          </a:p>
          <a:p>
            <a:pPr marL="914400" lvl="2" indent="0">
              <a:buNone/>
            </a:pPr>
            <a:r>
              <a:rPr lang="en-US" altLang="en-US" sz="2000" dirty="0">
                <a:latin typeface="Arial" panose="020B0604020202020204" pitchFamily="34" charset="0"/>
                <a:cs typeface="Arial" panose="020B0604020202020204" pitchFamily="34" charset="0"/>
              </a:rPr>
              <a:t>- Part or material meets all customer specifications.</a:t>
            </a:r>
          </a:p>
          <a:p>
            <a:pPr marL="914400" lvl="2" indent="0">
              <a:buNone/>
            </a:pPr>
            <a:r>
              <a:rPr lang="en-US" altLang="en-US" sz="2000" dirty="0">
                <a:latin typeface="Arial" panose="020B0604020202020204" pitchFamily="34" charset="0"/>
                <a:cs typeface="Arial" panose="020B0604020202020204" pitchFamily="34" charset="0"/>
              </a:rPr>
              <a:t>- Authorized to ship production quantities of the product</a:t>
            </a:r>
          </a:p>
          <a:p>
            <a:pPr lvl="1"/>
            <a:r>
              <a:rPr lang="en-US" altLang="en-US" sz="2000" dirty="0">
                <a:latin typeface="Arial" panose="020B0604020202020204" pitchFamily="34" charset="0"/>
                <a:cs typeface="Arial" panose="020B0604020202020204" pitchFamily="34" charset="0"/>
              </a:rPr>
              <a:t>Interim Approval</a:t>
            </a:r>
          </a:p>
          <a:p>
            <a:pPr marL="914400" lvl="2" indent="0">
              <a:buNone/>
            </a:pPr>
            <a:r>
              <a:rPr lang="en-US" altLang="en-US" sz="2000" dirty="0">
                <a:latin typeface="Arial" panose="020B0604020202020204" pitchFamily="34" charset="0"/>
                <a:cs typeface="Arial" panose="020B0604020202020204" pitchFamily="34" charset="0"/>
              </a:rPr>
              <a:t>- Permits shipment for production on limited time or quantity</a:t>
            </a:r>
          </a:p>
          <a:p>
            <a:pPr marL="914400" lvl="2" indent="0">
              <a:buNone/>
            </a:pPr>
            <a:r>
              <a:rPr lang="en-US" altLang="en-US" sz="2000" dirty="0">
                <a:latin typeface="Arial" panose="020B0604020202020204" pitchFamily="34" charset="0"/>
                <a:cs typeface="Arial" panose="020B0604020202020204" pitchFamily="34" charset="0"/>
              </a:rPr>
              <a:t>- Only granted if root cause identified and action plan agreed by the customer</a:t>
            </a:r>
          </a:p>
          <a:p>
            <a:pPr lvl="1"/>
            <a:r>
              <a:rPr lang="en-US" altLang="en-US" sz="2000" dirty="0">
                <a:latin typeface="Arial" panose="020B0604020202020204" pitchFamily="34" charset="0"/>
                <a:cs typeface="Arial" panose="020B0604020202020204" pitchFamily="34" charset="0"/>
              </a:rPr>
              <a:t>Rejected</a:t>
            </a:r>
          </a:p>
          <a:p>
            <a:pPr marL="914400" lvl="2" indent="0">
              <a:buNone/>
            </a:pPr>
            <a:r>
              <a:rPr lang="en-US" altLang="en-US" sz="2000" dirty="0">
                <a:latin typeface="Arial" panose="020B0604020202020204" pitchFamily="34" charset="0"/>
                <a:cs typeface="Arial" panose="020B0604020202020204" pitchFamily="34" charset="0"/>
              </a:rPr>
              <a:t> - Submission, the production lot and accompanying documentation do not meet requirements</a:t>
            </a:r>
          </a:p>
          <a:p>
            <a:pPr marL="914400" lvl="2" indent="0">
              <a:buNone/>
            </a:pPr>
            <a:r>
              <a:rPr lang="en-US" altLang="en-US" sz="2000" dirty="0">
                <a:latin typeface="Arial" panose="020B0604020202020204" pitchFamily="34" charset="0"/>
                <a:cs typeface="Arial" panose="020B0604020202020204" pitchFamily="34" charset="0"/>
              </a:rPr>
              <a:t>- Corrected product, process and/or documentation must be submitted before product can be shipped</a:t>
            </a:r>
          </a:p>
        </p:txBody>
      </p:sp>
    </p:spTree>
    <p:extLst>
      <p:ext uri="{BB962C8B-B14F-4D97-AF65-F5344CB8AC3E}">
        <p14:creationId xmlns:p14="http://schemas.microsoft.com/office/powerpoint/2010/main" val="25526956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8A9E-859E-9E57-2722-B9C52ED5B3C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PPAP Takes Time</a:t>
            </a:r>
          </a:p>
        </p:txBody>
      </p:sp>
      <p:sp>
        <p:nvSpPr>
          <p:cNvPr id="4" name="Rectangle 3">
            <a:extLst>
              <a:ext uri="{FF2B5EF4-FFF2-40B4-BE49-F238E27FC236}">
                <a16:creationId xmlns:a16="http://schemas.microsoft.com/office/drawing/2014/main" id="{C8DDC679-0A04-C306-8106-AACD697AB9A6}"/>
              </a:ext>
            </a:extLst>
          </p:cNvPr>
          <p:cNvSpPr>
            <a:spLocks noGrp="1" noChangeArrowheads="1"/>
          </p:cNvSpPr>
          <p:nvPr>
            <p:ph idx="1"/>
          </p:nvPr>
        </p:nvSpPr>
        <p:spPr>
          <a:xfrm>
            <a:off x="838199" y="1055800"/>
            <a:ext cx="11200075" cy="4800600"/>
          </a:xfrm>
          <a:noFill/>
          <a:ln/>
        </p:spPr>
        <p:txBody>
          <a:bodyPr>
            <a:normAutofit lnSpcReduction="10000"/>
          </a:bodyPr>
          <a:lstStyle/>
          <a:p>
            <a:pPr marL="457200" indent="-457200">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PPAP is a process, not an event.  Each PPAP element is a tool to help a manufacturer develop and measure their process in addition to providing documentation showing compliance to the customer engineering record.</a:t>
            </a:r>
          </a:p>
          <a:p>
            <a:pPr marL="0" indent="0">
              <a:buNone/>
            </a:pPr>
            <a:endParaRPr lang="en-US" altLang="en-US"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The purpose of the PPAP process is to create and document a process that is able to produce a product to a customer’s engineering design record consistently.</a:t>
            </a:r>
          </a:p>
          <a:p>
            <a:pPr marL="0" indent="0">
              <a:buNone/>
            </a:pPr>
            <a:endParaRPr lang="en-US" altLang="en-US"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It is important to understand AIAG and GHSP PPAP requirements and ensure PPAP submissions meet all requirements </a:t>
            </a:r>
            <a:r>
              <a:rPr lang="en-US" altLang="en-US" sz="2000" u="sng" dirty="0">
                <a:latin typeface="Arial" panose="020B0604020202020204" pitchFamily="34" charset="0"/>
                <a:cs typeface="Arial" panose="020B0604020202020204" pitchFamily="34" charset="0"/>
              </a:rPr>
              <a:t>prior</a:t>
            </a:r>
            <a:r>
              <a:rPr lang="en-US" altLang="en-US" sz="2000" dirty="0">
                <a:latin typeface="Arial" panose="020B0604020202020204" pitchFamily="34" charset="0"/>
                <a:cs typeface="Arial" panose="020B0604020202020204" pitchFamily="34" charset="0"/>
              </a:rPr>
              <a:t> to submitting.  Do not expect your customer to verify submission quality!</a:t>
            </a:r>
          </a:p>
          <a:p>
            <a:pPr marL="0" indent="0">
              <a:buNone/>
            </a:pPr>
            <a:endParaRPr lang="en-US" altLang="en-US"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It is important to submit PPAP on time to program timing.  A late submission results in timing slip at your customer!</a:t>
            </a:r>
          </a:p>
          <a:p>
            <a:pPr marL="0" indent="0">
              <a:buNone/>
            </a:pPr>
            <a:endParaRPr lang="en-US" altLang="en-US"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Talk frequently – nothing more frustrating than surprises</a:t>
            </a:r>
          </a:p>
        </p:txBody>
      </p:sp>
    </p:spTree>
    <p:extLst>
      <p:ext uri="{BB962C8B-B14F-4D97-AF65-F5344CB8AC3E}">
        <p14:creationId xmlns:p14="http://schemas.microsoft.com/office/powerpoint/2010/main" val="30500582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5D628-8C70-637C-1149-4907993CA2CF}"/>
              </a:ext>
            </a:extLst>
          </p:cNvPr>
          <p:cNvSpPr>
            <a:spLocks noGrp="1"/>
          </p:cNvSpPr>
          <p:nvPr>
            <p:ph type="title"/>
          </p:nvPr>
        </p:nvSpPr>
        <p:spPr>
          <a:xfrm>
            <a:off x="838200" y="3027100"/>
            <a:ext cx="10515600" cy="803799"/>
          </a:xfrm>
        </p:spPr>
        <p:txBody>
          <a:bodyPr/>
          <a:lstStyle/>
          <a:p>
            <a:r>
              <a:rPr lang="en-US" dirty="0">
                <a:latin typeface="Arial" panose="020B0604020202020204" pitchFamily="34" charset="0"/>
                <a:cs typeface="Arial" panose="020B0604020202020204" pitchFamily="34" charset="0"/>
              </a:rPr>
              <a:t>Any Questions</a:t>
            </a:r>
          </a:p>
        </p:txBody>
      </p:sp>
    </p:spTree>
    <p:extLst>
      <p:ext uri="{BB962C8B-B14F-4D97-AF65-F5344CB8AC3E}">
        <p14:creationId xmlns:p14="http://schemas.microsoft.com/office/powerpoint/2010/main" val="921560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When to PPAP</a:t>
            </a:r>
          </a:p>
        </p:txBody>
      </p:sp>
      <p:sp>
        <p:nvSpPr>
          <p:cNvPr id="4" name="Content Placeholder 2">
            <a:extLst>
              <a:ext uri="{FF2B5EF4-FFF2-40B4-BE49-F238E27FC236}">
                <a16:creationId xmlns:a16="http://schemas.microsoft.com/office/drawing/2014/main" id="{A2732824-47F7-68EE-4AD8-673BA9CD9308}"/>
              </a:ext>
            </a:extLst>
          </p:cNvPr>
          <p:cNvSpPr>
            <a:spLocks noGrp="1"/>
          </p:cNvSpPr>
          <p:nvPr>
            <p:ph idx="1"/>
          </p:nvPr>
        </p:nvSpPr>
        <p:spPr>
          <a:xfrm>
            <a:off x="838200" y="1059676"/>
            <a:ext cx="10515600" cy="5162893"/>
          </a:xfrm>
        </p:spPr>
        <p:txBody>
          <a:bodyPr>
            <a:normAutofit/>
          </a:bodyPr>
          <a:lstStyle/>
          <a:p>
            <a:pPr>
              <a:buClr>
                <a:schemeClr val="accent2"/>
              </a:buClr>
              <a:buFont typeface="Wingdings" pitchFamily="2" charset="2"/>
              <a:buChar char="§"/>
            </a:pPr>
            <a:r>
              <a:rPr lang="en-US" sz="2400" b="0" dirty="0">
                <a:latin typeface="Arial" panose="020B0604020202020204" pitchFamily="34" charset="0"/>
                <a:cs typeface="Arial" panose="020B0604020202020204" pitchFamily="34" charset="0"/>
              </a:rPr>
              <a:t>See AIAG Manual </a:t>
            </a:r>
            <a:r>
              <a:rPr lang="en-US" sz="2400" b="0" dirty="0" err="1">
                <a:latin typeface="Arial" panose="020B0604020202020204" pitchFamily="34" charset="0"/>
                <a:cs typeface="Arial" panose="020B0604020202020204" pitchFamily="34" charset="0"/>
              </a:rPr>
              <a:t>pg</a:t>
            </a:r>
            <a:r>
              <a:rPr lang="en-US" sz="2400" b="0" dirty="0">
                <a:latin typeface="Arial" panose="020B0604020202020204" pitchFamily="34" charset="0"/>
                <a:cs typeface="Arial" panose="020B0604020202020204" pitchFamily="34" charset="0"/>
              </a:rPr>
              <a:t> 13 – 15</a:t>
            </a:r>
          </a:p>
          <a:p>
            <a:pPr>
              <a:buClr>
                <a:schemeClr val="accent2"/>
              </a:buClr>
              <a:buFont typeface="Wingdings" pitchFamily="2" charset="2"/>
              <a:buChar char="§"/>
            </a:pPr>
            <a:r>
              <a:rPr lang="en-US" sz="2400" dirty="0">
                <a:latin typeface="Arial" panose="020B0604020202020204" pitchFamily="34" charset="0"/>
                <a:cs typeface="Arial" panose="020B0604020202020204" pitchFamily="34" charset="0"/>
              </a:rPr>
              <a:t>In summary – any change to part design (not necessarily drawing) or manufacturing process</a:t>
            </a:r>
            <a:endParaRPr lang="en-US" sz="2400" b="0" dirty="0">
              <a:latin typeface="Arial" panose="020B0604020202020204" pitchFamily="34" charset="0"/>
              <a:cs typeface="Arial" panose="020B0604020202020204" pitchFamily="34" charset="0"/>
            </a:endParaRPr>
          </a:p>
          <a:p>
            <a:pPr>
              <a:buClr>
                <a:schemeClr val="accent2"/>
              </a:buClr>
              <a:buFont typeface="Wingdings" pitchFamily="2" charset="2"/>
              <a:buChar char="§"/>
            </a:pPr>
            <a:r>
              <a:rPr lang="en-US" sz="2400" dirty="0">
                <a:latin typeface="Arial" panose="020B0604020202020204" pitchFamily="34" charset="0"/>
                <a:cs typeface="Arial" panose="020B0604020202020204" pitchFamily="34" charset="0"/>
              </a:rPr>
              <a:t>Ask….</a:t>
            </a:r>
            <a:endParaRPr lang="en-US"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365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70B27-E757-BDA1-F11F-86457AC2A1E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Elements of PPAP</a:t>
            </a:r>
          </a:p>
        </p:txBody>
      </p:sp>
      <p:graphicFrame>
        <p:nvGraphicFramePr>
          <p:cNvPr id="4" name="Object 3">
            <a:extLst>
              <a:ext uri="{FF2B5EF4-FFF2-40B4-BE49-F238E27FC236}">
                <a16:creationId xmlns:a16="http://schemas.microsoft.com/office/drawing/2014/main" id="{53B6932A-3C08-FD9A-B591-E309F4950567}"/>
              </a:ext>
            </a:extLst>
          </p:cNvPr>
          <p:cNvGraphicFramePr>
            <a:graphicFrameLocks noChangeAspect="1"/>
          </p:cNvGraphicFramePr>
          <p:nvPr>
            <p:extLst>
              <p:ext uri="{D42A27DB-BD31-4B8C-83A1-F6EECF244321}">
                <p14:modId xmlns:p14="http://schemas.microsoft.com/office/powerpoint/2010/main" val="1683013834"/>
              </p:ext>
            </p:extLst>
          </p:nvPr>
        </p:nvGraphicFramePr>
        <p:xfrm>
          <a:off x="1733227" y="1835045"/>
          <a:ext cx="8543925" cy="3863975"/>
        </p:xfrm>
        <a:graphic>
          <a:graphicData uri="http://schemas.openxmlformats.org/presentationml/2006/ole">
            <mc:AlternateContent xmlns:mc="http://schemas.openxmlformats.org/markup-compatibility/2006">
              <mc:Choice xmlns:v="urn:schemas-microsoft-com:vml" Requires="v">
                <p:oleObj name="Worksheet" r:id="rId2" imgW="8267646" imgH="3863340" progId="Excel.Sheet.8">
                  <p:embed/>
                </p:oleObj>
              </mc:Choice>
              <mc:Fallback>
                <p:oleObj name="Worksheet" r:id="rId2" imgW="8267646" imgH="3863340" progId="Excel.Sheet.8">
                  <p:embed/>
                  <p:pic>
                    <p:nvPicPr>
                      <p:cNvPr id="4" name="Object 3">
                        <a:extLst>
                          <a:ext uri="{FF2B5EF4-FFF2-40B4-BE49-F238E27FC236}">
                            <a16:creationId xmlns:a16="http://schemas.microsoft.com/office/drawing/2014/main" id="{53B6932A-3C08-FD9A-B591-E309F4950567}"/>
                          </a:ext>
                        </a:extLst>
                      </p:cNvPr>
                      <p:cNvPicPr/>
                      <p:nvPr/>
                    </p:nvPicPr>
                    <p:blipFill>
                      <a:blip r:embed="rId3"/>
                      <a:stretch>
                        <a:fillRect/>
                      </a:stretch>
                    </p:blipFill>
                    <p:spPr>
                      <a:xfrm>
                        <a:off x="1733227" y="1835045"/>
                        <a:ext cx="8543925" cy="3863975"/>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72D4F427-F6E1-A1EB-4DFC-47409BA89E54}"/>
              </a:ext>
            </a:extLst>
          </p:cNvPr>
          <p:cNvSpPr txBox="1"/>
          <p:nvPr/>
        </p:nvSpPr>
        <p:spPr>
          <a:xfrm>
            <a:off x="1580827" y="1122257"/>
            <a:ext cx="9144000"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GHSP defaults to level 4 unless otherwise specified. SDE or SQE determines what evidence they want submitted.</a:t>
            </a:r>
          </a:p>
        </p:txBody>
      </p:sp>
      <p:sp>
        <p:nvSpPr>
          <p:cNvPr id="6" name="TextBox 5">
            <a:extLst>
              <a:ext uri="{FF2B5EF4-FFF2-40B4-BE49-F238E27FC236}">
                <a16:creationId xmlns:a16="http://schemas.microsoft.com/office/drawing/2014/main" id="{41A544C1-185E-C9B1-DE0D-AAF21A525B4E}"/>
              </a:ext>
            </a:extLst>
          </p:cNvPr>
          <p:cNvSpPr txBox="1"/>
          <p:nvPr/>
        </p:nvSpPr>
        <p:spPr>
          <a:xfrm>
            <a:off x="5619427" y="5846657"/>
            <a:ext cx="320040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Very important!!!!!!</a:t>
            </a:r>
          </a:p>
        </p:txBody>
      </p:sp>
      <p:cxnSp>
        <p:nvCxnSpPr>
          <p:cNvPr id="7" name="Straight Arrow Connector 6">
            <a:extLst>
              <a:ext uri="{FF2B5EF4-FFF2-40B4-BE49-F238E27FC236}">
                <a16:creationId xmlns:a16="http://schemas.microsoft.com/office/drawing/2014/main" id="{08731C87-32CD-5CF9-B41A-5393EDEA7064}"/>
              </a:ext>
            </a:extLst>
          </p:cNvPr>
          <p:cNvCxnSpPr>
            <a:stCxn id="6" idx="1"/>
          </p:cNvCxnSpPr>
          <p:nvPr/>
        </p:nvCxnSpPr>
        <p:spPr>
          <a:xfrm flipH="1" flipV="1">
            <a:off x="5314627" y="5770457"/>
            <a:ext cx="304800" cy="260866"/>
          </a:xfrm>
          <a:prstGeom prst="straightConnector1">
            <a:avLst/>
          </a:prstGeom>
          <a:ln w="15875">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863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171E-7A49-AF46-DF15-89A42691273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Reason for Training</a:t>
            </a:r>
          </a:p>
        </p:txBody>
      </p:sp>
      <p:sp>
        <p:nvSpPr>
          <p:cNvPr id="4" name="TextBox 3">
            <a:extLst>
              <a:ext uri="{FF2B5EF4-FFF2-40B4-BE49-F238E27FC236}">
                <a16:creationId xmlns:a16="http://schemas.microsoft.com/office/drawing/2014/main" id="{E506BB02-BCFB-347D-62D0-5A6024630A9F}"/>
              </a:ext>
            </a:extLst>
          </p:cNvPr>
          <p:cNvSpPr txBox="1"/>
          <p:nvPr/>
        </p:nvSpPr>
        <p:spPr>
          <a:xfrm>
            <a:off x="2055523" y="5626255"/>
            <a:ext cx="7835158" cy="523220"/>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“The organization shall meet all specified PPAP requirements…elements 1 thru 18. </a:t>
            </a:r>
          </a:p>
          <a:p>
            <a:r>
              <a:rPr lang="en-US" sz="1400" dirty="0">
                <a:latin typeface="Arial" panose="020B0604020202020204" pitchFamily="34" charset="0"/>
                <a:cs typeface="Arial" panose="020B0604020202020204" pitchFamily="34" charset="0"/>
              </a:rPr>
              <a:t> The organization shall also meet all customer-specific PPAP requirements.”  </a:t>
            </a:r>
            <a:r>
              <a:rPr lang="en-US" sz="800" dirty="0">
                <a:latin typeface="Arial" panose="020B0604020202020204" pitchFamily="34" charset="0"/>
                <a:cs typeface="Arial" panose="020B0604020202020204" pitchFamily="34" charset="0"/>
              </a:rPr>
              <a:t>PPAP 4</a:t>
            </a:r>
            <a:r>
              <a:rPr lang="en-US" sz="800" baseline="30000" dirty="0">
                <a:latin typeface="Arial" panose="020B0604020202020204" pitchFamily="34" charset="0"/>
                <a:cs typeface="Arial" panose="020B0604020202020204" pitchFamily="34" charset="0"/>
              </a:rPr>
              <a:t>th</a:t>
            </a:r>
            <a:r>
              <a:rPr lang="en-US" sz="800" dirty="0">
                <a:latin typeface="Arial" panose="020B0604020202020204" pitchFamily="34" charset="0"/>
                <a:cs typeface="Arial" panose="020B0604020202020204" pitchFamily="34" charset="0"/>
              </a:rPr>
              <a:t> Edition, March 2006, p3</a:t>
            </a:r>
          </a:p>
        </p:txBody>
      </p:sp>
      <p:sp>
        <p:nvSpPr>
          <p:cNvPr id="5" name="TextBox 4">
            <a:extLst>
              <a:ext uri="{FF2B5EF4-FFF2-40B4-BE49-F238E27FC236}">
                <a16:creationId xmlns:a16="http://schemas.microsoft.com/office/drawing/2014/main" id="{E4438BBD-B36C-E435-DD98-3357939BBAFC}"/>
              </a:ext>
            </a:extLst>
          </p:cNvPr>
          <p:cNvSpPr txBox="1"/>
          <p:nvPr/>
        </p:nvSpPr>
        <p:spPr>
          <a:xfrm rot="16200000">
            <a:off x="570948" y="3001819"/>
            <a:ext cx="251493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 of total non conformances</a:t>
            </a:r>
          </a:p>
        </p:txBody>
      </p:sp>
      <p:graphicFrame>
        <p:nvGraphicFramePr>
          <p:cNvPr id="6" name="Chart 5">
            <a:extLst>
              <a:ext uri="{FF2B5EF4-FFF2-40B4-BE49-F238E27FC236}">
                <a16:creationId xmlns:a16="http://schemas.microsoft.com/office/drawing/2014/main" id="{B58AB342-0E06-BCB2-85FC-603AC1F0064B}"/>
              </a:ext>
            </a:extLst>
          </p:cNvPr>
          <p:cNvGraphicFramePr>
            <a:graphicFrameLocks noGrp="1"/>
          </p:cNvGraphicFramePr>
          <p:nvPr>
            <p:extLst>
              <p:ext uri="{D42A27DB-BD31-4B8C-83A1-F6EECF244321}">
                <p14:modId xmlns:p14="http://schemas.microsoft.com/office/powerpoint/2010/main" val="3235564183"/>
              </p:ext>
            </p:extLst>
          </p:nvPr>
        </p:nvGraphicFramePr>
        <p:xfrm>
          <a:off x="2049660" y="1425075"/>
          <a:ext cx="8092679" cy="40078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3048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0E060-99CD-3DDF-F551-AD6F99E22012}"/>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1.) Design Records</a:t>
            </a:r>
          </a:p>
        </p:txBody>
      </p:sp>
      <p:sp>
        <p:nvSpPr>
          <p:cNvPr id="4" name="Rectangle 3">
            <a:extLst>
              <a:ext uri="{FF2B5EF4-FFF2-40B4-BE49-F238E27FC236}">
                <a16:creationId xmlns:a16="http://schemas.microsoft.com/office/drawing/2014/main" id="{59AF6FC7-C5F0-7399-4CA1-703854D669FB}"/>
              </a:ext>
            </a:extLst>
          </p:cNvPr>
          <p:cNvSpPr>
            <a:spLocks noGrp="1" noChangeArrowheads="1"/>
          </p:cNvSpPr>
          <p:nvPr>
            <p:ph idx="1"/>
          </p:nvPr>
        </p:nvSpPr>
        <p:spPr>
          <a:xfrm>
            <a:off x="185980" y="1055800"/>
            <a:ext cx="11941444" cy="3662541"/>
          </a:xfrm>
          <a:noFill/>
          <a:ln/>
        </p:spPr>
        <p:txBody>
          <a:bodyPr wrap="square" lIns="0" tIns="0" rIns="0" bIns="0">
            <a:spAutoFit/>
          </a:bodyPr>
          <a:lstStyle/>
          <a:p>
            <a:pPr marL="334963" indent="-334963">
              <a:buFont typeface="Arial" panose="020B0604020202020204" pitchFamily="34" charset="0"/>
              <a:buChar char="•"/>
            </a:pPr>
            <a:r>
              <a:rPr lang="en-US" altLang="en-US" sz="1600" dirty="0">
                <a:latin typeface="Arial" panose="020B0604020202020204" pitchFamily="34" charset="0"/>
                <a:cs typeface="Arial" panose="020B0604020202020204" pitchFamily="34" charset="0"/>
              </a:rPr>
              <a:t>The supplier shall have all design records for saleable product</a:t>
            </a:r>
          </a:p>
          <a:p>
            <a:pPr marL="520700" lvl="1" indent="0">
              <a:buNone/>
            </a:pPr>
            <a:r>
              <a:rPr lang="en-US" altLang="en-US" sz="1600" dirty="0">
                <a:latin typeface="Arial" panose="020B0604020202020204" pitchFamily="34" charset="0"/>
                <a:cs typeface="Arial" panose="020B0604020202020204" pitchFamily="34" charset="0"/>
              </a:rPr>
              <a:t>- Includes an approved design record for components or details</a:t>
            </a:r>
          </a:p>
          <a:p>
            <a:pPr marL="520700" lvl="1" indent="0">
              <a:buNone/>
            </a:pPr>
            <a:r>
              <a:rPr lang="en-US" altLang="en-US" sz="1600" dirty="0">
                <a:latin typeface="Arial" panose="020B0604020202020204" pitchFamily="34" charset="0"/>
                <a:cs typeface="Arial" panose="020B0604020202020204" pitchFamily="34" charset="0"/>
              </a:rPr>
              <a:t>- There is only one design record regardless of who has design responsibility</a:t>
            </a:r>
          </a:p>
          <a:p>
            <a:pPr marL="520700" lvl="1" indent="0">
              <a:buNone/>
            </a:pPr>
            <a:r>
              <a:rPr lang="en-US" altLang="en-US" sz="1600" dirty="0">
                <a:latin typeface="Arial" panose="020B0604020202020204" pitchFamily="34" charset="0"/>
                <a:cs typeface="Arial" panose="020B0604020202020204" pitchFamily="34" charset="0"/>
              </a:rPr>
              <a:t>- If the supplier is design responsible, GHSP may release the supplier’s design records into our system for documentation and data control.  This may include supplier performance specifications.</a:t>
            </a:r>
          </a:p>
          <a:p>
            <a:pPr marL="520700" lvl="1" indent="0">
              <a:buNone/>
            </a:pPr>
            <a:r>
              <a:rPr lang="en-US" altLang="en-US" sz="1600" dirty="0">
                <a:latin typeface="Arial" panose="020B0604020202020204" pitchFamily="34" charset="0"/>
                <a:cs typeface="Arial" panose="020B0604020202020204" pitchFamily="34" charset="0"/>
              </a:rPr>
              <a:t>- For catalog parts, the design record may only consist of functional specs or  a recognized industry standard .  Example: MOSFET 60V, 3a, AEC 201 qualified </a:t>
            </a:r>
          </a:p>
          <a:p>
            <a:pPr marL="334963" indent="-334963">
              <a:buFont typeface="Arial" panose="020B0604020202020204" pitchFamily="34" charset="0"/>
              <a:buChar char="•"/>
            </a:pPr>
            <a:r>
              <a:rPr lang="en-US" altLang="en-US" sz="1600" dirty="0">
                <a:latin typeface="Arial" panose="020B0604020202020204" pitchFamily="34" charset="0"/>
                <a:cs typeface="Arial" panose="020B0604020202020204" pitchFamily="34" charset="0"/>
              </a:rPr>
              <a:t>When the “master” design record is in electronic format, hard copy must be supplied</a:t>
            </a:r>
          </a:p>
          <a:p>
            <a:pPr marL="0" indent="0">
              <a:buNone/>
            </a:pPr>
            <a:endParaRPr lang="en-US" altLang="en-US" sz="1600" dirty="0">
              <a:latin typeface="Arial" panose="020B0604020202020204" pitchFamily="34" charset="0"/>
              <a:cs typeface="Arial" panose="020B0604020202020204" pitchFamily="34" charset="0"/>
            </a:endParaRPr>
          </a:p>
          <a:p>
            <a:pPr marL="334963" indent="-334963"/>
            <a:r>
              <a:rPr lang="en-US" altLang="en-US" sz="1600" u="sng" dirty="0">
                <a:latin typeface="Arial" panose="020B0604020202020204" pitchFamily="34" charset="0"/>
                <a:cs typeface="Arial" panose="020B0604020202020204" pitchFamily="34" charset="0"/>
              </a:rPr>
              <a:t>GHSP  SDE/SQE Responsibilities:</a:t>
            </a:r>
          </a:p>
          <a:p>
            <a:pPr marL="285750" indent="-285750">
              <a:buFont typeface="Arial" panose="020B0604020202020204" pitchFamily="34" charset="0"/>
              <a:buChar char="•"/>
            </a:pPr>
            <a:r>
              <a:rPr lang="en-US" altLang="en-US" sz="1600" b="0" dirty="0">
                <a:latin typeface="Arial" panose="020B0604020202020204" pitchFamily="34" charset="0"/>
                <a:cs typeface="Arial" panose="020B0604020202020204" pitchFamily="34" charset="0"/>
              </a:rPr>
              <a:t>Verify Design Records submitted with PPAP are a controlled version, at the correct revision level and includes any design records incorporated by reference.</a:t>
            </a:r>
          </a:p>
          <a:p>
            <a:pPr marL="0" indent="0"/>
            <a:endParaRPr lang="en-US" altLang="en-US" sz="1600" b="0" dirty="0">
              <a:latin typeface="Arial" panose="020B0604020202020204" pitchFamily="34" charset="0"/>
              <a:cs typeface="Arial" panose="020B0604020202020204" pitchFamily="34" charset="0"/>
            </a:endParaRPr>
          </a:p>
        </p:txBody>
      </p:sp>
      <p:pic>
        <p:nvPicPr>
          <p:cNvPr id="5" name="Picture 2" descr="http://media.bizj.us/view/img/94341/engineering-drawing*600.jpg">
            <a:extLst>
              <a:ext uri="{FF2B5EF4-FFF2-40B4-BE49-F238E27FC236}">
                <a16:creationId xmlns:a16="http://schemas.microsoft.com/office/drawing/2014/main" id="{6F730628-6FF8-AAAA-9026-4FE2E25905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697" y="4382498"/>
            <a:ext cx="3363133" cy="198424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DAEC6A1-04AF-D81A-125B-447047035124}"/>
              </a:ext>
            </a:extLst>
          </p:cNvPr>
          <p:cNvSpPr txBox="1"/>
          <p:nvPr/>
        </p:nvSpPr>
        <p:spPr>
          <a:xfrm>
            <a:off x="4493216" y="4861412"/>
            <a:ext cx="4876800" cy="923330"/>
          </a:xfrm>
          <a:prstGeom prst="rect">
            <a:avLst/>
          </a:prstGeom>
          <a:noFill/>
          <a:ln>
            <a:solidFill>
              <a:srgbClr val="0070C0"/>
            </a:solidFill>
          </a:ln>
        </p:spPr>
        <p:txBody>
          <a:bodyPr wrap="square" rtlCol="0">
            <a:spAutoFit/>
          </a:bodyPr>
          <a:lstStyle/>
          <a:p>
            <a:r>
              <a:rPr lang="en-US" dirty="0">
                <a:latin typeface="Arial" panose="020B0604020202020204" pitchFamily="34" charset="0"/>
                <a:cs typeface="Arial" panose="020B0604020202020204" pitchFamily="34" charset="0"/>
              </a:rPr>
              <a:t>In other words… verify everything within the 4 borders of the paper. GHSP dwg.</a:t>
            </a:r>
          </a:p>
          <a:p>
            <a:r>
              <a:rPr lang="en-US" dirty="0">
                <a:latin typeface="Arial" panose="020B0604020202020204" pitchFamily="34" charset="0"/>
                <a:cs typeface="Arial" panose="020B0604020202020204" pitchFamily="34" charset="0"/>
              </a:rPr>
              <a:t>Hint: A ballooned drawing really helps here.</a:t>
            </a:r>
          </a:p>
        </p:txBody>
      </p:sp>
    </p:spTree>
    <p:extLst>
      <p:ext uri="{BB962C8B-B14F-4D97-AF65-F5344CB8AC3E}">
        <p14:creationId xmlns:p14="http://schemas.microsoft.com/office/powerpoint/2010/main" val="2621225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9C412-8D24-C759-6A21-98144EE05D2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2.) Engineering Change Documents</a:t>
            </a:r>
          </a:p>
        </p:txBody>
      </p:sp>
      <p:sp>
        <p:nvSpPr>
          <p:cNvPr id="4" name="Rectangle 3">
            <a:extLst>
              <a:ext uri="{FF2B5EF4-FFF2-40B4-BE49-F238E27FC236}">
                <a16:creationId xmlns:a16="http://schemas.microsoft.com/office/drawing/2014/main" id="{48298CF0-B5B0-179D-6EAE-3E0B648D457A}"/>
              </a:ext>
            </a:extLst>
          </p:cNvPr>
          <p:cNvSpPr>
            <a:spLocks noGrp="1" noChangeArrowheads="1"/>
          </p:cNvSpPr>
          <p:nvPr>
            <p:ph idx="1"/>
          </p:nvPr>
        </p:nvSpPr>
        <p:spPr>
          <a:xfrm>
            <a:off x="61994" y="1055800"/>
            <a:ext cx="11972440" cy="3406061"/>
          </a:xfrm>
          <a:noFill/>
          <a:ln/>
        </p:spPr>
        <p:txBody>
          <a:bodyPr wrap="square" lIns="0" tIns="0" rIns="0" bIns="0">
            <a:spAutoFit/>
          </a:bodyPr>
          <a:lstStyle/>
          <a:p>
            <a:pPr marL="334963" indent="-334963">
              <a:buFont typeface="Arial" panose="020B0604020202020204" pitchFamily="34" charset="0"/>
              <a:buChar char="•"/>
            </a:pPr>
            <a:r>
              <a:rPr lang="en-US" altLang="en-US" sz="1800" dirty="0">
                <a:latin typeface="Arial" panose="020B0604020202020204" pitchFamily="34" charset="0"/>
                <a:cs typeface="Arial" panose="020B0604020202020204" pitchFamily="34" charset="0"/>
              </a:rPr>
              <a:t>Any authorized engineering change documents not yet recorded on the design record but incorporated in the product, part or tooling</a:t>
            </a:r>
          </a:p>
          <a:p>
            <a:pPr marL="334963" indent="-334963">
              <a:buFont typeface="Arial" panose="020B0604020202020204" pitchFamily="34" charset="0"/>
              <a:buChar char="•"/>
            </a:pPr>
            <a:r>
              <a:rPr lang="en-US" altLang="en-US" sz="1800" dirty="0">
                <a:latin typeface="Arial" panose="020B0604020202020204" pitchFamily="34" charset="0"/>
                <a:cs typeface="Arial" panose="020B0604020202020204" pitchFamily="34" charset="0"/>
              </a:rPr>
              <a:t>Approved customer engineering changes</a:t>
            </a:r>
          </a:p>
          <a:p>
            <a:pPr marL="793750" lvl="1" indent="-273050"/>
            <a:r>
              <a:rPr lang="en-US" altLang="en-US" sz="1800" dirty="0">
                <a:latin typeface="Arial" panose="020B0604020202020204" pitchFamily="34" charset="0"/>
                <a:cs typeface="Arial" panose="020B0604020202020204" pitchFamily="34" charset="0"/>
              </a:rPr>
              <a:t>Approved Change Notifications</a:t>
            </a:r>
          </a:p>
          <a:p>
            <a:pPr marL="793750" lvl="1" indent="-273050"/>
            <a:r>
              <a:rPr lang="en-US" altLang="en-US" sz="1800" dirty="0">
                <a:latin typeface="Arial" panose="020B0604020202020204" pitchFamily="34" charset="0"/>
                <a:cs typeface="Arial" panose="020B0604020202020204" pitchFamily="34" charset="0"/>
              </a:rPr>
              <a:t>Approved Change Authorizations awaiting drawings</a:t>
            </a:r>
          </a:p>
          <a:p>
            <a:pPr marL="334963" indent="-334963">
              <a:buFont typeface="Arial" panose="020B0604020202020204" pitchFamily="34" charset="0"/>
              <a:buChar char="•"/>
            </a:pPr>
            <a:r>
              <a:rPr lang="en-US" altLang="en-US" sz="1800" dirty="0">
                <a:latin typeface="Arial" panose="020B0604020202020204" pitchFamily="34" charset="0"/>
                <a:cs typeface="Arial" panose="020B0604020202020204" pitchFamily="34" charset="0"/>
              </a:rPr>
              <a:t>Approved Supplier SREAs that will generate CAs</a:t>
            </a:r>
          </a:p>
          <a:p>
            <a:pPr marL="334963" indent="-334963"/>
            <a:r>
              <a:rPr lang="en-US" altLang="en-US" sz="1800" u="sng" dirty="0">
                <a:latin typeface="Arial" panose="020B0604020202020204" pitchFamily="34" charset="0"/>
                <a:cs typeface="Arial" panose="020B0604020202020204" pitchFamily="34" charset="0"/>
              </a:rPr>
              <a:t>GHSP  SDE/SQE Responsibilities:</a:t>
            </a:r>
          </a:p>
          <a:p>
            <a:pPr marL="285750" indent="-285750">
              <a:buFont typeface="Arial" panose="020B0604020202020204" pitchFamily="34" charset="0"/>
              <a:buChar char="•"/>
            </a:pPr>
            <a:r>
              <a:rPr lang="en-US" altLang="en-US" sz="1800" b="0" dirty="0">
                <a:latin typeface="Arial" panose="020B0604020202020204" pitchFamily="34" charset="0"/>
                <a:cs typeface="Arial" panose="020B0604020202020204" pitchFamily="34" charset="0"/>
              </a:rPr>
              <a:t>If we are asked to have suppliers PPAP to a marked up drawing, this may be acceptable for short term as long as we have a ECR # and action plan to complete the change with clear responsibilities (owners).</a:t>
            </a:r>
          </a:p>
          <a:p>
            <a:pPr marL="793750" lvl="1" indent="-273050"/>
            <a:r>
              <a:rPr lang="en-US" altLang="en-US" sz="1800" dirty="0">
                <a:latin typeface="Arial" panose="020B0604020202020204" pitchFamily="34" charset="0"/>
                <a:cs typeface="Arial" panose="020B0604020202020204" pitchFamily="34" charset="0"/>
              </a:rPr>
              <a:t>When the change officially is complete we may ask for an updated PSW only and file in same PPAP folder that we used for marked up change.</a:t>
            </a:r>
          </a:p>
        </p:txBody>
      </p:sp>
      <p:pic>
        <p:nvPicPr>
          <p:cNvPr id="5" name="Picture 2" descr="http://www.hillsdalenjumc.org/clientimages/46203/05witness/sermons/2014/switch/change-ahead.jpg">
            <a:extLst>
              <a:ext uri="{FF2B5EF4-FFF2-40B4-BE49-F238E27FC236}">
                <a16:creationId xmlns:a16="http://schemas.microsoft.com/office/drawing/2014/main" id="{367551AD-4583-0411-4395-64418FEBFF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703" y="4739887"/>
            <a:ext cx="2286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F96CA4F-6F0D-B913-E72B-EC188A1ADC98}"/>
              </a:ext>
            </a:extLst>
          </p:cNvPr>
          <p:cNvSpPr txBox="1"/>
          <p:nvPr/>
        </p:nvSpPr>
        <p:spPr>
          <a:xfrm>
            <a:off x="3299847" y="5027241"/>
            <a:ext cx="5371453" cy="923330"/>
          </a:xfrm>
          <a:prstGeom prst="rect">
            <a:avLst/>
          </a:prstGeom>
          <a:noFill/>
          <a:ln>
            <a:solidFill>
              <a:srgbClr val="0070C0"/>
            </a:solidFill>
          </a:ln>
        </p:spPr>
        <p:txBody>
          <a:bodyPr wrap="square" rtlCol="0">
            <a:spAutoFit/>
          </a:bodyPr>
          <a:lstStyle/>
          <a:p>
            <a:r>
              <a:rPr lang="en-US" dirty="0">
                <a:latin typeface="Arial" panose="020B0604020202020204" pitchFamily="34" charset="0"/>
                <a:cs typeface="Arial" panose="020B0604020202020204" pitchFamily="34" charset="0"/>
              </a:rPr>
              <a:t>In other words: is there a reason you cannot fully ppap? Are you requesting interim?</a:t>
            </a:r>
          </a:p>
          <a:p>
            <a:r>
              <a:rPr lang="en-US" dirty="0">
                <a:latin typeface="Arial" panose="020B0604020202020204" pitchFamily="34" charset="0"/>
                <a:cs typeface="Arial" panose="020B0604020202020204" pitchFamily="34" charset="0"/>
              </a:rPr>
              <a:t>Hint: 99% of the time this section is N/A</a:t>
            </a:r>
          </a:p>
        </p:txBody>
      </p:sp>
    </p:spTree>
    <p:extLst>
      <p:ext uri="{BB962C8B-B14F-4D97-AF65-F5344CB8AC3E}">
        <p14:creationId xmlns:p14="http://schemas.microsoft.com/office/powerpoint/2010/main" val="693116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6283C-B014-5420-F0AF-71DB77D8BA3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3.) Customer Engineering Approval</a:t>
            </a:r>
          </a:p>
        </p:txBody>
      </p:sp>
      <p:sp>
        <p:nvSpPr>
          <p:cNvPr id="4" name="Rectangle 3">
            <a:extLst>
              <a:ext uri="{FF2B5EF4-FFF2-40B4-BE49-F238E27FC236}">
                <a16:creationId xmlns:a16="http://schemas.microsoft.com/office/drawing/2014/main" id="{59B71F5D-2F40-3818-4A63-7CBF05A968CF}"/>
              </a:ext>
            </a:extLst>
          </p:cNvPr>
          <p:cNvSpPr>
            <a:spLocks noGrp="1" noChangeArrowheads="1"/>
          </p:cNvSpPr>
          <p:nvPr>
            <p:ph idx="1"/>
          </p:nvPr>
        </p:nvSpPr>
        <p:spPr>
          <a:xfrm>
            <a:off x="935064" y="1282566"/>
            <a:ext cx="10626671" cy="3170099"/>
          </a:xfrm>
          <a:noFill/>
          <a:ln/>
        </p:spPr>
        <p:txBody>
          <a:bodyPr wrap="square" lIns="0" tIns="0" rIns="0" bIns="0">
            <a:spAutoFit/>
          </a:bodyPr>
          <a:lstStyle/>
          <a:p>
            <a:pPr marL="457200" indent="-457200">
              <a:buFont typeface="Arial" panose="020B0604020202020204" pitchFamily="34" charset="0"/>
              <a:buChar char="•"/>
            </a:pPr>
            <a:r>
              <a:rPr lang="en-US" altLang="en-US" dirty="0">
                <a:latin typeface="Arial" panose="020B0604020202020204" pitchFamily="34" charset="0"/>
                <a:cs typeface="Arial" panose="020B0604020202020204" pitchFamily="34" charset="0"/>
              </a:rPr>
              <a:t>Where specified by the design record, the supplier shall have evidence of customer engineering approval</a:t>
            </a:r>
          </a:p>
          <a:p>
            <a:pPr marL="0" indent="0">
              <a:buNone/>
            </a:pPr>
            <a:endParaRPr lang="en-US" altLang="en-US" dirty="0">
              <a:latin typeface="Arial" panose="020B0604020202020204" pitchFamily="34" charset="0"/>
              <a:cs typeface="Arial" panose="020B0604020202020204" pitchFamily="34" charset="0"/>
            </a:endParaRPr>
          </a:p>
          <a:p>
            <a:pPr marL="0" indent="0"/>
            <a:r>
              <a:rPr lang="en-US" altLang="en-US" u="sng" dirty="0">
                <a:latin typeface="Arial" panose="020B0604020202020204" pitchFamily="34" charset="0"/>
                <a:cs typeface="Arial" panose="020B0604020202020204" pitchFamily="34" charset="0"/>
              </a:rPr>
              <a:t>GHSP SDE/SQE Responsibilities:</a:t>
            </a:r>
          </a:p>
          <a:p>
            <a:pPr marL="457200" indent="-457200">
              <a:buFont typeface="Arial" panose="020B0604020202020204" pitchFamily="34" charset="0"/>
              <a:buChar char="•"/>
            </a:pPr>
            <a:r>
              <a:rPr lang="en-US" altLang="en-US" dirty="0">
                <a:latin typeface="Arial" panose="020B0604020202020204" pitchFamily="34" charset="0"/>
                <a:cs typeface="Arial" panose="020B0604020202020204" pitchFamily="34" charset="0"/>
              </a:rPr>
              <a:t>To obtain customer (OEM) Engineering approval if required as a part of customer specific requirements.  Generally this is not required.</a:t>
            </a:r>
          </a:p>
        </p:txBody>
      </p:sp>
      <p:sp>
        <p:nvSpPr>
          <p:cNvPr id="5" name="TextBox 4">
            <a:extLst>
              <a:ext uri="{FF2B5EF4-FFF2-40B4-BE49-F238E27FC236}">
                <a16:creationId xmlns:a16="http://schemas.microsoft.com/office/drawing/2014/main" id="{F04C6549-79A5-B3FC-D56C-5AA89DF28487}"/>
              </a:ext>
            </a:extLst>
          </p:cNvPr>
          <p:cNvSpPr txBox="1"/>
          <p:nvPr/>
        </p:nvSpPr>
        <p:spPr>
          <a:xfrm>
            <a:off x="3602065" y="4679431"/>
            <a:ext cx="4648200" cy="923330"/>
          </a:xfrm>
          <a:prstGeom prst="rect">
            <a:avLst/>
          </a:prstGeom>
          <a:noFill/>
          <a:ln>
            <a:solidFill>
              <a:srgbClr val="0070C0"/>
            </a:solidFill>
          </a:ln>
        </p:spPr>
        <p:txBody>
          <a:bodyPr wrap="square" rtlCol="0">
            <a:spAutoFit/>
          </a:bodyPr>
          <a:lstStyle/>
          <a:p>
            <a:r>
              <a:rPr lang="en-US" dirty="0">
                <a:latin typeface="Arial" panose="020B0604020202020204" pitchFamily="34" charset="0"/>
                <a:cs typeface="Arial" panose="020B0604020202020204" pitchFamily="34" charset="0"/>
              </a:rPr>
              <a:t>In other words: Do you have approval to make this change</a:t>
            </a:r>
          </a:p>
          <a:p>
            <a:r>
              <a:rPr lang="en-US" dirty="0">
                <a:latin typeface="Arial" panose="020B0604020202020204" pitchFamily="34" charset="0"/>
                <a:cs typeface="Arial" panose="020B0604020202020204" pitchFamily="34" charset="0"/>
              </a:rPr>
              <a:t>Hint: 99.99% of the time this section is N/A</a:t>
            </a:r>
          </a:p>
        </p:txBody>
      </p:sp>
    </p:spTree>
    <p:extLst>
      <p:ext uri="{BB962C8B-B14F-4D97-AF65-F5344CB8AC3E}">
        <p14:creationId xmlns:p14="http://schemas.microsoft.com/office/powerpoint/2010/main" val="1714976890"/>
      </p:ext>
    </p:extLst>
  </p:cSld>
  <p:clrMapOvr>
    <a:masterClrMapping/>
  </p:clrMapOvr>
</p:sld>
</file>

<file path=ppt/theme/theme1.xml><?xml version="1.0" encoding="utf-8"?>
<a:theme xmlns:a="http://schemas.openxmlformats.org/drawingml/2006/main" name="Office Theme 2013 - 2022">
  <a:themeElements>
    <a:clrScheme name="GHSP">
      <a:dk1>
        <a:srgbClr val="000000"/>
      </a:dk1>
      <a:lt1>
        <a:srgbClr val="FFFFFF"/>
      </a:lt1>
      <a:dk2>
        <a:srgbClr val="053049"/>
      </a:dk2>
      <a:lt2>
        <a:srgbClr val="BEBEBE"/>
      </a:lt2>
      <a:accent1>
        <a:srgbClr val="14BDF0"/>
      </a:accent1>
      <a:accent2>
        <a:srgbClr val="2F90C0"/>
      </a:accent2>
      <a:accent3>
        <a:srgbClr val="74C042"/>
      </a:accent3>
      <a:accent4>
        <a:srgbClr val="EC1C24"/>
      </a:accent4>
      <a:accent5>
        <a:srgbClr val="F38B1E"/>
      </a:accent5>
      <a:accent6>
        <a:srgbClr val="FFC000"/>
      </a:accent6>
      <a:hlink>
        <a:srgbClr val="14BEF0"/>
      </a:hlink>
      <a:folHlink>
        <a:srgbClr val="2F90C0"/>
      </a:folHlink>
    </a:clrScheme>
    <a:fontScheme name="GHSP">
      <a:majorFont>
        <a:latin typeface="Bahnschrift"/>
        <a:ea typeface=""/>
        <a:cs typeface=""/>
      </a:majorFont>
      <a:minorFont>
        <a:latin typeface="Bahnschrif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HSP Blank Presentation Template_V1" id="{161BD463-713C-437F-8A46-82652A6F28B0}" vid="{487C3E4D-B060-47E9-9B5E-F69DDCA5B8F3}"/>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C6F742A3E59F419178E7C244C58DC8" ma:contentTypeVersion="16" ma:contentTypeDescription="Create a new document." ma:contentTypeScope="" ma:versionID="58bc2e08f3a70cc325b56384f73e1f2e">
  <xsd:schema xmlns:xsd="http://www.w3.org/2001/XMLSchema" xmlns:xs="http://www.w3.org/2001/XMLSchema" xmlns:p="http://schemas.microsoft.com/office/2006/metadata/properties" xmlns:ns2="69b78a8a-548d-4734-af99-18012c001a53" xmlns:ns3="b78488c2-e1ae-4cbe-a623-c49d68c505c4" targetNamespace="http://schemas.microsoft.com/office/2006/metadata/properties" ma:root="true" ma:fieldsID="beed4550817e8df6a19a29a051dbb209" ns2:_="" ns3:_="">
    <xsd:import namespace="69b78a8a-548d-4734-af99-18012c001a53"/>
    <xsd:import namespace="b78488c2-e1ae-4cbe-a623-c49d68c505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SearchProperties" minOccurs="0"/>
                <xsd:element ref="ns2:lcf76f155ced4ddcb4097134ff3c332f" minOccurs="0"/>
                <xsd:element ref="ns3:TaxCatchAll"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b78a8a-548d-4734-af99-18012c001a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b8f99bc-e9e6-4ffc-80e4-d0e1ffdb65d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488c2-e1ae-4cbe-a623-c49d68c505c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815a95c-8c3f-4880-a219-af870e51b66f}" ma:internalName="TaxCatchAll" ma:showField="CatchAllData" ma:web="b78488c2-e1ae-4cbe-a623-c49d68c505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b78488c2-e1ae-4cbe-a623-c49d68c505c4">
      <UserInfo>
        <DisplayName>Colby Martin</DisplayName>
        <AccountId>141</AccountId>
        <AccountType/>
      </UserInfo>
      <UserInfo>
        <DisplayName>Andy Hubbard</DisplayName>
        <AccountId>282</AccountId>
        <AccountType/>
      </UserInfo>
    </SharedWithUsers>
    <lcf76f155ced4ddcb4097134ff3c332f xmlns="69b78a8a-548d-4734-af99-18012c001a53">
      <Terms xmlns="http://schemas.microsoft.com/office/infopath/2007/PartnerControls"/>
    </lcf76f155ced4ddcb4097134ff3c332f>
    <TaxCatchAll xmlns="b78488c2-e1ae-4cbe-a623-c49d68c505c4" xsi:nil="true"/>
  </documentManagement>
</p:properties>
</file>

<file path=customXml/itemProps1.xml><?xml version="1.0" encoding="utf-8"?>
<ds:datastoreItem xmlns:ds="http://schemas.openxmlformats.org/officeDocument/2006/customXml" ds:itemID="{7EB7B478-E8DF-4DD4-B589-890F32F993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b78a8a-548d-4734-af99-18012c001a53"/>
    <ds:schemaRef ds:uri="b78488c2-e1ae-4cbe-a623-c49d68c505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461F21-0C81-40AF-9D63-CB27E99C1AE7}">
  <ds:schemaRefs>
    <ds:schemaRef ds:uri="http://schemas.microsoft.com/sharepoint/v3/contenttype/forms"/>
  </ds:schemaRefs>
</ds:datastoreItem>
</file>

<file path=customXml/itemProps3.xml><?xml version="1.0" encoding="utf-8"?>
<ds:datastoreItem xmlns:ds="http://schemas.openxmlformats.org/officeDocument/2006/customXml" ds:itemID="{32D85BBE-9712-4EE2-8D81-896CA7AB82A9}">
  <ds:schemaRefs>
    <ds:schemaRef ds:uri="http://purl.org/dc/terms/"/>
    <ds:schemaRef ds:uri="b78488c2-e1ae-4cbe-a623-c49d68c505c4"/>
    <ds:schemaRef ds:uri="http://schemas.openxmlformats.org/package/2006/metadata/core-properties"/>
    <ds:schemaRef ds:uri="http://schemas.microsoft.com/office/infopath/2007/PartnerControls"/>
    <ds:schemaRef ds:uri="http://purl.org/dc/elements/1.1/"/>
    <ds:schemaRef ds:uri="http://purl.org/dc/dcmitype/"/>
    <ds:schemaRef ds:uri="http://schemas.microsoft.com/office/2006/documentManagement/types"/>
    <ds:schemaRef ds:uri="69b78a8a-548d-4734-af99-18012c001a5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GHSP Blank Presentation Template_V1</Template>
  <TotalTime>59</TotalTime>
  <Words>3782</Words>
  <Application>Microsoft Office PowerPoint</Application>
  <PresentationFormat>Widescreen</PresentationFormat>
  <Paragraphs>287</Paragraphs>
  <Slides>32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Calibri</vt:lpstr>
      <vt:lpstr>Poppins</vt:lpstr>
      <vt:lpstr>Wingdings</vt:lpstr>
      <vt:lpstr>Office Theme 2013 - 2022</vt:lpstr>
      <vt:lpstr>Worksheet</vt:lpstr>
      <vt:lpstr>PowerPoint Presentation</vt:lpstr>
      <vt:lpstr>What is PPAP</vt:lpstr>
      <vt:lpstr>What PPAP is Not</vt:lpstr>
      <vt:lpstr>When to PPAP</vt:lpstr>
      <vt:lpstr>Elements of PPAP</vt:lpstr>
      <vt:lpstr>Reason for Training</vt:lpstr>
      <vt:lpstr>1.) Design Records</vt:lpstr>
      <vt:lpstr>2.) Engineering Change Documents</vt:lpstr>
      <vt:lpstr>3.) Customer Engineering Approval</vt:lpstr>
      <vt:lpstr>4.) Design FMEA</vt:lpstr>
      <vt:lpstr>5.) Process Flow Diagrams</vt:lpstr>
      <vt:lpstr>6.) Process FMEA</vt:lpstr>
      <vt:lpstr>6.) Process FMEA</vt:lpstr>
      <vt:lpstr>7.) Dimensional Layout</vt:lpstr>
      <vt:lpstr>8.) Material Performance Test Results</vt:lpstr>
      <vt:lpstr>8.) Material Performance Test Results</vt:lpstr>
      <vt:lpstr>9.) Initial Process Studies</vt:lpstr>
      <vt:lpstr>9.) Initial Process Studies</vt:lpstr>
      <vt:lpstr>10.) Measurement System Analysis</vt:lpstr>
      <vt:lpstr>10.) Measurement System Analysis</vt:lpstr>
      <vt:lpstr>11.) Qualified Laboratory</vt:lpstr>
      <vt:lpstr>12.) Control Plan</vt:lpstr>
      <vt:lpstr>12.) Control Plan</vt:lpstr>
      <vt:lpstr>13.) Part Submission Warrant</vt:lpstr>
      <vt:lpstr>14.) Appearance Approval Report (AAR)</vt:lpstr>
      <vt:lpstr>15/16.) Master Sample Parts</vt:lpstr>
      <vt:lpstr>17.) Checking Aids</vt:lpstr>
      <vt:lpstr>18.) Customer Specific Requirements</vt:lpstr>
      <vt:lpstr>18.) Customer Specific Requirements</vt:lpstr>
      <vt:lpstr>PPAP Approval</vt:lpstr>
      <vt:lpstr>PPAP Takes Time</vt:lpstr>
      <vt:lpstr>Any Questions</vt:lpstr>
    </vt:vector>
  </TitlesOfParts>
  <Company>JSJ Corporation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Balok</dc:creator>
  <cp:lastModifiedBy>Brian Balok</cp:lastModifiedBy>
  <cp:revision>1</cp:revision>
  <dcterms:created xsi:type="dcterms:W3CDTF">2023-11-28T21:14:23Z</dcterms:created>
  <dcterms:modified xsi:type="dcterms:W3CDTF">2023-12-04T21:35:57Z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0x01010076C6F742A3E59F419178E7C244C58DC8</vt:lpwstr>
  </property>
  <property fmtid="{D5CDD505-2E9C-101B-9397-08002B2CF9AE}" pid="3" name="MediaServiceImageTags">
    <vt:lpwstr/>
  </property>
</Properties>
</file>