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1758F97-2318-0299-405B-CEEF5C3DBCC3}" name="Brian Balok" initials="BB" userId="S::balokb@jsjcorp.com::685ccb80-cfa1-454b-99b7-0120cbe7ee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314A"/>
    <a:srgbClr val="14B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154571-A07A-42B9-8DBD-F8627FCB5066}" v="6" dt="2023-12-06T20:31:38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327"/>
  </p:normalViewPr>
  <p:slideViewPr>
    <p:cSldViewPr snapToGrid="0" snapToObjects="1">
      <p:cViewPr varScale="1">
        <p:scale>
          <a:sx n="179" d="100"/>
          <a:sy n="179" d="100"/>
        </p:scale>
        <p:origin x="21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90" d="100"/>
          <a:sy n="190" d="100"/>
        </p:scale>
        <p:origin x="2296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alok" userId="685ccb80-cfa1-454b-99b7-0120cbe7ee01" providerId="ADAL" clId="{1BF1982B-49F0-47CF-B3A9-750639CDD732}"/>
    <pc:docChg chg="modSld">
      <pc:chgData name="Brian Balok" userId="685ccb80-cfa1-454b-99b7-0120cbe7ee01" providerId="ADAL" clId="{1BF1982B-49F0-47CF-B3A9-750639CDD732}" dt="2023-12-07T19:33:01.566" v="2" actId="2711"/>
      <pc:docMkLst>
        <pc:docMk/>
      </pc:docMkLst>
      <pc:sldChg chg="delCm">
        <pc:chgData name="Brian Balok" userId="685ccb80-cfa1-454b-99b7-0120cbe7ee01" providerId="ADAL" clId="{1BF1982B-49F0-47CF-B3A9-750639CDD732}" dt="2023-12-07T19:32:13.264" v="0"/>
        <pc:sldMkLst>
          <pc:docMk/>
          <pc:sldMk cId="1478148847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Brian Balok" userId="685ccb80-cfa1-454b-99b7-0120cbe7ee01" providerId="ADAL" clId="{1BF1982B-49F0-47CF-B3A9-750639CDD732}" dt="2023-12-07T19:32:13.264" v="0"/>
              <pc2:cmMkLst xmlns:pc2="http://schemas.microsoft.com/office/powerpoint/2019/9/main/command">
                <pc:docMk/>
                <pc:sldMk cId="1478148847" sldId="257"/>
                <pc2:cmMk id="{4FB20A80-7761-438C-BF44-7F1C82794996}"/>
              </pc2:cmMkLst>
            </pc226:cmChg>
          </p:ext>
        </pc:extLst>
      </pc:sldChg>
      <pc:sldChg chg="delCm">
        <pc:chgData name="Brian Balok" userId="685ccb80-cfa1-454b-99b7-0120cbe7ee01" providerId="ADAL" clId="{1BF1982B-49F0-47CF-B3A9-750639CDD732}" dt="2023-12-07T19:32:22.189" v="1"/>
        <pc:sldMkLst>
          <pc:docMk/>
          <pc:sldMk cId="2133653967" sldId="25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Brian Balok" userId="685ccb80-cfa1-454b-99b7-0120cbe7ee01" providerId="ADAL" clId="{1BF1982B-49F0-47CF-B3A9-750639CDD732}" dt="2023-12-07T19:32:22.189" v="1"/>
              <pc2:cmMkLst xmlns:pc2="http://schemas.microsoft.com/office/powerpoint/2019/9/main/command">
                <pc:docMk/>
                <pc:sldMk cId="2133653967" sldId="259"/>
                <pc2:cmMk id="{7368486B-EA4F-41BE-9E79-B09B95AFAB9B}"/>
              </pc2:cmMkLst>
            </pc226:cmChg>
          </p:ext>
        </pc:extLst>
      </pc:sldChg>
      <pc:sldChg chg="modSp mod">
        <pc:chgData name="Brian Balok" userId="685ccb80-cfa1-454b-99b7-0120cbe7ee01" providerId="ADAL" clId="{1BF1982B-49F0-47CF-B3A9-750639CDD732}" dt="2023-12-07T19:33:01.566" v="2" actId="2711"/>
        <pc:sldMkLst>
          <pc:docMk/>
          <pc:sldMk cId="207166952" sldId="264"/>
        </pc:sldMkLst>
        <pc:spChg chg="mod">
          <ac:chgData name="Brian Balok" userId="685ccb80-cfa1-454b-99b7-0120cbe7ee01" providerId="ADAL" clId="{1BF1982B-49F0-47CF-B3A9-750639CDD732}" dt="2023-12-07T19:33:01.566" v="2" actId="2711"/>
          <ac:spMkLst>
            <pc:docMk/>
            <pc:sldMk cId="207166952" sldId="264"/>
            <ac:spMk id="2" creationId="{2351685E-B3C4-77C1-7C12-D59D8EC46274}"/>
          </ac:spMkLst>
        </pc:spChg>
        <pc:spChg chg="mod">
          <ac:chgData name="Brian Balok" userId="685ccb80-cfa1-454b-99b7-0120cbe7ee01" providerId="ADAL" clId="{1BF1982B-49F0-47CF-B3A9-750639CDD732}" dt="2023-12-07T19:33:01.566" v="2" actId="2711"/>
          <ac:spMkLst>
            <pc:docMk/>
            <pc:sldMk cId="207166952" sldId="264"/>
            <ac:spMk id="4" creationId="{A80D3969-6A13-CBF0-6EE4-9D4E2E527D01}"/>
          </ac:spMkLst>
        </pc:spChg>
      </pc:sldChg>
    </pc:docChg>
  </pc:docChgLst>
  <pc:docChgLst>
    <pc:chgData name="Brian Balok" userId="685ccb80-cfa1-454b-99b7-0120cbe7ee01" providerId="ADAL" clId="{1E154571-A07A-42B9-8DBD-F8627FCB5066}"/>
    <pc:docChg chg="modSld">
      <pc:chgData name="Brian Balok" userId="685ccb80-cfa1-454b-99b7-0120cbe7ee01" providerId="ADAL" clId="{1E154571-A07A-42B9-8DBD-F8627FCB5066}" dt="2023-12-06T20:31:45.567" v="8" actId="2711"/>
      <pc:docMkLst>
        <pc:docMk/>
      </pc:docMkLst>
      <pc:sldChg chg="modSp mod">
        <pc:chgData name="Brian Balok" userId="685ccb80-cfa1-454b-99b7-0120cbe7ee01" providerId="ADAL" clId="{1E154571-A07A-42B9-8DBD-F8627FCB5066}" dt="2023-12-06T20:30:52.400" v="0" actId="2711"/>
        <pc:sldMkLst>
          <pc:docMk/>
          <pc:sldMk cId="2497303091" sldId="256"/>
        </pc:sldMkLst>
        <pc:spChg chg="mod">
          <ac:chgData name="Brian Balok" userId="685ccb80-cfa1-454b-99b7-0120cbe7ee01" providerId="ADAL" clId="{1E154571-A07A-42B9-8DBD-F8627FCB5066}" dt="2023-12-06T20:30:52.400" v="0" actId="2711"/>
          <ac:spMkLst>
            <pc:docMk/>
            <pc:sldMk cId="2497303091" sldId="256"/>
            <ac:spMk id="3" creationId="{94C148D8-B436-E636-4A0C-2ACD13C26664}"/>
          </ac:spMkLst>
        </pc:spChg>
      </pc:sldChg>
      <pc:sldChg chg="modSp">
        <pc:chgData name="Brian Balok" userId="685ccb80-cfa1-454b-99b7-0120cbe7ee01" providerId="ADAL" clId="{1E154571-A07A-42B9-8DBD-F8627FCB5066}" dt="2023-12-06T20:30:58.940" v="1" actId="2711"/>
        <pc:sldMkLst>
          <pc:docMk/>
          <pc:sldMk cId="1478148847" sldId="257"/>
        </pc:sldMkLst>
        <pc:spChg chg="mod">
          <ac:chgData name="Brian Balok" userId="685ccb80-cfa1-454b-99b7-0120cbe7ee01" providerId="ADAL" clId="{1E154571-A07A-42B9-8DBD-F8627FCB5066}" dt="2023-12-06T20:30:58.940" v="1" actId="2711"/>
          <ac:spMkLst>
            <pc:docMk/>
            <pc:sldMk cId="1478148847" sldId="257"/>
            <ac:spMk id="2" creationId="{FDDBE920-3200-3365-08AA-232666203045}"/>
          </ac:spMkLst>
        </pc:spChg>
        <pc:spChg chg="mod">
          <ac:chgData name="Brian Balok" userId="685ccb80-cfa1-454b-99b7-0120cbe7ee01" providerId="ADAL" clId="{1E154571-A07A-42B9-8DBD-F8627FCB5066}" dt="2023-12-06T20:30:58.940" v="1" actId="2711"/>
          <ac:spMkLst>
            <pc:docMk/>
            <pc:sldMk cId="1478148847" sldId="257"/>
            <ac:spMk id="4" creationId="{97C7A1DE-4BB8-E2FC-B00F-4D8354501401}"/>
          </ac:spMkLst>
        </pc:spChg>
        <pc:picChg chg="mod">
          <ac:chgData name="Brian Balok" userId="685ccb80-cfa1-454b-99b7-0120cbe7ee01" providerId="ADAL" clId="{1E154571-A07A-42B9-8DBD-F8627FCB5066}" dt="2023-12-06T20:30:58.940" v="1" actId="2711"/>
          <ac:picMkLst>
            <pc:docMk/>
            <pc:sldMk cId="1478148847" sldId="257"/>
            <ac:picMk id="5" creationId="{2F2392F0-3A65-0EAD-0CEF-82DEE22E6B0A}"/>
          </ac:picMkLst>
        </pc:picChg>
      </pc:sldChg>
      <pc:sldChg chg="modSp mod">
        <pc:chgData name="Brian Balok" userId="685ccb80-cfa1-454b-99b7-0120cbe7ee01" providerId="ADAL" clId="{1E154571-A07A-42B9-8DBD-F8627FCB5066}" dt="2023-12-06T20:31:04.790" v="2" actId="2711"/>
        <pc:sldMkLst>
          <pc:docMk/>
          <pc:sldMk cId="2941672395" sldId="258"/>
        </pc:sldMkLst>
        <pc:spChg chg="mod">
          <ac:chgData name="Brian Balok" userId="685ccb80-cfa1-454b-99b7-0120cbe7ee01" providerId="ADAL" clId="{1E154571-A07A-42B9-8DBD-F8627FCB5066}" dt="2023-12-06T20:31:04.790" v="2" actId="2711"/>
          <ac:spMkLst>
            <pc:docMk/>
            <pc:sldMk cId="2941672395" sldId="258"/>
            <ac:spMk id="2" creationId="{57CA77CD-4971-1175-214B-2063AB019CE1}"/>
          </ac:spMkLst>
        </pc:spChg>
        <pc:spChg chg="mod">
          <ac:chgData name="Brian Balok" userId="685ccb80-cfa1-454b-99b7-0120cbe7ee01" providerId="ADAL" clId="{1E154571-A07A-42B9-8DBD-F8627FCB5066}" dt="2023-12-06T20:31:04.790" v="2" actId="2711"/>
          <ac:spMkLst>
            <pc:docMk/>
            <pc:sldMk cId="2941672395" sldId="258"/>
            <ac:spMk id="4" creationId="{CBD99A2F-9374-16B3-5B0F-7472D21A4AC2}"/>
          </ac:spMkLst>
        </pc:spChg>
      </pc:sldChg>
      <pc:sldChg chg="modSp">
        <pc:chgData name="Brian Balok" userId="685ccb80-cfa1-454b-99b7-0120cbe7ee01" providerId="ADAL" clId="{1E154571-A07A-42B9-8DBD-F8627FCB5066}" dt="2023-12-06T20:31:11.836" v="3" actId="2711"/>
        <pc:sldMkLst>
          <pc:docMk/>
          <pc:sldMk cId="2133653967" sldId="259"/>
        </pc:sldMkLst>
        <pc:spChg chg="mod">
          <ac:chgData name="Brian Balok" userId="685ccb80-cfa1-454b-99b7-0120cbe7ee01" providerId="ADAL" clId="{1E154571-A07A-42B9-8DBD-F8627FCB5066}" dt="2023-12-06T20:31:11.836" v="3" actId="2711"/>
          <ac:spMkLst>
            <pc:docMk/>
            <pc:sldMk cId="2133653967" sldId="259"/>
            <ac:spMk id="2" creationId="{57CA77CD-4971-1175-214B-2063AB019CE1}"/>
          </ac:spMkLst>
        </pc:spChg>
        <pc:spChg chg="mod">
          <ac:chgData name="Brian Balok" userId="685ccb80-cfa1-454b-99b7-0120cbe7ee01" providerId="ADAL" clId="{1E154571-A07A-42B9-8DBD-F8627FCB5066}" dt="2023-12-06T20:31:11.836" v="3" actId="2711"/>
          <ac:spMkLst>
            <pc:docMk/>
            <pc:sldMk cId="2133653967" sldId="259"/>
            <ac:spMk id="5" creationId="{B86DD32B-6638-F1D0-5182-4CD3BC65CD8A}"/>
          </ac:spMkLst>
        </pc:spChg>
        <pc:picChg chg="mod">
          <ac:chgData name="Brian Balok" userId="685ccb80-cfa1-454b-99b7-0120cbe7ee01" providerId="ADAL" clId="{1E154571-A07A-42B9-8DBD-F8627FCB5066}" dt="2023-12-06T20:31:11.836" v="3" actId="2711"/>
          <ac:picMkLst>
            <pc:docMk/>
            <pc:sldMk cId="2133653967" sldId="259"/>
            <ac:picMk id="4" creationId="{2E76A067-0729-43AE-0F51-C08B0E2478D9}"/>
          </ac:picMkLst>
        </pc:picChg>
        <pc:cxnChg chg="mod">
          <ac:chgData name="Brian Balok" userId="685ccb80-cfa1-454b-99b7-0120cbe7ee01" providerId="ADAL" clId="{1E154571-A07A-42B9-8DBD-F8627FCB5066}" dt="2023-12-06T20:31:11.836" v="3" actId="2711"/>
          <ac:cxnSpMkLst>
            <pc:docMk/>
            <pc:sldMk cId="2133653967" sldId="259"/>
            <ac:cxnSpMk id="6" creationId="{867EB484-A1E1-E5BF-0A62-F72B9C00ADC6}"/>
          </ac:cxnSpMkLst>
        </pc:cxnChg>
        <pc:cxnChg chg="mod">
          <ac:chgData name="Brian Balok" userId="685ccb80-cfa1-454b-99b7-0120cbe7ee01" providerId="ADAL" clId="{1E154571-A07A-42B9-8DBD-F8627FCB5066}" dt="2023-12-06T20:31:11.836" v="3" actId="2711"/>
          <ac:cxnSpMkLst>
            <pc:docMk/>
            <pc:sldMk cId="2133653967" sldId="259"/>
            <ac:cxnSpMk id="7" creationId="{310E3D66-6015-DA59-A59A-FD0C207FAA61}"/>
          </ac:cxnSpMkLst>
        </pc:cxnChg>
        <pc:cxnChg chg="mod">
          <ac:chgData name="Brian Balok" userId="685ccb80-cfa1-454b-99b7-0120cbe7ee01" providerId="ADAL" clId="{1E154571-A07A-42B9-8DBD-F8627FCB5066}" dt="2023-12-06T20:31:11.836" v="3" actId="2711"/>
          <ac:cxnSpMkLst>
            <pc:docMk/>
            <pc:sldMk cId="2133653967" sldId="259"/>
            <ac:cxnSpMk id="8" creationId="{BC300E3D-CFA6-E86C-0F84-C538D4252428}"/>
          </ac:cxnSpMkLst>
        </pc:cxnChg>
        <pc:cxnChg chg="mod">
          <ac:chgData name="Brian Balok" userId="685ccb80-cfa1-454b-99b7-0120cbe7ee01" providerId="ADAL" clId="{1E154571-A07A-42B9-8DBD-F8627FCB5066}" dt="2023-12-06T20:31:11.836" v="3" actId="2711"/>
          <ac:cxnSpMkLst>
            <pc:docMk/>
            <pc:sldMk cId="2133653967" sldId="259"/>
            <ac:cxnSpMk id="9" creationId="{336FB160-2E4B-5608-B858-7E20074F6B2F}"/>
          </ac:cxnSpMkLst>
        </pc:cxnChg>
      </pc:sldChg>
      <pc:sldChg chg="modSp">
        <pc:chgData name="Brian Balok" userId="685ccb80-cfa1-454b-99b7-0120cbe7ee01" providerId="ADAL" clId="{1E154571-A07A-42B9-8DBD-F8627FCB5066}" dt="2023-12-06T20:31:18.031" v="4" actId="2711"/>
        <pc:sldMkLst>
          <pc:docMk/>
          <pc:sldMk cId="783844370" sldId="260"/>
        </pc:sldMkLst>
        <pc:spChg chg="mod">
          <ac:chgData name="Brian Balok" userId="685ccb80-cfa1-454b-99b7-0120cbe7ee01" providerId="ADAL" clId="{1E154571-A07A-42B9-8DBD-F8627FCB5066}" dt="2023-12-06T20:31:18.031" v="4" actId="2711"/>
          <ac:spMkLst>
            <pc:docMk/>
            <pc:sldMk cId="783844370" sldId="260"/>
            <ac:spMk id="2" creationId="{AF16BBD0-724C-5AC7-BA4E-9A25C7EE9DDA}"/>
          </ac:spMkLst>
        </pc:spChg>
        <pc:spChg chg="mod">
          <ac:chgData name="Brian Balok" userId="685ccb80-cfa1-454b-99b7-0120cbe7ee01" providerId="ADAL" clId="{1E154571-A07A-42B9-8DBD-F8627FCB5066}" dt="2023-12-06T20:31:18.031" v="4" actId="2711"/>
          <ac:spMkLst>
            <pc:docMk/>
            <pc:sldMk cId="783844370" sldId="260"/>
            <ac:spMk id="5" creationId="{95CB1E38-CB36-1C81-E89E-F3CD3C2520D0}"/>
          </ac:spMkLst>
        </pc:spChg>
        <pc:spChg chg="mod">
          <ac:chgData name="Brian Balok" userId="685ccb80-cfa1-454b-99b7-0120cbe7ee01" providerId="ADAL" clId="{1E154571-A07A-42B9-8DBD-F8627FCB5066}" dt="2023-12-06T20:31:18.031" v="4" actId="2711"/>
          <ac:spMkLst>
            <pc:docMk/>
            <pc:sldMk cId="783844370" sldId="260"/>
            <ac:spMk id="7" creationId="{7D0A5BA9-FD8A-761F-22FF-D099F22F8181}"/>
          </ac:spMkLst>
        </pc:spChg>
        <pc:spChg chg="mod">
          <ac:chgData name="Brian Balok" userId="685ccb80-cfa1-454b-99b7-0120cbe7ee01" providerId="ADAL" clId="{1E154571-A07A-42B9-8DBD-F8627FCB5066}" dt="2023-12-06T20:31:18.031" v="4" actId="2711"/>
          <ac:spMkLst>
            <pc:docMk/>
            <pc:sldMk cId="783844370" sldId="260"/>
            <ac:spMk id="9" creationId="{D47BEE9E-5319-954B-F069-917D0062008C}"/>
          </ac:spMkLst>
        </pc:spChg>
        <pc:spChg chg="mod">
          <ac:chgData name="Brian Balok" userId="685ccb80-cfa1-454b-99b7-0120cbe7ee01" providerId="ADAL" clId="{1E154571-A07A-42B9-8DBD-F8627FCB5066}" dt="2023-12-06T20:31:18.031" v="4" actId="2711"/>
          <ac:spMkLst>
            <pc:docMk/>
            <pc:sldMk cId="783844370" sldId="260"/>
            <ac:spMk id="12" creationId="{5CDF51C1-7A75-B7D0-5888-C3C58B194518}"/>
          </ac:spMkLst>
        </pc:spChg>
        <pc:spChg chg="mod">
          <ac:chgData name="Brian Balok" userId="685ccb80-cfa1-454b-99b7-0120cbe7ee01" providerId="ADAL" clId="{1E154571-A07A-42B9-8DBD-F8627FCB5066}" dt="2023-12-06T20:31:18.031" v="4" actId="2711"/>
          <ac:spMkLst>
            <pc:docMk/>
            <pc:sldMk cId="783844370" sldId="260"/>
            <ac:spMk id="13" creationId="{BE8D6054-F2DA-E27E-E0E7-DCC5903D2AD6}"/>
          </ac:spMkLst>
        </pc:spChg>
        <pc:picChg chg="mod">
          <ac:chgData name="Brian Balok" userId="685ccb80-cfa1-454b-99b7-0120cbe7ee01" providerId="ADAL" clId="{1E154571-A07A-42B9-8DBD-F8627FCB5066}" dt="2023-12-06T20:31:18.031" v="4" actId="2711"/>
          <ac:picMkLst>
            <pc:docMk/>
            <pc:sldMk cId="783844370" sldId="260"/>
            <ac:picMk id="4" creationId="{6F9722A5-6EB4-547E-1D18-959490ADB4BE}"/>
          </ac:picMkLst>
        </pc:picChg>
        <pc:cxnChg chg="mod">
          <ac:chgData name="Brian Balok" userId="685ccb80-cfa1-454b-99b7-0120cbe7ee01" providerId="ADAL" clId="{1E154571-A07A-42B9-8DBD-F8627FCB5066}" dt="2023-12-06T20:31:18.031" v="4" actId="2711"/>
          <ac:cxnSpMkLst>
            <pc:docMk/>
            <pc:sldMk cId="783844370" sldId="260"/>
            <ac:cxnSpMk id="6" creationId="{291D7794-F2A8-4B5E-A18D-F5EBEC198613}"/>
          </ac:cxnSpMkLst>
        </pc:cxnChg>
        <pc:cxnChg chg="mod">
          <ac:chgData name="Brian Balok" userId="685ccb80-cfa1-454b-99b7-0120cbe7ee01" providerId="ADAL" clId="{1E154571-A07A-42B9-8DBD-F8627FCB5066}" dt="2023-12-06T20:31:18.031" v="4" actId="2711"/>
          <ac:cxnSpMkLst>
            <pc:docMk/>
            <pc:sldMk cId="783844370" sldId="260"/>
            <ac:cxnSpMk id="8" creationId="{FA0ED70E-7059-E7BE-A49E-CCB764E5F8A3}"/>
          </ac:cxnSpMkLst>
        </pc:cxnChg>
        <pc:cxnChg chg="mod">
          <ac:chgData name="Brian Balok" userId="685ccb80-cfa1-454b-99b7-0120cbe7ee01" providerId="ADAL" clId="{1E154571-A07A-42B9-8DBD-F8627FCB5066}" dt="2023-12-06T20:31:18.031" v="4" actId="2711"/>
          <ac:cxnSpMkLst>
            <pc:docMk/>
            <pc:sldMk cId="783844370" sldId="260"/>
            <ac:cxnSpMk id="10" creationId="{CF97E47F-0CCE-5FD7-EC21-70E01FAB0B72}"/>
          </ac:cxnSpMkLst>
        </pc:cxnChg>
        <pc:cxnChg chg="mod">
          <ac:chgData name="Brian Balok" userId="685ccb80-cfa1-454b-99b7-0120cbe7ee01" providerId="ADAL" clId="{1E154571-A07A-42B9-8DBD-F8627FCB5066}" dt="2023-12-06T20:31:18.031" v="4" actId="2711"/>
          <ac:cxnSpMkLst>
            <pc:docMk/>
            <pc:sldMk cId="783844370" sldId="260"/>
            <ac:cxnSpMk id="11" creationId="{2597FF1B-CECE-C7DF-D64C-5C0690E8642F}"/>
          </ac:cxnSpMkLst>
        </pc:cxnChg>
      </pc:sldChg>
      <pc:sldChg chg="modSp">
        <pc:chgData name="Brian Balok" userId="685ccb80-cfa1-454b-99b7-0120cbe7ee01" providerId="ADAL" clId="{1E154571-A07A-42B9-8DBD-F8627FCB5066}" dt="2023-12-06T20:31:25.432" v="5" actId="2711"/>
        <pc:sldMkLst>
          <pc:docMk/>
          <pc:sldMk cId="2701765514" sldId="261"/>
        </pc:sldMkLst>
        <pc:spChg chg="mod">
          <ac:chgData name="Brian Balok" userId="685ccb80-cfa1-454b-99b7-0120cbe7ee01" providerId="ADAL" clId="{1E154571-A07A-42B9-8DBD-F8627FCB5066}" dt="2023-12-06T20:31:25.432" v="5" actId="2711"/>
          <ac:spMkLst>
            <pc:docMk/>
            <pc:sldMk cId="2701765514" sldId="261"/>
            <ac:spMk id="2" creationId="{7E973BD9-7AB2-D151-4763-3B8DAEAAE5FA}"/>
          </ac:spMkLst>
        </pc:spChg>
        <pc:spChg chg="mod">
          <ac:chgData name="Brian Balok" userId="685ccb80-cfa1-454b-99b7-0120cbe7ee01" providerId="ADAL" clId="{1E154571-A07A-42B9-8DBD-F8627FCB5066}" dt="2023-12-06T20:31:25.432" v="5" actId="2711"/>
          <ac:spMkLst>
            <pc:docMk/>
            <pc:sldMk cId="2701765514" sldId="261"/>
            <ac:spMk id="5" creationId="{43978CB0-60F3-6FA0-B3E3-86A462006198}"/>
          </ac:spMkLst>
        </pc:spChg>
        <pc:spChg chg="mod">
          <ac:chgData name="Brian Balok" userId="685ccb80-cfa1-454b-99b7-0120cbe7ee01" providerId="ADAL" clId="{1E154571-A07A-42B9-8DBD-F8627FCB5066}" dt="2023-12-06T20:31:25.432" v="5" actId="2711"/>
          <ac:spMkLst>
            <pc:docMk/>
            <pc:sldMk cId="2701765514" sldId="261"/>
            <ac:spMk id="6" creationId="{BC595982-77EE-0572-7ECD-988C3BCD3B9D}"/>
          </ac:spMkLst>
        </pc:spChg>
        <pc:spChg chg="mod">
          <ac:chgData name="Brian Balok" userId="685ccb80-cfa1-454b-99b7-0120cbe7ee01" providerId="ADAL" clId="{1E154571-A07A-42B9-8DBD-F8627FCB5066}" dt="2023-12-06T20:31:25.432" v="5" actId="2711"/>
          <ac:spMkLst>
            <pc:docMk/>
            <pc:sldMk cId="2701765514" sldId="261"/>
            <ac:spMk id="7" creationId="{DF32C352-89D9-DE9E-3BFA-2B077525B826}"/>
          </ac:spMkLst>
        </pc:spChg>
        <pc:spChg chg="mod">
          <ac:chgData name="Brian Balok" userId="685ccb80-cfa1-454b-99b7-0120cbe7ee01" providerId="ADAL" clId="{1E154571-A07A-42B9-8DBD-F8627FCB5066}" dt="2023-12-06T20:31:25.432" v="5" actId="2711"/>
          <ac:spMkLst>
            <pc:docMk/>
            <pc:sldMk cId="2701765514" sldId="261"/>
            <ac:spMk id="8" creationId="{1327AA48-8B9A-E193-278A-421916ADB4BC}"/>
          </ac:spMkLst>
        </pc:spChg>
        <pc:spChg chg="mod">
          <ac:chgData name="Brian Balok" userId="685ccb80-cfa1-454b-99b7-0120cbe7ee01" providerId="ADAL" clId="{1E154571-A07A-42B9-8DBD-F8627FCB5066}" dt="2023-12-06T20:31:25.432" v="5" actId="2711"/>
          <ac:spMkLst>
            <pc:docMk/>
            <pc:sldMk cId="2701765514" sldId="261"/>
            <ac:spMk id="10" creationId="{DA669710-D204-7E6A-58B7-0727B9B70887}"/>
          </ac:spMkLst>
        </pc:spChg>
        <pc:spChg chg="mod">
          <ac:chgData name="Brian Balok" userId="685ccb80-cfa1-454b-99b7-0120cbe7ee01" providerId="ADAL" clId="{1E154571-A07A-42B9-8DBD-F8627FCB5066}" dt="2023-12-06T20:31:25.432" v="5" actId="2711"/>
          <ac:spMkLst>
            <pc:docMk/>
            <pc:sldMk cId="2701765514" sldId="261"/>
            <ac:spMk id="11" creationId="{621B12B7-55DC-EED0-76CF-889982D2590E}"/>
          </ac:spMkLst>
        </pc:spChg>
        <pc:spChg chg="mod">
          <ac:chgData name="Brian Balok" userId="685ccb80-cfa1-454b-99b7-0120cbe7ee01" providerId="ADAL" clId="{1E154571-A07A-42B9-8DBD-F8627FCB5066}" dt="2023-12-06T20:31:25.432" v="5" actId="2711"/>
          <ac:spMkLst>
            <pc:docMk/>
            <pc:sldMk cId="2701765514" sldId="261"/>
            <ac:spMk id="12" creationId="{63671D82-97E1-3A20-5402-227BB164405D}"/>
          </ac:spMkLst>
        </pc:spChg>
        <pc:picChg chg="mod">
          <ac:chgData name="Brian Balok" userId="685ccb80-cfa1-454b-99b7-0120cbe7ee01" providerId="ADAL" clId="{1E154571-A07A-42B9-8DBD-F8627FCB5066}" dt="2023-12-06T20:31:25.432" v="5" actId="2711"/>
          <ac:picMkLst>
            <pc:docMk/>
            <pc:sldMk cId="2701765514" sldId="261"/>
            <ac:picMk id="4" creationId="{088DCA2A-B877-096B-F43E-32A80C357BDE}"/>
          </ac:picMkLst>
        </pc:picChg>
        <pc:cxnChg chg="mod">
          <ac:chgData name="Brian Balok" userId="685ccb80-cfa1-454b-99b7-0120cbe7ee01" providerId="ADAL" clId="{1E154571-A07A-42B9-8DBD-F8627FCB5066}" dt="2023-12-06T20:31:25.432" v="5" actId="2711"/>
          <ac:cxnSpMkLst>
            <pc:docMk/>
            <pc:sldMk cId="2701765514" sldId="261"/>
            <ac:cxnSpMk id="9" creationId="{1CE3BDFD-C50E-8D28-2AD3-5ABE1BADE750}"/>
          </ac:cxnSpMkLst>
        </pc:cxnChg>
        <pc:cxnChg chg="mod">
          <ac:chgData name="Brian Balok" userId="685ccb80-cfa1-454b-99b7-0120cbe7ee01" providerId="ADAL" clId="{1E154571-A07A-42B9-8DBD-F8627FCB5066}" dt="2023-12-06T20:31:25.432" v="5" actId="2711"/>
          <ac:cxnSpMkLst>
            <pc:docMk/>
            <pc:sldMk cId="2701765514" sldId="261"/>
            <ac:cxnSpMk id="13" creationId="{A61BF88C-6EBB-BD71-9D0D-74B06C9E383D}"/>
          </ac:cxnSpMkLst>
        </pc:cxnChg>
        <pc:cxnChg chg="mod">
          <ac:chgData name="Brian Balok" userId="685ccb80-cfa1-454b-99b7-0120cbe7ee01" providerId="ADAL" clId="{1E154571-A07A-42B9-8DBD-F8627FCB5066}" dt="2023-12-06T20:31:25.432" v="5" actId="2711"/>
          <ac:cxnSpMkLst>
            <pc:docMk/>
            <pc:sldMk cId="2701765514" sldId="261"/>
            <ac:cxnSpMk id="14" creationId="{496C186A-57DD-94FC-4286-F436587B609E}"/>
          </ac:cxnSpMkLst>
        </pc:cxnChg>
        <pc:cxnChg chg="mod">
          <ac:chgData name="Brian Balok" userId="685ccb80-cfa1-454b-99b7-0120cbe7ee01" providerId="ADAL" clId="{1E154571-A07A-42B9-8DBD-F8627FCB5066}" dt="2023-12-06T20:31:25.432" v="5" actId="2711"/>
          <ac:cxnSpMkLst>
            <pc:docMk/>
            <pc:sldMk cId="2701765514" sldId="261"/>
            <ac:cxnSpMk id="15" creationId="{BB1855C0-6763-214D-B7CF-E5553E04B37E}"/>
          </ac:cxnSpMkLst>
        </pc:cxnChg>
        <pc:cxnChg chg="mod">
          <ac:chgData name="Brian Balok" userId="685ccb80-cfa1-454b-99b7-0120cbe7ee01" providerId="ADAL" clId="{1E154571-A07A-42B9-8DBD-F8627FCB5066}" dt="2023-12-06T20:31:25.432" v="5" actId="2711"/>
          <ac:cxnSpMkLst>
            <pc:docMk/>
            <pc:sldMk cId="2701765514" sldId="261"/>
            <ac:cxnSpMk id="16" creationId="{B0274F02-1696-3D33-6EAB-B9AF2D078C63}"/>
          </ac:cxnSpMkLst>
        </pc:cxnChg>
      </pc:sldChg>
      <pc:sldChg chg="modSp">
        <pc:chgData name="Brian Balok" userId="685ccb80-cfa1-454b-99b7-0120cbe7ee01" providerId="ADAL" clId="{1E154571-A07A-42B9-8DBD-F8627FCB5066}" dt="2023-12-06T20:31:31.540" v="6" actId="2711"/>
        <pc:sldMkLst>
          <pc:docMk/>
          <pc:sldMk cId="2475454699" sldId="262"/>
        </pc:sldMkLst>
        <pc:spChg chg="mod">
          <ac:chgData name="Brian Balok" userId="685ccb80-cfa1-454b-99b7-0120cbe7ee01" providerId="ADAL" clId="{1E154571-A07A-42B9-8DBD-F8627FCB5066}" dt="2023-12-06T20:31:31.540" v="6" actId="2711"/>
          <ac:spMkLst>
            <pc:docMk/>
            <pc:sldMk cId="2475454699" sldId="262"/>
            <ac:spMk id="2" creationId="{D1E51A54-3A89-6DAE-7646-EF22BF60AD55}"/>
          </ac:spMkLst>
        </pc:spChg>
        <pc:spChg chg="mod">
          <ac:chgData name="Brian Balok" userId="685ccb80-cfa1-454b-99b7-0120cbe7ee01" providerId="ADAL" clId="{1E154571-A07A-42B9-8DBD-F8627FCB5066}" dt="2023-12-06T20:31:31.540" v="6" actId="2711"/>
          <ac:spMkLst>
            <pc:docMk/>
            <pc:sldMk cId="2475454699" sldId="262"/>
            <ac:spMk id="4" creationId="{C22AD550-ADA8-72F4-837E-CFF26EF0E39C}"/>
          </ac:spMkLst>
        </pc:spChg>
        <pc:spChg chg="mod">
          <ac:chgData name="Brian Balok" userId="685ccb80-cfa1-454b-99b7-0120cbe7ee01" providerId="ADAL" clId="{1E154571-A07A-42B9-8DBD-F8627FCB5066}" dt="2023-12-06T20:31:31.540" v="6" actId="2711"/>
          <ac:spMkLst>
            <pc:docMk/>
            <pc:sldMk cId="2475454699" sldId="262"/>
            <ac:spMk id="6" creationId="{F75B0B95-823F-3E42-9AA6-A6BBBDB925E9}"/>
          </ac:spMkLst>
        </pc:spChg>
        <pc:picChg chg="mod">
          <ac:chgData name="Brian Balok" userId="685ccb80-cfa1-454b-99b7-0120cbe7ee01" providerId="ADAL" clId="{1E154571-A07A-42B9-8DBD-F8627FCB5066}" dt="2023-12-06T20:31:31.540" v="6" actId="2711"/>
          <ac:picMkLst>
            <pc:docMk/>
            <pc:sldMk cId="2475454699" sldId="262"/>
            <ac:picMk id="5" creationId="{765390C2-61D4-12BF-0990-9612E24A4E19}"/>
          </ac:picMkLst>
        </pc:picChg>
        <pc:cxnChg chg="mod">
          <ac:chgData name="Brian Balok" userId="685ccb80-cfa1-454b-99b7-0120cbe7ee01" providerId="ADAL" clId="{1E154571-A07A-42B9-8DBD-F8627FCB5066}" dt="2023-12-06T20:31:31.540" v="6" actId="2711"/>
          <ac:cxnSpMkLst>
            <pc:docMk/>
            <pc:sldMk cId="2475454699" sldId="262"/>
            <ac:cxnSpMk id="7" creationId="{939643C4-09B4-D83E-5E33-DFDE274D62B0}"/>
          </ac:cxnSpMkLst>
        </pc:cxnChg>
      </pc:sldChg>
      <pc:sldChg chg="modSp">
        <pc:chgData name="Brian Balok" userId="685ccb80-cfa1-454b-99b7-0120cbe7ee01" providerId="ADAL" clId="{1E154571-A07A-42B9-8DBD-F8627FCB5066}" dt="2023-12-06T20:31:38.092" v="7" actId="2711"/>
        <pc:sldMkLst>
          <pc:docMk/>
          <pc:sldMk cId="3263698583" sldId="263"/>
        </pc:sldMkLst>
        <pc:spChg chg="mod">
          <ac:chgData name="Brian Balok" userId="685ccb80-cfa1-454b-99b7-0120cbe7ee01" providerId="ADAL" clId="{1E154571-A07A-42B9-8DBD-F8627FCB5066}" dt="2023-12-06T20:31:38.092" v="7" actId="2711"/>
          <ac:spMkLst>
            <pc:docMk/>
            <pc:sldMk cId="3263698583" sldId="263"/>
            <ac:spMk id="2" creationId="{9267224C-9D20-BD08-3063-BEAE32439BBC}"/>
          </ac:spMkLst>
        </pc:spChg>
        <pc:spChg chg="mod">
          <ac:chgData name="Brian Balok" userId="685ccb80-cfa1-454b-99b7-0120cbe7ee01" providerId="ADAL" clId="{1E154571-A07A-42B9-8DBD-F8627FCB5066}" dt="2023-12-06T20:31:38.092" v="7" actId="2711"/>
          <ac:spMkLst>
            <pc:docMk/>
            <pc:sldMk cId="3263698583" sldId="263"/>
            <ac:spMk id="5" creationId="{1DB84A95-E67D-BC71-5157-C5C690D3A7F2}"/>
          </ac:spMkLst>
        </pc:spChg>
        <pc:picChg chg="mod">
          <ac:chgData name="Brian Balok" userId="685ccb80-cfa1-454b-99b7-0120cbe7ee01" providerId="ADAL" clId="{1E154571-A07A-42B9-8DBD-F8627FCB5066}" dt="2023-12-06T20:31:38.092" v="7" actId="2711"/>
          <ac:picMkLst>
            <pc:docMk/>
            <pc:sldMk cId="3263698583" sldId="263"/>
            <ac:picMk id="4" creationId="{EBE0DF16-3D9A-2FA3-BDD1-0CD49D2CAF7E}"/>
          </ac:picMkLst>
        </pc:picChg>
      </pc:sldChg>
      <pc:sldChg chg="modSp mod">
        <pc:chgData name="Brian Balok" userId="685ccb80-cfa1-454b-99b7-0120cbe7ee01" providerId="ADAL" clId="{1E154571-A07A-42B9-8DBD-F8627FCB5066}" dt="2023-12-06T20:31:45.567" v="8" actId="2711"/>
        <pc:sldMkLst>
          <pc:docMk/>
          <pc:sldMk cId="207166952" sldId="264"/>
        </pc:sldMkLst>
        <pc:spChg chg="mod">
          <ac:chgData name="Brian Balok" userId="685ccb80-cfa1-454b-99b7-0120cbe7ee01" providerId="ADAL" clId="{1E154571-A07A-42B9-8DBD-F8627FCB5066}" dt="2023-12-06T20:31:45.567" v="8" actId="2711"/>
          <ac:spMkLst>
            <pc:docMk/>
            <pc:sldMk cId="207166952" sldId="264"/>
            <ac:spMk id="2" creationId="{2351685E-B3C4-77C1-7C12-D59D8EC46274}"/>
          </ac:spMkLst>
        </pc:spChg>
        <pc:spChg chg="mod">
          <ac:chgData name="Brian Balok" userId="685ccb80-cfa1-454b-99b7-0120cbe7ee01" providerId="ADAL" clId="{1E154571-A07A-42B9-8DBD-F8627FCB5066}" dt="2023-12-06T20:31:45.567" v="8" actId="2711"/>
          <ac:spMkLst>
            <pc:docMk/>
            <pc:sldMk cId="207166952" sldId="264"/>
            <ac:spMk id="4" creationId="{A80D3969-6A13-CBF0-6EE4-9D4E2E527D0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BF55A-28E9-7F49-B3B2-2C3DDBCE85B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3A6D6-A4B5-3946-9B84-D1B7E7EBC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1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airplane&#10;&#10;Description automatically generated">
            <a:extLst>
              <a:ext uri="{FF2B5EF4-FFF2-40B4-BE49-F238E27FC236}">
                <a16:creationId xmlns:a16="http://schemas.microsoft.com/office/drawing/2014/main" id="{1CB4696F-00E8-F81A-DE44-8E43CBEB5C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14"/>
            <a:ext cx="12192000" cy="685657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3717FFB0-63F9-CA65-0E02-6E0C1B5E3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8940"/>
            <a:ext cx="9144000" cy="52790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E4F55C-25B2-4EDD-5783-27FDA524F6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502" y="2224556"/>
            <a:ext cx="6292995" cy="165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6962-AD7F-5592-C8DD-2BC78759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7033D8-D20C-6C4A-9F41-D447F11D0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887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A0D01-EE85-562E-007E-34D3F612A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7A8851-AAE8-E1B7-C178-20D25AD8E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13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1F23D-B3A2-F359-9AF5-606725356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3ABE5-6872-5F4D-203C-13771D75A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E2FD-6A7A-4D7A-9699-0E19884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92890-A0FC-1952-9E31-C621B1985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463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6EC90-2087-D139-C75F-60BE67906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0DA29-933C-2798-0272-8FDD035BD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6D8E65-EC89-C3D9-C009-013F01A9E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837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B8C3-EDF1-86B3-6CA3-04736085B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F4D4D-9FAF-C17F-D39C-1708005DB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4708-5B54-6CA5-4832-35A780E2E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D3B4D-BC29-E817-4263-AE48B4522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6334D1-A74E-4F4C-CBE9-2D2E00EC52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39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841CA-F99A-73A0-B438-F7C03731F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727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34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DF053-8D51-13C2-EB8B-77D1CE0B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F1FBC-0F99-6773-1C70-D13DA0F23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E9CEA9-7385-D14A-C9A3-48B7E3703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263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CEC19-4951-BA66-E8F9-36C39618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009A88-F128-DAD9-B1CA-37249170CE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88FAC-7B1D-543C-5A05-BA3D48039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890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19344F-4AB7-F49F-D362-642D863D5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001"/>
            <a:ext cx="10515600" cy="803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DD5D2-CD15-2704-8DB5-D73315B20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96698"/>
            <a:ext cx="10515600" cy="4880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6B6C78-7DB6-576E-E56C-951F1435E4CD}"/>
              </a:ext>
            </a:extLst>
          </p:cNvPr>
          <p:cNvCxnSpPr>
            <a:cxnSpLocks/>
          </p:cNvCxnSpPr>
          <p:nvPr userDrawn="1"/>
        </p:nvCxnSpPr>
        <p:spPr>
          <a:xfrm flipV="1">
            <a:off x="1391167" y="6567415"/>
            <a:ext cx="9264918" cy="1899"/>
          </a:xfrm>
          <a:prstGeom prst="line">
            <a:avLst/>
          </a:prstGeom>
          <a:ln w="19050">
            <a:solidFill>
              <a:srgbClr val="30BF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5FA85D5-8E62-2CA7-FC86-FDB2F928BA7D}"/>
              </a:ext>
            </a:extLst>
          </p:cNvPr>
          <p:cNvSpPr txBox="1"/>
          <p:nvPr userDrawn="1"/>
        </p:nvSpPr>
        <p:spPr>
          <a:xfrm>
            <a:off x="10728459" y="6444304"/>
            <a:ext cx="13570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Poppins" panose="00000500000000000000" pitchFamily="2" charset="0"/>
                <a:cs typeface="Poppins" panose="00000500000000000000" pitchFamily="2" charset="0"/>
              </a:rPr>
              <a:t>GHSP Confidential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31785E-B98C-0D77-AF4B-F74F204F93E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6424090"/>
            <a:ext cx="1040674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3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5314A"/>
          </a:solidFill>
          <a:latin typeface="Poppins" panose="00000500000000000000" pitchFamily="2" charset="0"/>
          <a:ea typeface="+mj-ea"/>
          <a:cs typeface="Poppins" panose="000005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4C148D8-B436-E636-4A0C-2ACD13C266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Supplier Capacity Worksheet</a:t>
            </a:r>
          </a:p>
        </p:txBody>
      </p:sp>
    </p:spTree>
    <p:extLst>
      <p:ext uri="{BB962C8B-B14F-4D97-AF65-F5344CB8AC3E}">
        <p14:creationId xmlns:p14="http://schemas.microsoft.com/office/powerpoint/2010/main" val="2497303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BE920-3200-3365-08AA-232666203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Shared Equipment Capacity / Run @ Rate Analysis Worksheet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7A1DE-4BB8-E2FC-B00F-4D8354501401}"/>
              </a:ext>
            </a:extLst>
          </p:cNvPr>
          <p:cNvSpPr txBox="1"/>
          <p:nvPr/>
        </p:nvSpPr>
        <p:spPr>
          <a:xfrm>
            <a:off x="767396" y="1061392"/>
            <a:ext cx="101002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This guide is your introduction to the new Supplier Capacity Worksheet.  GHSP will now 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require that this document  be filled out prior to all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new business awards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at the time of the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PPAP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production run at rate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and as part of the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reval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document submission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package.   This document should be filled in considering your current equipment position, and any near term equipment acquisitions that may be made in support of a quoted program.   Each GHSP part number will have its own Supplier Capacity Worksheet.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2F2392F0-3A65-0EAD-0CEF-82DEE22E6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350" y="2631053"/>
            <a:ext cx="6430032" cy="382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814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A77CD-4971-1175-214B-2063AB019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Blue Cells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D99A2F-9374-16B3-5B0F-7472D21A4AC2}"/>
              </a:ext>
            </a:extLst>
          </p:cNvPr>
          <p:cNvSpPr txBox="1"/>
          <p:nvPr/>
        </p:nvSpPr>
        <p:spPr>
          <a:xfrm>
            <a:off x="838200" y="1120676"/>
            <a:ext cx="1051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Blue colored cells are fixed cells that make automatic calculations or are title cells for a yellow cell immediately next to it.  Suppliers will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have to fill in any Blue cells.</a:t>
            </a:r>
          </a:p>
        </p:txBody>
      </p:sp>
    </p:spTree>
    <p:extLst>
      <p:ext uri="{BB962C8B-B14F-4D97-AF65-F5344CB8AC3E}">
        <p14:creationId xmlns:p14="http://schemas.microsoft.com/office/powerpoint/2010/main" val="294167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A77CD-4971-1175-214B-2063AB019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Section 1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E76A067-0729-43AE-0F51-C08B0E2478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43" y="1219200"/>
            <a:ext cx="8839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86DD32B-6638-F1D0-5182-4CD3BC65CD8A}"/>
              </a:ext>
            </a:extLst>
          </p:cNvPr>
          <p:cNvSpPr txBox="1"/>
          <p:nvPr/>
        </p:nvSpPr>
        <p:spPr>
          <a:xfrm>
            <a:off x="2910506" y="3788228"/>
            <a:ext cx="5205806" cy="1477328"/>
          </a:xfrm>
          <a:prstGeom prst="rect">
            <a:avLst/>
          </a:prstGeom>
          <a:solidFill>
            <a:srgbClr val="05314A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Supplier to load info into yellow cells.   “Machine details” refers to the specific work station that is being reviewed.  This will be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 for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separate operation in your process.  One operation per page / tab.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67EB484-A1E1-E5BF-0A62-F72B9C00ADC6}"/>
              </a:ext>
            </a:extLst>
          </p:cNvPr>
          <p:cNvCxnSpPr/>
          <p:nvPr/>
        </p:nvCxnSpPr>
        <p:spPr>
          <a:xfrm flipH="1" flipV="1">
            <a:off x="4404570" y="3011056"/>
            <a:ext cx="685800" cy="82546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10E3D66-6015-DA59-A59A-FD0C207FAA61}"/>
              </a:ext>
            </a:extLst>
          </p:cNvPr>
          <p:cNvCxnSpPr/>
          <p:nvPr/>
        </p:nvCxnSpPr>
        <p:spPr>
          <a:xfrm flipH="1" flipV="1">
            <a:off x="3892943" y="2819400"/>
            <a:ext cx="1175656" cy="990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C300E3D-CFA6-E86C-0F84-C538D4252428}"/>
              </a:ext>
            </a:extLst>
          </p:cNvPr>
          <p:cNvCxnSpPr/>
          <p:nvPr/>
        </p:nvCxnSpPr>
        <p:spPr>
          <a:xfrm flipH="1" flipV="1">
            <a:off x="4121543" y="2393978"/>
            <a:ext cx="914400" cy="144254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36FB160-2E4B-5608-B858-7E20074F6B2F}"/>
              </a:ext>
            </a:extLst>
          </p:cNvPr>
          <p:cNvCxnSpPr/>
          <p:nvPr/>
        </p:nvCxnSpPr>
        <p:spPr>
          <a:xfrm flipH="1" flipV="1">
            <a:off x="4502543" y="2206058"/>
            <a:ext cx="566056" cy="160394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65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6BBD0-724C-5AC7-BA4E-9A25C7EE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Section 2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F9722A5-6EB4-547E-1D18-959490ADB4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181100"/>
            <a:ext cx="9067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5CB1E38-CB36-1C81-E89E-F3CD3C2520D0}"/>
              </a:ext>
            </a:extLst>
          </p:cNvPr>
          <p:cNvSpPr txBox="1"/>
          <p:nvPr/>
        </p:nvSpPr>
        <p:spPr>
          <a:xfrm>
            <a:off x="1594757" y="3718679"/>
            <a:ext cx="2024743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Supplier to load the 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requested shift related info.  The information (blue cells) will  automatically calculate based on 5 days per week and 47.2 weeks per year (a GHSP standard)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91D7794-F2A8-4B5E-A18D-F5EBEC198613}"/>
              </a:ext>
            </a:extLst>
          </p:cNvPr>
          <p:cNvCxnSpPr/>
          <p:nvPr/>
        </p:nvCxnSpPr>
        <p:spPr>
          <a:xfrm flipV="1">
            <a:off x="2324100" y="2558143"/>
            <a:ext cx="674914" cy="1160536"/>
          </a:xfrm>
          <a:prstGeom prst="straightConnector1">
            <a:avLst/>
          </a:prstGeom>
          <a:ln w="7620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D0A5BA9-FD8A-761F-22FF-D099F22F8181}"/>
              </a:ext>
            </a:extLst>
          </p:cNvPr>
          <p:cNvSpPr txBox="1"/>
          <p:nvPr/>
        </p:nvSpPr>
        <p:spPr>
          <a:xfrm>
            <a:off x="4305300" y="3864429"/>
            <a:ext cx="2621230" cy="175432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Supplier to check if the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equipment is dedicated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 not.  Then declare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how many pieces of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equipment will be used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this operation.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A0ED70E-7059-E7BE-A49E-CCB764E5F8A3}"/>
              </a:ext>
            </a:extLst>
          </p:cNvPr>
          <p:cNvCxnSpPr/>
          <p:nvPr/>
        </p:nvCxnSpPr>
        <p:spPr>
          <a:xfrm flipV="1">
            <a:off x="4533900" y="2286000"/>
            <a:ext cx="685800" cy="1567543"/>
          </a:xfrm>
          <a:prstGeom prst="straightConnector1">
            <a:avLst/>
          </a:prstGeom>
          <a:ln w="7620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47BEE9E-5319-954B-F069-917D0062008C}"/>
              </a:ext>
            </a:extLst>
          </p:cNvPr>
          <p:cNvSpPr txBox="1"/>
          <p:nvPr/>
        </p:nvSpPr>
        <p:spPr>
          <a:xfrm>
            <a:off x="8420099" y="3555138"/>
            <a:ext cx="3248615" cy="14773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Side note: You will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notice this section will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change based on how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many pieces of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equipment are being used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97E47F-0CCE-5FD7-EC21-70E01FAB0B72}"/>
              </a:ext>
            </a:extLst>
          </p:cNvPr>
          <p:cNvCxnSpPr/>
          <p:nvPr/>
        </p:nvCxnSpPr>
        <p:spPr>
          <a:xfrm flipV="1">
            <a:off x="9867900" y="2895600"/>
            <a:ext cx="228600" cy="656341"/>
          </a:xfrm>
          <a:prstGeom prst="straightConnector1">
            <a:avLst/>
          </a:prstGeom>
          <a:ln w="7620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597FF1B-CECE-C7DF-D64C-5C0690E8642F}"/>
              </a:ext>
            </a:extLst>
          </p:cNvPr>
          <p:cNvCxnSpPr/>
          <p:nvPr/>
        </p:nvCxnSpPr>
        <p:spPr>
          <a:xfrm flipH="1" flipV="1">
            <a:off x="9513348" y="2895600"/>
            <a:ext cx="354552" cy="623683"/>
          </a:xfrm>
          <a:prstGeom prst="straightConnector1">
            <a:avLst/>
          </a:prstGeom>
          <a:ln w="7620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5CDF51C1-7A75-B7D0-5888-C3C58B194518}"/>
              </a:ext>
            </a:extLst>
          </p:cNvPr>
          <p:cNvSpPr/>
          <p:nvPr/>
        </p:nvSpPr>
        <p:spPr>
          <a:xfrm>
            <a:off x="3023627" y="1812279"/>
            <a:ext cx="7620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8D6054-F2DA-E27E-E0E7-DCC5903D2AD6}"/>
              </a:ext>
            </a:extLst>
          </p:cNvPr>
          <p:cNvSpPr/>
          <p:nvPr/>
        </p:nvSpPr>
        <p:spPr>
          <a:xfrm>
            <a:off x="4953327" y="1126479"/>
            <a:ext cx="1357786" cy="13171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844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73BD9-7AB2-D151-4763-3B8DAEAAE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Section 3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88DCA2A-B877-096B-F43E-32A80C357BD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730" y="1595375"/>
            <a:ext cx="10611353" cy="1991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3978CB0-60F3-6FA0-B3E3-86A462006198}"/>
              </a:ext>
            </a:extLst>
          </p:cNvPr>
          <p:cNvSpPr txBox="1"/>
          <p:nvPr/>
        </p:nvSpPr>
        <p:spPr>
          <a:xfrm>
            <a:off x="647363" y="4969185"/>
            <a:ext cx="110860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Load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parts that will run on this piece of equipment if the machine is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dedicated.  You can list other customer parts as shown above – we just need their volume, cycle times, scrap rate, etc. clearly stated so that it provides a realistic view of capacity.  You should have plenty of room to accommodate shared equipment parts – but if you don’t, speak with your GHSP buyer. 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machine is dedicated you would only need to load the single GHSP part data.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595982-77EE-0572-7ECD-988C3BCD3B9D}"/>
              </a:ext>
            </a:extLst>
          </p:cNvPr>
          <p:cNvSpPr txBox="1"/>
          <p:nvPr/>
        </p:nvSpPr>
        <p:spPr>
          <a:xfrm>
            <a:off x="6705713" y="3598481"/>
            <a:ext cx="3619724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On the initial quote use the 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“quoted estimate” cell.  After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we have been in production we 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would use the “Run @ rate”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or “annual re-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” cells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32C352-89D9-DE9E-3BFA-2B077525B826}"/>
              </a:ext>
            </a:extLst>
          </p:cNvPr>
          <p:cNvSpPr txBox="1"/>
          <p:nvPr/>
        </p:nvSpPr>
        <p:spPr>
          <a:xfrm>
            <a:off x="742447" y="998483"/>
            <a:ext cx="451063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Load all part numbers and annual volumes that will run on this Equipment. 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327AA48-8B9A-E193-278A-421916ADB4BC}"/>
              </a:ext>
            </a:extLst>
          </p:cNvPr>
          <p:cNvSpPr/>
          <p:nvPr/>
        </p:nvSpPr>
        <p:spPr>
          <a:xfrm>
            <a:off x="6752165" y="1599276"/>
            <a:ext cx="2204136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CE3BDFD-C50E-8D28-2AD3-5ABE1BADE750}"/>
              </a:ext>
            </a:extLst>
          </p:cNvPr>
          <p:cNvCxnSpPr>
            <a:cxnSpLocks/>
          </p:cNvCxnSpPr>
          <p:nvPr/>
        </p:nvCxnSpPr>
        <p:spPr>
          <a:xfrm flipH="1" flipV="1">
            <a:off x="8034042" y="2591170"/>
            <a:ext cx="90362" cy="1043059"/>
          </a:xfrm>
          <a:prstGeom prst="straightConnector1">
            <a:avLst/>
          </a:prstGeom>
          <a:ln w="7620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DA669710-D204-7E6A-58B7-0727B9B70887}"/>
              </a:ext>
            </a:extLst>
          </p:cNvPr>
          <p:cNvSpPr/>
          <p:nvPr/>
        </p:nvSpPr>
        <p:spPr>
          <a:xfrm>
            <a:off x="876847" y="1690177"/>
            <a:ext cx="4014808" cy="914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1B12B7-55DC-EED0-76CF-889982D2590E}"/>
              </a:ext>
            </a:extLst>
          </p:cNvPr>
          <p:cNvSpPr/>
          <p:nvPr/>
        </p:nvSpPr>
        <p:spPr>
          <a:xfrm>
            <a:off x="8975183" y="1891273"/>
            <a:ext cx="2442679" cy="9733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671D82-97E1-3A20-5402-227BB164405D}"/>
              </a:ext>
            </a:extLst>
          </p:cNvPr>
          <p:cNvSpPr/>
          <p:nvPr/>
        </p:nvSpPr>
        <p:spPr>
          <a:xfrm>
            <a:off x="6395711" y="2137868"/>
            <a:ext cx="466368" cy="8024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61BF88C-6EBB-BD71-9D0D-74B06C9E383D}"/>
              </a:ext>
            </a:extLst>
          </p:cNvPr>
          <p:cNvCxnSpPr>
            <a:cxnSpLocks/>
          </p:cNvCxnSpPr>
          <p:nvPr/>
        </p:nvCxnSpPr>
        <p:spPr>
          <a:xfrm>
            <a:off x="3192545" y="1548110"/>
            <a:ext cx="0" cy="304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96C186A-57DD-94FC-4286-F436587B609E}"/>
              </a:ext>
            </a:extLst>
          </p:cNvPr>
          <p:cNvCxnSpPr>
            <a:cxnSpLocks/>
          </p:cNvCxnSpPr>
          <p:nvPr/>
        </p:nvCxnSpPr>
        <p:spPr>
          <a:xfrm>
            <a:off x="6644821" y="1548110"/>
            <a:ext cx="0" cy="304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B1855C0-6763-214D-B7CF-E5553E04B37E}"/>
              </a:ext>
            </a:extLst>
          </p:cNvPr>
          <p:cNvCxnSpPr>
            <a:cxnSpLocks/>
          </p:cNvCxnSpPr>
          <p:nvPr/>
        </p:nvCxnSpPr>
        <p:spPr>
          <a:xfrm>
            <a:off x="10571549" y="1515576"/>
            <a:ext cx="0" cy="47489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0274F02-1696-3D33-6EAB-B9AF2D078C63}"/>
              </a:ext>
            </a:extLst>
          </p:cNvPr>
          <p:cNvCxnSpPr>
            <a:cxnSpLocks/>
          </p:cNvCxnSpPr>
          <p:nvPr/>
        </p:nvCxnSpPr>
        <p:spPr>
          <a:xfrm>
            <a:off x="884730" y="1548110"/>
            <a:ext cx="105331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765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51A54-3A89-6DAE-7646-EF22BF60A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Section 4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22AD550-ADA8-72F4-837E-CFF26EF0E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3646"/>
            <a:ext cx="10515600" cy="1899948"/>
          </a:xfrm>
        </p:spPr>
        <p:txBody>
          <a:bodyPr/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Tabs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Again, You will need to open a new tab for each operation the part goes through.  For example: if a part gets die cast, machined, and goes through a leak test – that would be three tabs that need to be filled out to identify your capacity for that part.  Each operation may or may not have dedicated equipment - please be sure to fill out each tab accordingly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65390C2-61D4-12BF-0990-9612E24A4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044" y="2720947"/>
            <a:ext cx="10227755" cy="3222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5B0B95-823F-3E42-9AA6-A6BBBDB925E9}"/>
              </a:ext>
            </a:extLst>
          </p:cNvPr>
          <p:cNvSpPr txBox="1"/>
          <p:nvPr/>
        </p:nvSpPr>
        <p:spPr>
          <a:xfrm>
            <a:off x="2304207" y="5961021"/>
            <a:ext cx="758358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Additional tabs for each manufacturing process  or Work Center (“WC”) are located near the bottom of the sheet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39643C4-09B4-D83E-5E33-DFDE274D62B0}"/>
              </a:ext>
            </a:extLst>
          </p:cNvPr>
          <p:cNvCxnSpPr>
            <a:cxnSpLocks/>
          </p:cNvCxnSpPr>
          <p:nvPr/>
        </p:nvCxnSpPr>
        <p:spPr>
          <a:xfrm flipH="1" flipV="1">
            <a:off x="2304207" y="5648241"/>
            <a:ext cx="139588" cy="337840"/>
          </a:xfrm>
          <a:prstGeom prst="straightConnector1">
            <a:avLst/>
          </a:prstGeom>
          <a:ln w="7620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454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7224C-9D20-BD08-3063-BEAE32439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Section 5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BE0DF16-3D9A-2FA3-BDD1-0CD49D2CAF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340" y="2102421"/>
            <a:ext cx="6528924" cy="4296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B84A95-E67D-BC71-5157-C5C690D3A7F2}"/>
              </a:ext>
            </a:extLst>
          </p:cNvPr>
          <p:cNvSpPr txBox="1"/>
          <p:nvPr/>
        </p:nvSpPr>
        <p:spPr>
          <a:xfrm>
            <a:off x="838200" y="872824"/>
            <a:ext cx="949074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Summary Page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 This page is automatically generated by your inputs on the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previous tabs.  Its purpose is to highlight process constraints and calculate what your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maximum weekly and annual output should /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be.</a:t>
            </a:r>
          </a:p>
        </p:txBody>
      </p:sp>
    </p:spTree>
    <p:extLst>
      <p:ext uri="{BB962C8B-B14F-4D97-AF65-F5344CB8AC3E}">
        <p14:creationId xmlns:p14="http://schemas.microsoft.com/office/powerpoint/2010/main" val="3263698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1685E-B3C4-77C1-7C12-D59D8EC4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Additional Information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80D3969-6A13-CBF0-6EE4-9D4E2E527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409" y="1225058"/>
            <a:ext cx="9616710" cy="16002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will be required to submit this form to your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GHSP Buyer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1) Pre- new business award,  2) At the time of the  PPAP production run at rate, and 3) As part of the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reval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submissions in January of each year.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When you submit each part number file you will need to use the following naming pattern: Part number, Description, Current month, Current year.   (example below) </a:t>
            </a:r>
          </a:p>
          <a:p>
            <a:r>
              <a:rPr lang="en-US" sz="2400" dirty="0">
                <a:solidFill>
                  <a:srgbClr val="0531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400" b="1" dirty="0">
                <a:solidFill>
                  <a:srgbClr val="0531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123456  Ford Mustang widget January 2015</a:t>
            </a:r>
            <a:r>
              <a:rPr lang="en-US" sz="2400" dirty="0">
                <a:solidFill>
                  <a:srgbClr val="0531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you have questions about this worksheet, please contact your GHSP buyer.  </a:t>
            </a:r>
          </a:p>
        </p:txBody>
      </p:sp>
    </p:spTree>
    <p:extLst>
      <p:ext uri="{BB962C8B-B14F-4D97-AF65-F5344CB8AC3E}">
        <p14:creationId xmlns:p14="http://schemas.microsoft.com/office/powerpoint/2010/main" val="207166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GHSP">
      <a:dk1>
        <a:srgbClr val="000000"/>
      </a:dk1>
      <a:lt1>
        <a:srgbClr val="FFFFFF"/>
      </a:lt1>
      <a:dk2>
        <a:srgbClr val="053049"/>
      </a:dk2>
      <a:lt2>
        <a:srgbClr val="BEBEBE"/>
      </a:lt2>
      <a:accent1>
        <a:srgbClr val="14BDF0"/>
      </a:accent1>
      <a:accent2>
        <a:srgbClr val="2F90C0"/>
      </a:accent2>
      <a:accent3>
        <a:srgbClr val="74C042"/>
      </a:accent3>
      <a:accent4>
        <a:srgbClr val="EC1C24"/>
      </a:accent4>
      <a:accent5>
        <a:srgbClr val="F38B1E"/>
      </a:accent5>
      <a:accent6>
        <a:srgbClr val="FFC000"/>
      </a:accent6>
      <a:hlink>
        <a:srgbClr val="14BEF0"/>
      </a:hlink>
      <a:folHlink>
        <a:srgbClr val="2F90C0"/>
      </a:folHlink>
    </a:clrScheme>
    <a:fontScheme name="GHSP">
      <a:majorFont>
        <a:latin typeface="Bahnschrift"/>
        <a:ea typeface=""/>
        <a:cs typeface=""/>
      </a:majorFont>
      <a:minorFont>
        <a:latin typeface="Bahnschrif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HSP Blank Presentation Template_V1" id="{161BD463-713C-437F-8A46-82652A6F28B0}" vid="{487C3E4D-B060-47E9-9B5E-F69DDCA5B8F3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78488c2-e1ae-4cbe-a623-c49d68c505c4">
      <UserInfo>
        <DisplayName>Colby Martin</DisplayName>
        <AccountId>141</AccountId>
        <AccountType/>
      </UserInfo>
      <UserInfo>
        <DisplayName>Andy Hubbard</DisplayName>
        <AccountId>282</AccountId>
        <AccountType/>
      </UserInfo>
    </SharedWithUsers>
    <lcf76f155ced4ddcb4097134ff3c332f xmlns="69b78a8a-548d-4734-af99-18012c001a53">
      <Terms xmlns="http://schemas.microsoft.com/office/infopath/2007/PartnerControls"/>
    </lcf76f155ced4ddcb4097134ff3c332f>
    <TaxCatchAll xmlns="b78488c2-e1ae-4cbe-a623-c49d68c505c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C6F742A3E59F419178E7C244C58DC8" ma:contentTypeVersion="16" ma:contentTypeDescription="Create a new document." ma:contentTypeScope="" ma:versionID="58bc2e08f3a70cc325b56384f73e1f2e">
  <xsd:schema xmlns:xsd="http://www.w3.org/2001/XMLSchema" xmlns:xs="http://www.w3.org/2001/XMLSchema" xmlns:p="http://schemas.microsoft.com/office/2006/metadata/properties" xmlns:ns2="69b78a8a-548d-4734-af99-18012c001a53" xmlns:ns3="b78488c2-e1ae-4cbe-a623-c49d68c505c4" targetNamespace="http://schemas.microsoft.com/office/2006/metadata/properties" ma:root="true" ma:fieldsID="beed4550817e8df6a19a29a051dbb209" ns2:_="" ns3:_="">
    <xsd:import namespace="69b78a8a-548d-4734-af99-18012c001a53"/>
    <xsd:import namespace="b78488c2-e1ae-4cbe-a623-c49d68c505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78a8a-548d-4734-af99-18012c001a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b8f99bc-e9e6-4ffc-80e4-d0e1ffdb65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488c2-e1ae-4cbe-a623-c49d68c505c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815a95c-8c3f-4880-a219-af870e51b66f}" ma:internalName="TaxCatchAll" ma:showField="CatchAllData" ma:web="b78488c2-e1ae-4cbe-a623-c49d68c505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D85BBE-9712-4EE2-8D81-896CA7AB82A9}">
  <ds:schemaRefs>
    <ds:schemaRef ds:uri="http://purl.org/dc/terms/"/>
    <ds:schemaRef ds:uri="b78488c2-e1ae-4cbe-a623-c49d68c505c4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69b78a8a-548d-4734-af99-18012c001a5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F461F21-0C81-40AF-9D63-CB27E99C1A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B7B478-E8DF-4DD4-B589-890F32F993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b78a8a-548d-4734-af99-18012c001a53"/>
    <ds:schemaRef ds:uri="b78488c2-e1ae-4cbe-a623-c49d68c505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GHSP Blank Presentation Template_V1</Template>
  <TotalTime>24</TotalTime>
  <Words>653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Poppins</vt:lpstr>
      <vt:lpstr>Office Theme 2013 - 2022</vt:lpstr>
      <vt:lpstr>PowerPoint Presentation</vt:lpstr>
      <vt:lpstr>Shared Equipment Capacity / Run @ Rate Analysis Worksheet</vt:lpstr>
      <vt:lpstr>Blue Cells</vt:lpstr>
      <vt:lpstr>Section 1</vt:lpstr>
      <vt:lpstr>Section 2</vt:lpstr>
      <vt:lpstr>Section 3</vt:lpstr>
      <vt:lpstr>Section 4</vt:lpstr>
      <vt:lpstr>Section 5</vt:lpstr>
      <vt:lpstr>Additional Information</vt:lpstr>
    </vt:vector>
  </TitlesOfParts>
  <Company>JSJ Corporation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Balok</dc:creator>
  <cp:lastModifiedBy>Brian Balok</cp:lastModifiedBy>
  <cp:revision>1</cp:revision>
  <dcterms:created xsi:type="dcterms:W3CDTF">2023-11-16T15:42:53Z</dcterms:created>
  <dcterms:modified xsi:type="dcterms:W3CDTF">2023-12-07T19:33:06Z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0x01010076C6F742A3E59F419178E7C244C58DC8</vt:lpwstr>
  </property>
  <property fmtid="{D5CDD505-2E9C-101B-9397-08002B2CF9AE}" pid="3" name="MediaServiceImageTags">
    <vt:lpwstr/>
  </property>
</Properties>
</file>