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13" r:id="rId53"/>
    <p:sldId id="304" r:id="rId54"/>
    <p:sldId id="305" r:id="rId55"/>
    <p:sldId id="306" r:id="rId56"/>
    <p:sldId id="307" r:id="rId57"/>
    <p:sldId id="308" r:id="rId58"/>
    <p:sldId id="309" r:id="rId59"/>
    <p:sldId id="310" r:id="rId60"/>
    <p:sldId id="311" r:id="rId61"/>
    <p:sldId id="312" r:id="rId62"/>
    <p:sldId id="314" r:id="rId63"/>
    <p:sldId id="315" r:id="rId64"/>
    <p:sldId id="31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14A"/>
    <a:srgbClr val="14B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5900E-EF57-450C-A782-F65120CE26CE}" v="7" dt="2023-12-07T19:15:34.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6327"/>
  </p:normalViewPr>
  <p:slideViewPr>
    <p:cSldViewPr snapToGrid="0" snapToObjects="1">
      <p:cViewPr varScale="1">
        <p:scale>
          <a:sx n="179" d="100"/>
          <a:sy n="179" d="100"/>
        </p:scale>
        <p:origin x="2202" y="168"/>
      </p:cViewPr>
      <p:guideLst/>
    </p:cSldViewPr>
  </p:slideViewPr>
  <p:notesTextViewPr>
    <p:cViewPr>
      <p:scale>
        <a:sx n="1" d="1"/>
        <a:sy n="1" d="1"/>
      </p:scale>
      <p:origin x="0" y="0"/>
    </p:cViewPr>
  </p:notesTextViewPr>
  <p:notesViewPr>
    <p:cSldViewPr snapToGrid="0" snapToObjects="1">
      <p:cViewPr varScale="1">
        <p:scale>
          <a:sx n="190" d="100"/>
          <a:sy n="190" d="100"/>
        </p:scale>
        <p:origin x="2296"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Balok" userId="685ccb80-cfa1-454b-99b7-0120cbe7ee01" providerId="ADAL" clId="{FD0CC717-F431-43DD-877D-9C8419D08376}"/>
    <pc:docChg chg="undo custSel addSld modSld sldOrd">
      <pc:chgData name="Brian Balok" userId="685ccb80-cfa1-454b-99b7-0120cbe7ee01" providerId="ADAL" clId="{FD0CC717-F431-43DD-877D-9C8419D08376}" dt="2023-11-28T21:10:56.139" v="1772" actId="1076"/>
      <pc:docMkLst>
        <pc:docMk/>
      </pc:docMkLst>
      <pc:sldChg chg="addSp delSp modSp mod modAnim">
        <pc:chgData name="Brian Balok" userId="685ccb80-cfa1-454b-99b7-0120cbe7ee01" providerId="ADAL" clId="{FD0CC717-F431-43DD-877D-9C8419D08376}" dt="2023-11-28T14:55:29.397" v="43" actId="27107"/>
        <pc:sldMkLst>
          <pc:docMk/>
          <pc:sldMk cId="2941672395" sldId="258"/>
        </pc:sldMkLst>
        <pc:spChg chg="mod">
          <ac:chgData name="Brian Balok" userId="685ccb80-cfa1-454b-99b7-0120cbe7ee01" providerId="ADAL" clId="{FD0CC717-F431-43DD-877D-9C8419D08376}" dt="2023-11-28T14:53:40.655" v="32" actId="2711"/>
          <ac:spMkLst>
            <pc:docMk/>
            <pc:sldMk cId="2941672395" sldId="258"/>
            <ac:spMk id="2" creationId="{57CA77CD-4971-1175-214B-2063AB019CE1}"/>
          </ac:spMkLst>
        </pc:spChg>
        <pc:spChg chg="del">
          <ac:chgData name="Brian Balok" userId="685ccb80-cfa1-454b-99b7-0120cbe7ee01" providerId="ADAL" clId="{FD0CC717-F431-43DD-877D-9C8419D08376}" dt="2023-11-28T14:53:28.827" v="0" actId="478"/>
          <ac:spMkLst>
            <pc:docMk/>
            <pc:sldMk cId="2941672395" sldId="258"/>
            <ac:spMk id="3" creationId="{2A646ADE-9177-B7E2-1143-2363B01BAB3A}"/>
          </ac:spMkLst>
        </pc:spChg>
        <pc:spChg chg="add mod">
          <ac:chgData name="Brian Balok" userId="685ccb80-cfa1-454b-99b7-0120cbe7ee01" providerId="ADAL" clId="{FD0CC717-F431-43DD-877D-9C8419D08376}" dt="2023-11-28T14:54:40.720" v="41" actId="5793"/>
          <ac:spMkLst>
            <pc:docMk/>
            <pc:sldMk cId="2941672395" sldId="258"/>
            <ac:spMk id="4" creationId="{3405D471-16AF-50DB-821E-BC8B304217BF}"/>
          </ac:spMkLst>
        </pc:spChg>
        <pc:spChg chg="add mod">
          <ac:chgData name="Brian Balok" userId="685ccb80-cfa1-454b-99b7-0120cbe7ee01" providerId="ADAL" clId="{FD0CC717-F431-43DD-877D-9C8419D08376}" dt="2023-11-28T14:55:29.397" v="43" actId="27107"/>
          <ac:spMkLst>
            <pc:docMk/>
            <pc:sldMk cId="2941672395" sldId="258"/>
            <ac:spMk id="5" creationId="{E6ABB778-D23D-762F-2156-BDFB1F096FB9}"/>
          </ac:spMkLst>
        </pc:spChg>
      </pc:sldChg>
      <pc:sldChg chg="addSp delSp modSp mod">
        <pc:chgData name="Brian Balok" userId="685ccb80-cfa1-454b-99b7-0120cbe7ee01" providerId="ADAL" clId="{FD0CC717-F431-43DD-877D-9C8419D08376}" dt="2023-11-28T14:56:52.911" v="121" actId="255"/>
        <pc:sldMkLst>
          <pc:docMk/>
          <pc:sldMk cId="2133653967" sldId="259"/>
        </pc:sldMkLst>
        <pc:spChg chg="mod">
          <ac:chgData name="Brian Balok" userId="685ccb80-cfa1-454b-99b7-0120cbe7ee01" providerId="ADAL" clId="{FD0CC717-F431-43DD-877D-9C8419D08376}" dt="2023-11-28T14:56:52.911" v="121" actId="255"/>
          <ac:spMkLst>
            <pc:docMk/>
            <pc:sldMk cId="2133653967" sldId="259"/>
            <ac:spMk id="2" creationId="{57CA77CD-4971-1175-214B-2063AB019CE1}"/>
          </ac:spMkLst>
        </pc:spChg>
        <pc:spChg chg="del">
          <ac:chgData name="Brian Balok" userId="685ccb80-cfa1-454b-99b7-0120cbe7ee01" providerId="ADAL" clId="{FD0CC717-F431-43DD-877D-9C8419D08376}" dt="2023-11-28T14:56:07.552" v="104" actId="478"/>
          <ac:spMkLst>
            <pc:docMk/>
            <pc:sldMk cId="2133653967" sldId="259"/>
            <ac:spMk id="3" creationId="{2A646ADE-9177-B7E2-1143-2363B01BAB3A}"/>
          </ac:spMkLst>
        </pc:spChg>
        <pc:spChg chg="add mod">
          <ac:chgData name="Brian Balok" userId="685ccb80-cfa1-454b-99b7-0120cbe7ee01" providerId="ADAL" clId="{FD0CC717-F431-43DD-877D-9C8419D08376}" dt="2023-11-28T14:56:38.179" v="118" actId="27636"/>
          <ac:spMkLst>
            <pc:docMk/>
            <pc:sldMk cId="2133653967" sldId="259"/>
            <ac:spMk id="4" creationId="{4755B986-34C7-D90A-B5D3-A2FB05BF2A4C}"/>
          </ac:spMkLst>
        </pc:spChg>
      </pc:sldChg>
      <pc:sldChg chg="addSp delSp modSp new mod">
        <pc:chgData name="Brian Balok" userId="685ccb80-cfa1-454b-99b7-0120cbe7ee01" providerId="ADAL" clId="{FD0CC717-F431-43DD-877D-9C8419D08376}" dt="2023-11-28T16:06:44.188" v="195" actId="1076"/>
        <pc:sldMkLst>
          <pc:docMk/>
          <pc:sldMk cId="2530571433" sldId="260"/>
        </pc:sldMkLst>
        <pc:spChg chg="mod">
          <ac:chgData name="Brian Balok" userId="685ccb80-cfa1-454b-99b7-0120cbe7ee01" providerId="ADAL" clId="{FD0CC717-F431-43DD-877D-9C8419D08376}" dt="2023-11-28T14:57:19.702" v="170" actId="27636"/>
          <ac:spMkLst>
            <pc:docMk/>
            <pc:sldMk cId="2530571433" sldId="260"/>
            <ac:spMk id="2" creationId="{685D8A06-D8E7-C3CA-930A-4E207FC9C2CD}"/>
          </ac:spMkLst>
        </pc:spChg>
        <pc:spChg chg="del mod">
          <ac:chgData name="Brian Balok" userId="685ccb80-cfa1-454b-99b7-0120cbe7ee01" providerId="ADAL" clId="{FD0CC717-F431-43DD-877D-9C8419D08376}" dt="2023-11-28T16:04:44.465" v="173" actId="478"/>
          <ac:spMkLst>
            <pc:docMk/>
            <pc:sldMk cId="2530571433" sldId="260"/>
            <ac:spMk id="3" creationId="{C0393080-8EAE-1C3F-E265-AAF89B0ABAE1}"/>
          </ac:spMkLst>
        </pc:spChg>
        <pc:spChg chg="add mod">
          <ac:chgData name="Brian Balok" userId="685ccb80-cfa1-454b-99b7-0120cbe7ee01" providerId="ADAL" clId="{FD0CC717-F431-43DD-877D-9C8419D08376}" dt="2023-11-28T16:06:40.995" v="194" actId="1076"/>
          <ac:spMkLst>
            <pc:docMk/>
            <pc:sldMk cId="2530571433" sldId="260"/>
            <ac:spMk id="4" creationId="{5996E060-328A-45A5-B1A4-CBBC3A964A63}"/>
          </ac:spMkLst>
        </pc:spChg>
        <pc:spChg chg="add mod">
          <ac:chgData name="Brian Balok" userId="685ccb80-cfa1-454b-99b7-0120cbe7ee01" providerId="ADAL" clId="{FD0CC717-F431-43DD-877D-9C8419D08376}" dt="2023-11-28T16:06:40.995" v="194" actId="1076"/>
          <ac:spMkLst>
            <pc:docMk/>
            <pc:sldMk cId="2530571433" sldId="260"/>
            <ac:spMk id="5" creationId="{A9C5A18C-A0CA-7C43-9FD6-649443FEFA93}"/>
          </ac:spMkLst>
        </pc:spChg>
        <pc:spChg chg="add mod">
          <ac:chgData name="Brian Balok" userId="685ccb80-cfa1-454b-99b7-0120cbe7ee01" providerId="ADAL" clId="{FD0CC717-F431-43DD-877D-9C8419D08376}" dt="2023-11-28T16:06:40.995" v="194" actId="1076"/>
          <ac:spMkLst>
            <pc:docMk/>
            <pc:sldMk cId="2530571433" sldId="260"/>
            <ac:spMk id="6" creationId="{E69C667E-09E1-5DF0-5799-362E9D4914C8}"/>
          </ac:spMkLst>
        </pc:spChg>
        <pc:spChg chg="add mod">
          <ac:chgData name="Brian Balok" userId="685ccb80-cfa1-454b-99b7-0120cbe7ee01" providerId="ADAL" clId="{FD0CC717-F431-43DD-877D-9C8419D08376}" dt="2023-11-28T16:06:40.995" v="194" actId="1076"/>
          <ac:spMkLst>
            <pc:docMk/>
            <pc:sldMk cId="2530571433" sldId="260"/>
            <ac:spMk id="7" creationId="{1DD3DA42-7D54-EDC2-4940-72831A703C48}"/>
          </ac:spMkLst>
        </pc:spChg>
        <pc:spChg chg="add mod">
          <ac:chgData name="Brian Balok" userId="685ccb80-cfa1-454b-99b7-0120cbe7ee01" providerId="ADAL" clId="{FD0CC717-F431-43DD-877D-9C8419D08376}" dt="2023-11-28T16:06:40.995" v="194" actId="1076"/>
          <ac:spMkLst>
            <pc:docMk/>
            <pc:sldMk cId="2530571433" sldId="260"/>
            <ac:spMk id="8" creationId="{4CA4C83F-EE30-67F3-4750-448431F9855B}"/>
          </ac:spMkLst>
        </pc:spChg>
        <pc:spChg chg="add mod">
          <ac:chgData name="Brian Balok" userId="685ccb80-cfa1-454b-99b7-0120cbe7ee01" providerId="ADAL" clId="{FD0CC717-F431-43DD-877D-9C8419D08376}" dt="2023-11-28T16:06:40.995" v="194" actId="1076"/>
          <ac:spMkLst>
            <pc:docMk/>
            <pc:sldMk cId="2530571433" sldId="260"/>
            <ac:spMk id="9" creationId="{0A1BDD4D-63EC-0451-79CF-BAF6997EB950}"/>
          </ac:spMkLst>
        </pc:spChg>
        <pc:spChg chg="add mod">
          <ac:chgData name="Brian Balok" userId="685ccb80-cfa1-454b-99b7-0120cbe7ee01" providerId="ADAL" clId="{FD0CC717-F431-43DD-877D-9C8419D08376}" dt="2023-11-28T16:06:40.995" v="194" actId="1076"/>
          <ac:spMkLst>
            <pc:docMk/>
            <pc:sldMk cId="2530571433" sldId="260"/>
            <ac:spMk id="10" creationId="{16B3AF6A-A4A0-004D-E492-14AFC4E20D8E}"/>
          </ac:spMkLst>
        </pc:spChg>
        <pc:spChg chg="add mod">
          <ac:chgData name="Brian Balok" userId="685ccb80-cfa1-454b-99b7-0120cbe7ee01" providerId="ADAL" clId="{FD0CC717-F431-43DD-877D-9C8419D08376}" dt="2023-11-28T16:06:40.995" v="194" actId="1076"/>
          <ac:spMkLst>
            <pc:docMk/>
            <pc:sldMk cId="2530571433" sldId="260"/>
            <ac:spMk id="11" creationId="{2BAF7B4B-C48A-5D92-47A4-4583B0620795}"/>
          </ac:spMkLst>
        </pc:spChg>
        <pc:spChg chg="add mod">
          <ac:chgData name="Brian Balok" userId="685ccb80-cfa1-454b-99b7-0120cbe7ee01" providerId="ADAL" clId="{FD0CC717-F431-43DD-877D-9C8419D08376}" dt="2023-11-28T16:06:40.995" v="194" actId="1076"/>
          <ac:spMkLst>
            <pc:docMk/>
            <pc:sldMk cId="2530571433" sldId="260"/>
            <ac:spMk id="12" creationId="{45C0F49B-3C0C-CBC5-A969-26CCE30BC856}"/>
          </ac:spMkLst>
        </pc:spChg>
        <pc:spChg chg="add mod">
          <ac:chgData name="Brian Balok" userId="685ccb80-cfa1-454b-99b7-0120cbe7ee01" providerId="ADAL" clId="{FD0CC717-F431-43DD-877D-9C8419D08376}" dt="2023-11-28T16:06:40.995" v="194" actId="1076"/>
          <ac:spMkLst>
            <pc:docMk/>
            <pc:sldMk cId="2530571433" sldId="260"/>
            <ac:spMk id="13" creationId="{38DA528D-989F-12C4-E48D-68EC06447BCC}"/>
          </ac:spMkLst>
        </pc:spChg>
        <pc:spChg chg="add del mod">
          <ac:chgData name="Brian Balok" userId="685ccb80-cfa1-454b-99b7-0120cbe7ee01" providerId="ADAL" clId="{FD0CC717-F431-43DD-877D-9C8419D08376}" dt="2023-11-28T16:06:04.977" v="187" actId="478"/>
          <ac:spMkLst>
            <pc:docMk/>
            <pc:sldMk cId="2530571433" sldId="260"/>
            <ac:spMk id="14" creationId="{A61076F7-2E0C-B0F7-34AD-D2DF41ADCB48}"/>
          </ac:spMkLst>
        </pc:spChg>
        <pc:spChg chg="add del mod">
          <ac:chgData name="Brian Balok" userId="685ccb80-cfa1-454b-99b7-0120cbe7ee01" providerId="ADAL" clId="{FD0CC717-F431-43DD-877D-9C8419D08376}" dt="2023-11-28T16:06:04.977" v="187" actId="478"/>
          <ac:spMkLst>
            <pc:docMk/>
            <pc:sldMk cId="2530571433" sldId="260"/>
            <ac:spMk id="15" creationId="{337E1A72-3FB6-1738-F970-AB557523B556}"/>
          </ac:spMkLst>
        </pc:spChg>
        <pc:spChg chg="add mod">
          <ac:chgData name="Brian Balok" userId="685ccb80-cfa1-454b-99b7-0120cbe7ee01" providerId="ADAL" clId="{FD0CC717-F431-43DD-877D-9C8419D08376}" dt="2023-11-28T16:06:44.188" v="195" actId="1076"/>
          <ac:spMkLst>
            <pc:docMk/>
            <pc:sldMk cId="2530571433" sldId="260"/>
            <ac:spMk id="16" creationId="{2CCD1997-0CB5-DBD8-0999-E96F48889E64}"/>
          </ac:spMkLst>
        </pc:spChg>
      </pc:sldChg>
      <pc:sldChg chg="addSp delSp modSp new mod modAnim">
        <pc:chgData name="Brian Balok" userId="685ccb80-cfa1-454b-99b7-0120cbe7ee01" providerId="ADAL" clId="{FD0CC717-F431-43DD-877D-9C8419D08376}" dt="2023-11-28T16:08:30.810" v="207" actId="2711"/>
        <pc:sldMkLst>
          <pc:docMk/>
          <pc:sldMk cId="3029020620" sldId="261"/>
        </pc:sldMkLst>
        <pc:spChg chg="del">
          <ac:chgData name="Brian Balok" userId="685ccb80-cfa1-454b-99b7-0120cbe7ee01" providerId="ADAL" clId="{FD0CC717-F431-43DD-877D-9C8419D08376}" dt="2023-11-28T16:07:09.253" v="199" actId="478"/>
          <ac:spMkLst>
            <pc:docMk/>
            <pc:sldMk cId="3029020620" sldId="261"/>
            <ac:spMk id="2" creationId="{E7C11F80-F16C-D875-5870-2161C8943AC3}"/>
          </ac:spMkLst>
        </pc:spChg>
        <pc:spChg chg="del mod">
          <ac:chgData name="Brian Balok" userId="685ccb80-cfa1-454b-99b7-0120cbe7ee01" providerId="ADAL" clId="{FD0CC717-F431-43DD-877D-9C8419D08376}" dt="2023-11-28T16:07:10.712" v="200" actId="478"/>
          <ac:spMkLst>
            <pc:docMk/>
            <pc:sldMk cId="3029020620" sldId="261"/>
            <ac:spMk id="3" creationId="{B99EFEC8-2CB8-D57F-B346-E21E1431B787}"/>
          </ac:spMkLst>
        </pc:spChg>
        <pc:spChg chg="add mod">
          <ac:chgData name="Brian Balok" userId="685ccb80-cfa1-454b-99b7-0120cbe7ee01" providerId="ADAL" clId="{FD0CC717-F431-43DD-877D-9C8419D08376}" dt="2023-11-28T16:08:19.461" v="205" actId="1076"/>
          <ac:spMkLst>
            <pc:docMk/>
            <pc:sldMk cId="3029020620" sldId="261"/>
            <ac:spMk id="6" creationId="{B8FBF84D-1EAD-42F3-03E6-BBA0633615A1}"/>
          </ac:spMkLst>
        </pc:spChg>
        <pc:spChg chg="add mod">
          <ac:chgData name="Brian Balok" userId="685ccb80-cfa1-454b-99b7-0120cbe7ee01" providerId="ADAL" clId="{FD0CC717-F431-43DD-877D-9C8419D08376}" dt="2023-11-28T16:08:19.461" v="205" actId="1076"/>
          <ac:spMkLst>
            <pc:docMk/>
            <pc:sldMk cId="3029020620" sldId="261"/>
            <ac:spMk id="7" creationId="{7B57BA8A-515F-1D2C-6970-E391AB9CB654}"/>
          </ac:spMkLst>
        </pc:spChg>
        <pc:spChg chg="add mod">
          <ac:chgData name="Brian Balok" userId="685ccb80-cfa1-454b-99b7-0120cbe7ee01" providerId="ADAL" clId="{FD0CC717-F431-43DD-877D-9C8419D08376}" dt="2023-11-28T16:08:19.461" v="205" actId="1076"/>
          <ac:spMkLst>
            <pc:docMk/>
            <pc:sldMk cId="3029020620" sldId="261"/>
            <ac:spMk id="8" creationId="{0138EDB9-A4DB-0E3D-60E2-E1C2CDFA15C9}"/>
          </ac:spMkLst>
        </pc:spChg>
        <pc:spChg chg="add mod">
          <ac:chgData name="Brian Balok" userId="685ccb80-cfa1-454b-99b7-0120cbe7ee01" providerId="ADAL" clId="{FD0CC717-F431-43DD-877D-9C8419D08376}" dt="2023-11-28T16:08:19.461" v="205" actId="1076"/>
          <ac:spMkLst>
            <pc:docMk/>
            <pc:sldMk cId="3029020620" sldId="261"/>
            <ac:spMk id="9" creationId="{645CC268-DA4A-B363-EF71-F24AD0F5F70F}"/>
          </ac:spMkLst>
        </pc:spChg>
        <pc:spChg chg="add mod">
          <ac:chgData name="Brian Balok" userId="685ccb80-cfa1-454b-99b7-0120cbe7ee01" providerId="ADAL" clId="{FD0CC717-F431-43DD-877D-9C8419D08376}" dt="2023-11-28T16:08:19.461" v="205" actId="1076"/>
          <ac:spMkLst>
            <pc:docMk/>
            <pc:sldMk cId="3029020620" sldId="261"/>
            <ac:spMk id="10" creationId="{9DE6B2C6-E743-4499-9BEF-5B93F0ACB4BA}"/>
          </ac:spMkLst>
        </pc:spChg>
        <pc:spChg chg="add mod">
          <ac:chgData name="Brian Balok" userId="685ccb80-cfa1-454b-99b7-0120cbe7ee01" providerId="ADAL" clId="{FD0CC717-F431-43DD-877D-9C8419D08376}" dt="2023-11-28T16:08:19.461" v="205" actId="1076"/>
          <ac:spMkLst>
            <pc:docMk/>
            <pc:sldMk cId="3029020620" sldId="261"/>
            <ac:spMk id="11" creationId="{319BC150-6283-F630-C2CB-E28D20A4BCC1}"/>
          </ac:spMkLst>
        </pc:spChg>
        <pc:spChg chg="add mod">
          <ac:chgData name="Brian Balok" userId="685ccb80-cfa1-454b-99b7-0120cbe7ee01" providerId="ADAL" clId="{FD0CC717-F431-43DD-877D-9C8419D08376}" dt="2023-11-28T16:08:19.461" v="205" actId="1076"/>
          <ac:spMkLst>
            <pc:docMk/>
            <pc:sldMk cId="3029020620" sldId="261"/>
            <ac:spMk id="12" creationId="{C89C9607-6A62-F499-699F-10A010DE1A6F}"/>
          </ac:spMkLst>
        </pc:spChg>
        <pc:spChg chg="add mod">
          <ac:chgData name="Brian Balok" userId="685ccb80-cfa1-454b-99b7-0120cbe7ee01" providerId="ADAL" clId="{FD0CC717-F431-43DD-877D-9C8419D08376}" dt="2023-11-28T16:08:19.461" v="205" actId="1076"/>
          <ac:spMkLst>
            <pc:docMk/>
            <pc:sldMk cId="3029020620" sldId="261"/>
            <ac:spMk id="13" creationId="{54985AE8-2D3E-E84C-A647-67349C763D9C}"/>
          </ac:spMkLst>
        </pc:spChg>
        <pc:spChg chg="add mod">
          <ac:chgData name="Brian Balok" userId="685ccb80-cfa1-454b-99b7-0120cbe7ee01" providerId="ADAL" clId="{FD0CC717-F431-43DD-877D-9C8419D08376}" dt="2023-11-28T16:08:19.461" v="205" actId="1076"/>
          <ac:spMkLst>
            <pc:docMk/>
            <pc:sldMk cId="3029020620" sldId="261"/>
            <ac:spMk id="14" creationId="{60CCC141-1C03-FC01-C354-137BD477A5D1}"/>
          </ac:spMkLst>
        </pc:spChg>
        <pc:spChg chg="add mod">
          <ac:chgData name="Brian Balok" userId="685ccb80-cfa1-454b-99b7-0120cbe7ee01" providerId="ADAL" clId="{FD0CC717-F431-43DD-877D-9C8419D08376}" dt="2023-11-28T16:08:19.461" v="205" actId="1076"/>
          <ac:spMkLst>
            <pc:docMk/>
            <pc:sldMk cId="3029020620" sldId="261"/>
            <ac:spMk id="15" creationId="{C6B6E1A7-2BE9-0071-E081-B7C4BFBA4217}"/>
          </ac:spMkLst>
        </pc:spChg>
        <pc:spChg chg="add mod">
          <ac:chgData name="Brian Balok" userId="685ccb80-cfa1-454b-99b7-0120cbe7ee01" providerId="ADAL" clId="{FD0CC717-F431-43DD-877D-9C8419D08376}" dt="2023-11-28T16:08:19.461" v="205" actId="1076"/>
          <ac:spMkLst>
            <pc:docMk/>
            <pc:sldMk cId="3029020620" sldId="261"/>
            <ac:spMk id="18" creationId="{81511880-B465-AA81-1A5D-8E767594E53F}"/>
          </ac:spMkLst>
        </pc:spChg>
        <pc:spChg chg="add mod">
          <ac:chgData name="Brian Balok" userId="685ccb80-cfa1-454b-99b7-0120cbe7ee01" providerId="ADAL" clId="{FD0CC717-F431-43DD-877D-9C8419D08376}" dt="2023-11-28T16:08:19.461" v="205" actId="1076"/>
          <ac:spMkLst>
            <pc:docMk/>
            <pc:sldMk cId="3029020620" sldId="261"/>
            <ac:spMk id="19" creationId="{65A31A13-A798-D080-45C2-32F4A45E6AEF}"/>
          </ac:spMkLst>
        </pc:spChg>
        <pc:spChg chg="add mod">
          <ac:chgData name="Brian Balok" userId="685ccb80-cfa1-454b-99b7-0120cbe7ee01" providerId="ADAL" clId="{FD0CC717-F431-43DD-877D-9C8419D08376}" dt="2023-11-28T16:08:19.461" v="205" actId="1076"/>
          <ac:spMkLst>
            <pc:docMk/>
            <pc:sldMk cId="3029020620" sldId="261"/>
            <ac:spMk id="20" creationId="{BEBE601A-F237-4C22-16B3-038D73C39E95}"/>
          </ac:spMkLst>
        </pc:spChg>
        <pc:spChg chg="add mod">
          <ac:chgData name="Brian Balok" userId="685ccb80-cfa1-454b-99b7-0120cbe7ee01" providerId="ADAL" clId="{FD0CC717-F431-43DD-877D-9C8419D08376}" dt="2023-11-28T16:08:19.461" v="205" actId="1076"/>
          <ac:spMkLst>
            <pc:docMk/>
            <pc:sldMk cId="3029020620" sldId="261"/>
            <ac:spMk id="21" creationId="{B51B3248-E9E0-70D6-C011-1F0FCEED7D5E}"/>
          </ac:spMkLst>
        </pc:spChg>
        <pc:spChg chg="add mod">
          <ac:chgData name="Brian Balok" userId="685ccb80-cfa1-454b-99b7-0120cbe7ee01" providerId="ADAL" clId="{FD0CC717-F431-43DD-877D-9C8419D08376}" dt="2023-11-28T16:08:19.461" v="205" actId="1076"/>
          <ac:spMkLst>
            <pc:docMk/>
            <pc:sldMk cId="3029020620" sldId="261"/>
            <ac:spMk id="22" creationId="{19F66214-5C27-C9DC-61D6-9671FEE97A52}"/>
          </ac:spMkLst>
        </pc:spChg>
        <pc:spChg chg="add mod">
          <ac:chgData name="Brian Balok" userId="685ccb80-cfa1-454b-99b7-0120cbe7ee01" providerId="ADAL" clId="{FD0CC717-F431-43DD-877D-9C8419D08376}" dt="2023-11-28T16:08:19.461" v="205" actId="1076"/>
          <ac:spMkLst>
            <pc:docMk/>
            <pc:sldMk cId="3029020620" sldId="261"/>
            <ac:spMk id="23" creationId="{930DDEB7-666B-C6F7-DB00-739D1D9423E8}"/>
          </ac:spMkLst>
        </pc:spChg>
        <pc:spChg chg="add mod">
          <ac:chgData name="Brian Balok" userId="685ccb80-cfa1-454b-99b7-0120cbe7ee01" providerId="ADAL" clId="{FD0CC717-F431-43DD-877D-9C8419D08376}" dt="2023-11-28T16:08:19.461" v="205" actId="1076"/>
          <ac:spMkLst>
            <pc:docMk/>
            <pc:sldMk cId="3029020620" sldId="261"/>
            <ac:spMk id="24" creationId="{4F6C7134-0DDE-46AA-AF42-2F257FCE3598}"/>
          </ac:spMkLst>
        </pc:spChg>
        <pc:spChg chg="add mod">
          <ac:chgData name="Brian Balok" userId="685ccb80-cfa1-454b-99b7-0120cbe7ee01" providerId="ADAL" clId="{FD0CC717-F431-43DD-877D-9C8419D08376}" dt="2023-11-28T16:08:19.461" v="205" actId="1076"/>
          <ac:spMkLst>
            <pc:docMk/>
            <pc:sldMk cId="3029020620" sldId="261"/>
            <ac:spMk id="25" creationId="{F58FC539-251D-3228-B537-CBCE094E8465}"/>
          </ac:spMkLst>
        </pc:spChg>
        <pc:spChg chg="add mod">
          <ac:chgData name="Brian Balok" userId="685ccb80-cfa1-454b-99b7-0120cbe7ee01" providerId="ADAL" clId="{FD0CC717-F431-43DD-877D-9C8419D08376}" dt="2023-11-28T16:08:19.461" v="205" actId="1076"/>
          <ac:spMkLst>
            <pc:docMk/>
            <pc:sldMk cId="3029020620" sldId="261"/>
            <ac:spMk id="26" creationId="{676B462F-5F14-B3FE-98B7-FB952DA994E5}"/>
          </ac:spMkLst>
        </pc:spChg>
        <pc:spChg chg="add mod">
          <ac:chgData name="Brian Balok" userId="685ccb80-cfa1-454b-99b7-0120cbe7ee01" providerId="ADAL" clId="{FD0CC717-F431-43DD-877D-9C8419D08376}" dt="2023-11-28T16:08:30.810" v="207" actId="2711"/>
          <ac:spMkLst>
            <pc:docMk/>
            <pc:sldMk cId="3029020620" sldId="261"/>
            <ac:spMk id="27" creationId="{7FFD6DDF-E83D-D2B6-04F9-6B29BD5FA77C}"/>
          </ac:spMkLst>
        </pc:spChg>
        <pc:spChg chg="add mod">
          <ac:chgData name="Brian Balok" userId="685ccb80-cfa1-454b-99b7-0120cbe7ee01" providerId="ADAL" clId="{FD0CC717-F431-43DD-877D-9C8419D08376}" dt="2023-11-28T16:08:19.461" v="205" actId="1076"/>
          <ac:spMkLst>
            <pc:docMk/>
            <pc:sldMk cId="3029020620" sldId="261"/>
            <ac:spMk id="28" creationId="{A7AF77BB-AAD3-B56E-AE58-ABAFDE968EAA}"/>
          </ac:spMkLst>
        </pc:spChg>
        <pc:spChg chg="add mod">
          <ac:chgData name="Brian Balok" userId="685ccb80-cfa1-454b-99b7-0120cbe7ee01" providerId="ADAL" clId="{FD0CC717-F431-43DD-877D-9C8419D08376}" dt="2023-11-28T16:08:19.461" v="205" actId="1076"/>
          <ac:spMkLst>
            <pc:docMk/>
            <pc:sldMk cId="3029020620" sldId="261"/>
            <ac:spMk id="29" creationId="{0487E2E3-3606-9874-AD2C-314BECE8F932}"/>
          </ac:spMkLst>
        </pc:spChg>
        <pc:spChg chg="add mod">
          <ac:chgData name="Brian Balok" userId="685ccb80-cfa1-454b-99b7-0120cbe7ee01" providerId="ADAL" clId="{FD0CC717-F431-43DD-877D-9C8419D08376}" dt="2023-11-28T16:08:19.461" v="205" actId="1076"/>
          <ac:spMkLst>
            <pc:docMk/>
            <pc:sldMk cId="3029020620" sldId="261"/>
            <ac:spMk id="30" creationId="{A0945DB1-2E2F-F45C-FC75-BA06E93B8C4F}"/>
          </ac:spMkLst>
        </pc:spChg>
        <pc:spChg chg="add mod">
          <ac:chgData name="Brian Balok" userId="685ccb80-cfa1-454b-99b7-0120cbe7ee01" providerId="ADAL" clId="{FD0CC717-F431-43DD-877D-9C8419D08376}" dt="2023-11-28T16:08:19.461" v="205" actId="1076"/>
          <ac:spMkLst>
            <pc:docMk/>
            <pc:sldMk cId="3029020620" sldId="261"/>
            <ac:spMk id="31" creationId="{66D56BBF-4666-A4E2-4E10-5F1A3B4574F5}"/>
          </ac:spMkLst>
        </pc:spChg>
        <pc:cxnChg chg="add mod">
          <ac:chgData name="Brian Balok" userId="685ccb80-cfa1-454b-99b7-0120cbe7ee01" providerId="ADAL" clId="{FD0CC717-F431-43DD-877D-9C8419D08376}" dt="2023-11-28T16:08:19.461" v="205" actId="1076"/>
          <ac:cxnSpMkLst>
            <pc:docMk/>
            <pc:sldMk cId="3029020620" sldId="261"/>
            <ac:cxnSpMk id="4" creationId="{01619C55-5334-0059-9129-415174C73C8B}"/>
          </ac:cxnSpMkLst>
        </pc:cxnChg>
        <pc:cxnChg chg="add mod">
          <ac:chgData name="Brian Balok" userId="685ccb80-cfa1-454b-99b7-0120cbe7ee01" providerId="ADAL" clId="{FD0CC717-F431-43DD-877D-9C8419D08376}" dt="2023-11-28T16:08:19.461" v="205" actId="1076"/>
          <ac:cxnSpMkLst>
            <pc:docMk/>
            <pc:sldMk cId="3029020620" sldId="261"/>
            <ac:cxnSpMk id="5" creationId="{CEEC6627-D54F-DE7F-3926-B0D12B357FA1}"/>
          </ac:cxnSpMkLst>
        </pc:cxnChg>
        <pc:cxnChg chg="add mod">
          <ac:chgData name="Brian Balok" userId="685ccb80-cfa1-454b-99b7-0120cbe7ee01" providerId="ADAL" clId="{FD0CC717-F431-43DD-877D-9C8419D08376}" dt="2023-11-28T16:08:19.461" v="205" actId="1076"/>
          <ac:cxnSpMkLst>
            <pc:docMk/>
            <pc:sldMk cId="3029020620" sldId="261"/>
            <ac:cxnSpMk id="16" creationId="{BE138E52-1A33-6E5A-DB1A-5344239235AE}"/>
          </ac:cxnSpMkLst>
        </pc:cxnChg>
        <pc:cxnChg chg="add mod">
          <ac:chgData name="Brian Balok" userId="685ccb80-cfa1-454b-99b7-0120cbe7ee01" providerId="ADAL" clId="{FD0CC717-F431-43DD-877D-9C8419D08376}" dt="2023-11-28T16:08:19.461" v="205" actId="1076"/>
          <ac:cxnSpMkLst>
            <pc:docMk/>
            <pc:sldMk cId="3029020620" sldId="261"/>
            <ac:cxnSpMk id="17" creationId="{A2155BE6-78EC-FA6E-D1DD-35F3D8774365}"/>
          </ac:cxnSpMkLst>
        </pc:cxnChg>
      </pc:sldChg>
      <pc:sldChg chg="addSp delSp modSp new mod">
        <pc:chgData name="Brian Balok" userId="685ccb80-cfa1-454b-99b7-0120cbe7ee01" providerId="ADAL" clId="{FD0CC717-F431-43DD-877D-9C8419D08376}" dt="2023-11-28T16:13:46.314" v="322" actId="2711"/>
        <pc:sldMkLst>
          <pc:docMk/>
          <pc:sldMk cId="2023281625" sldId="262"/>
        </pc:sldMkLst>
        <pc:spChg chg="mod">
          <ac:chgData name="Brian Balok" userId="685ccb80-cfa1-454b-99b7-0120cbe7ee01" providerId="ADAL" clId="{FD0CC717-F431-43DD-877D-9C8419D08376}" dt="2023-11-28T16:13:46.314" v="322" actId="2711"/>
          <ac:spMkLst>
            <pc:docMk/>
            <pc:sldMk cId="2023281625" sldId="262"/>
            <ac:spMk id="2" creationId="{0AB786EF-9AA9-3367-9EF8-112411B21EAD}"/>
          </ac:spMkLst>
        </pc:spChg>
        <pc:spChg chg="del">
          <ac:chgData name="Brian Balok" userId="685ccb80-cfa1-454b-99b7-0120cbe7ee01" providerId="ADAL" clId="{FD0CC717-F431-43DD-877D-9C8419D08376}" dt="2023-11-28T16:08:46.919" v="215" actId="478"/>
          <ac:spMkLst>
            <pc:docMk/>
            <pc:sldMk cId="2023281625" sldId="262"/>
            <ac:spMk id="3" creationId="{EAF8CADD-F0EA-4E1A-8625-3F9C6787D625}"/>
          </ac:spMkLst>
        </pc:spChg>
        <pc:spChg chg="add mod">
          <ac:chgData name="Brian Balok" userId="685ccb80-cfa1-454b-99b7-0120cbe7ee01" providerId="ADAL" clId="{FD0CC717-F431-43DD-877D-9C8419D08376}" dt="2023-11-28T16:09:08.215" v="226" actId="20577"/>
          <ac:spMkLst>
            <pc:docMk/>
            <pc:sldMk cId="2023281625" sldId="262"/>
            <ac:spMk id="4" creationId="{213FAD26-BC16-EB19-502B-522B1E22314F}"/>
          </ac:spMkLst>
        </pc:spChg>
      </pc:sldChg>
      <pc:sldChg chg="addSp delSp modSp new mod">
        <pc:chgData name="Brian Balok" userId="685ccb80-cfa1-454b-99b7-0120cbe7ee01" providerId="ADAL" clId="{FD0CC717-F431-43DD-877D-9C8419D08376}" dt="2023-11-28T16:09:57.133" v="249" actId="1076"/>
        <pc:sldMkLst>
          <pc:docMk/>
          <pc:sldMk cId="968331605" sldId="263"/>
        </pc:sldMkLst>
        <pc:spChg chg="mod">
          <ac:chgData name="Brian Balok" userId="685ccb80-cfa1-454b-99b7-0120cbe7ee01" providerId="ADAL" clId="{FD0CC717-F431-43DD-877D-9C8419D08376}" dt="2023-11-28T16:09:24.312" v="242" actId="2711"/>
          <ac:spMkLst>
            <pc:docMk/>
            <pc:sldMk cId="968331605" sldId="263"/>
            <ac:spMk id="2" creationId="{9F33674A-ED39-4694-4012-377DF95C8723}"/>
          </ac:spMkLst>
        </pc:spChg>
        <pc:spChg chg="del">
          <ac:chgData name="Brian Balok" userId="685ccb80-cfa1-454b-99b7-0120cbe7ee01" providerId="ADAL" clId="{FD0CC717-F431-43DD-877D-9C8419D08376}" dt="2023-11-28T16:09:28.461" v="243" actId="478"/>
          <ac:spMkLst>
            <pc:docMk/>
            <pc:sldMk cId="968331605" sldId="263"/>
            <ac:spMk id="3" creationId="{F2478DF4-07D1-B1F5-AF1E-17D8DB0F91A9}"/>
          </ac:spMkLst>
        </pc:spChg>
        <pc:spChg chg="add mod">
          <ac:chgData name="Brian Balok" userId="685ccb80-cfa1-454b-99b7-0120cbe7ee01" providerId="ADAL" clId="{FD0CC717-F431-43DD-877D-9C8419D08376}" dt="2023-11-28T16:09:57.133" v="249" actId="1076"/>
          <ac:spMkLst>
            <pc:docMk/>
            <pc:sldMk cId="968331605" sldId="263"/>
            <ac:spMk id="4" creationId="{1C77AB1C-016E-615E-0729-76F579B446D6}"/>
          </ac:spMkLst>
        </pc:spChg>
      </pc:sldChg>
      <pc:sldChg chg="addSp delSp modSp new mod">
        <pc:chgData name="Brian Balok" userId="685ccb80-cfa1-454b-99b7-0120cbe7ee01" providerId="ADAL" clId="{FD0CC717-F431-43DD-877D-9C8419D08376}" dt="2023-11-28T16:13:40.866" v="321" actId="2711"/>
        <pc:sldMkLst>
          <pc:docMk/>
          <pc:sldMk cId="1250697334" sldId="264"/>
        </pc:sldMkLst>
        <pc:spChg chg="mod">
          <ac:chgData name="Brian Balok" userId="685ccb80-cfa1-454b-99b7-0120cbe7ee01" providerId="ADAL" clId="{FD0CC717-F431-43DD-877D-9C8419D08376}" dt="2023-11-28T16:13:40.866" v="321" actId="2711"/>
          <ac:spMkLst>
            <pc:docMk/>
            <pc:sldMk cId="1250697334" sldId="264"/>
            <ac:spMk id="2" creationId="{693787F8-4A4C-E51F-179A-C89B67880256}"/>
          </ac:spMkLst>
        </pc:spChg>
        <pc:spChg chg="del">
          <ac:chgData name="Brian Balok" userId="685ccb80-cfa1-454b-99b7-0120cbe7ee01" providerId="ADAL" clId="{FD0CC717-F431-43DD-877D-9C8419D08376}" dt="2023-11-28T16:11:06.135" v="271" actId="478"/>
          <ac:spMkLst>
            <pc:docMk/>
            <pc:sldMk cId="1250697334" sldId="264"/>
            <ac:spMk id="3" creationId="{F774AD36-3707-24FB-00C4-BAC6D6442CFE}"/>
          </ac:spMkLst>
        </pc:spChg>
        <pc:spChg chg="add mod">
          <ac:chgData name="Brian Balok" userId="685ccb80-cfa1-454b-99b7-0120cbe7ee01" providerId="ADAL" clId="{FD0CC717-F431-43DD-877D-9C8419D08376}" dt="2023-11-28T16:11:54.138" v="276" actId="1076"/>
          <ac:spMkLst>
            <pc:docMk/>
            <pc:sldMk cId="1250697334" sldId="264"/>
            <ac:spMk id="4" creationId="{0CD79E7A-0E05-BE5A-6A6D-EF25CDDF1B19}"/>
          </ac:spMkLst>
        </pc:spChg>
        <pc:spChg chg="add mod">
          <ac:chgData name="Brian Balok" userId="685ccb80-cfa1-454b-99b7-0120cbe7ee01" providerId="ADAL" clId="{FD0CC717-F431-43DD-877D-9C8419D08376}" dt="2023-11-28T16:11:54.138" v="276" actId="1076"/>
          <ac:spMkLst>
            <pc:docMk/>
            <pc:sldMk cId="1250697334" sldId="264"/>
            <ac:spMk id="5" creationId="{BCF00777-5021-CBBC-0D4E-D23494C02D7E}"/>
          </ac:spMkLst>
        </pc:spChg>
        <pc:spChg chg="add mod">
          <ac:chgData name="Brian Balok" userId="685ccb80-cfa1-454b-99b7-0120cbe7ee01" providerId="ADAL" clId="{FD0CC717-F431-43DD-877D-9C8419D08376}" dt="2023-11-28T16:11:54.138" v="276" actId="1076"/>
          <ac:spMkLst>
            <pc:docMk/>
            <pc:sldMk cId="1250697334" sldId="264"/>
            <ac:spMk id="6" creationId="{E55FE44A-9BE0-2F4A-238E-0674D0A12834}"/>
          </ac:spMkLst>
        </pc:spChg>
        <pc:spChg chg="add mod">
          <ac:chgData name="Brian Balok" userId="685ccb80-cfa1-454b-99b7-0120cbe7ee01" providerId="ADAL" clId="{FD0CC717-F431-43DD-877D-9C8419D08376}" dt="2023-11-28T16:11:54.138" v="276" actId="1076"/>
          <ac:spMkLst>
            <pc:docMk/>
            <pc:sldMk cId="1250697334" sldId="264"/>
            <ac:spMk id="7" creationId="{07103FD0-9CD4-40A1-B3CB-CC224896F065}"/>
          </ac:spMkLst>
        </pc:spChg>
        <pc:spChg chg="add mod">
          <ac:chgData name="Brian Balok" userId="685ccb80-cfa1-454b-99b7-0120cbe7ee01" providerId="ADAL" clId="{FD0CC717-F431-43DD-877D-9C8419D08376}" dt="2023-11-28T16:11:54.138" v="276" actId="1076"/>
          <ac:spMkLst>
            <pc:docMk/>
            <pc:sldMk cId="1250697334" sldId="264"/>
            <ac:spMk id="8" creationId="{B0D8CB81-474E-DFFC-BD43-F6D02181FA17}"/>
          </ac:spMkLst>
        </pc:spChg>
        <pc:cxnChg chg="add mod">
          <ac:chgData name="Brian Balok" userId="685ccb80-cfa1-454b-99b7-0120cbe7ee01" providerId="ADAL" clId="{FD0CC717-F431-43DD-877D-9C8419D08376}" dt="2023-11-28T16:11:54.138" v="276" actId="1076"/>
          <ac:cxnSpMkLst>
            <pc:docMk/>
            <pc:sldMk cId="1250697334" sldId="264"/>
            <ac:cxnSpMk id="9" creationId="{C17EA7F8-2AD1-3083-432E-6F34AE34DA25}"/>
          </ac:cxnSpMkLst>
        </pc:cxnChg>
      </pc:sldChg>
      <pc:sldChg chg="addSp delSp modSp new mod">
        <pc:chgData name="Brian Balok" userId="685ccb80-cfa1-454b-99b7-0120cbe7ee01" providerId="ADAL" clId="{FD0CC717-F431-43DD-877D-9C8419D08376}" dt="2023-11-28T16:13:35.394" v="320" actId="2711"/>
        <pc:sldMkLst>
          <pc:docMk/>
          <pc:sldMk cId="1360431997" sldId="265"/>
        </pc:sldMkLst>
        <pc:spChg chg="mod">
          <ac:chgData name="Brian Balok" userId="685ccb80-cfa1-454b-99b7-0120cbe7ee01" providerId="ADAL" clId="{FD0CC717-F431-43DD-877D-9C8419D08376}" dt="2023-11-28T16:13:35.394" v="320" actId="2711"/>
          <ac:spMkLst>
            <pc:docMk/>
            <pc:sldMk cId="1360431997" sldId="265"/>
            <ac:spMk id="2" creationId="{8D76ABB1-4733-0FEF-662B-A8C730952BAB}"/>
          </ac:spMkLst>
        </pc:spChg>
        <pc:spChg chg="del">
          <ac:chgData name="Brian Balok" userId="685ccb80-cfa1-454b-99b7-0120cbe7ee01" providerId="ADAL" clId="{FD0CC717-F431-43DD-877D-9C8419D08376}" dt="2023-11-28T16:12:16.572" v="305" actId="478"/>
          <ac:spMkLst>
            <pc:docMk/>
            <pc:sldMk cId="1360431997" sldId="265"/>
            <ac:spMk id="3" creationId="{F719DA4C-7529-7678-B42D-D30F8DD0E880}"/>
          </ac:spMkLst>
        </pc:spChg>
        <pc:spChg chg="add mod">
          <ac:chgData name="Brian Balok" userId="685ccb80-cfa1-454b-99b7-0120cbe7ee01" providerId="ADAL" clId="{FD0CC717-F431-43DD-877D-9C8419D08376}" dt="2023-11-28T16:12:43.575" v="316" actId="5793"/>
          <ac:spMkLst>
            <pc:docMk/>
            <pc:sldMk cId="1360431997" sldId="265"/>
            <ac:spMk id="4" creationId="{248FB78D-AA2C-7CB4-1488-6E1F86FF4A7C}"/>
          </ac:spMkLst>
        </pc:spChg>
      </pc:sldChg>
      <pc:sldChg chg="addSp delSp modSp new mod">
        <pc:chgData name="Brian Balok" userId="685ccb80-cfa1-454b-99b7-0120cbe7ee01" providerId="ADAL" clId="{FD0CC717-F431-43DD-877D-9C8419D08376}" dt="2023-11-28T16:14:32.494" v="350" actId="403"/>
        <pc:sldMkLst>
          <pc:docMk/>
          <pc:sldMk cId="3061786874" sldId="266"/>
        </pc:sldMkLst>
        <pc:spChg chg="mod">
          <ac:chgData name="Brian Balok" userId="685ccb80-cfa1-454b-99b7-0120cbe7ee01" providerId="ADAL" clId="{FD0CC717-F431-43DD-877D-9C8419D08376}" dt="2023-11-28T16:14:07.612" v="344" actId="2711"/>
          <ac:spMkLst>
            <pc:docMk/>
            <pc:sldMk cId="3061786874" sldId="266"/>
            <ac:spMk id="2" creationId="{0C27569B-CA48-74C9-CF20-A057C9E82546}"/>
          </ac:spMkLst>
        </pc:spChg>
        <pc:spChg chg="del">
          <ac:chgData name="Brian Balok" userId="685ccb80-cfa1-454b-99b7-0120cbe7ee01" providerId="ADAL" clId="{FD0CC717-F431-43DD-877D-9C8419D08376}" dt="2023-11-28T16:14:18.237" v="345" actId="478"/>
          <ac:spMkLst>
            <pc:docMk/>
            <pc:sldMk cId="3061786874" sldId="266"/>
            <ac:spMk id="3" creationId="{5A3DDD9F-B1BA-B7ED-653A-8185EBA10DA2}"/>
          </ac:spMkLst>
        </pc:spChg>
        <pc:spChg chg="add mod">
          <ac:chgData name="Brian Balok" userId="685ccb80-cfa1-454b-99b7-0120cbe7ee01" providerId="ADAL" clId="{FD0CC717-F431-43DD-877D-9C8419D08376}" dt="2023-11-28T16:14:32.494" v="350" actId="403"/>
          <ac:spMkLst>
            <pc:docMk/>
            <pc:sldMk cId="3061786874" sldId="266"/>
            <ac:spMk id="4" creationId="{B4E38997-D3DC-0FDF-B1F2-3966710D73DA}"/>
          </ac:spMkLst>
        </pc:spChg>
      </pc:sldChg>
      <pc:sldChg chg="addSp delSp modSp new mod">
        <pc:chgData name="Brian Balok" userId="685ccb80-cfa1-454b-99b7-0120cbe7ee01" providerId="ADAL" clId="{FD0CC717-F431-43DD-877D-9C8419D08376}" dt="2023-11-28T16:15:46.392" v="373" actId="403"/>
        <pc:sldMkLst>
          <pc:docMk/>
          <pc:sldMk cId="2382118925" sldId="267"/>
        </pc:sldMkLst>
        <pc:spChg chg="mod">
          <ac:chgData name="Brian Balok" userId="685ccb80-cfa1-454b-99b7-0120cbe7ee01" providerId="ADAL" clId="{FD0CC717-F431-43DD-877D-9C8419D08376}" dt="2023-11-28T16:14:56.476" v="367" actId="2711"/>
          <ac:spMkLst>
            <pc:docMk/>
            <pc:sldMk cId="2382118925" sldId="267"/>
            <ac:spMk id="2" creationId="{47D07058-CC59-9760-F8D6-F455C03FA128}"/>
          </ac:spMkLst>
        </pc:spChg>
        <pc:spChg chg="del">
          <ac:chgData name="Brian Balok" userId="685ccb80-cfa1-454b-99b7-0120cbe7ee01" providerId="ADAL" clId="{FD0CC717-F431-43DD-877D-9C8419D08376}" dt="2023-11-28T16:15:23.631" v="368" actId="478"/>
          <ac:spMkLst>
            <pc:docMk/>
            <pc:sldMk cId="2382118925" sldId="267"/>
            <ac:spMk id="3" creationId="{AA9226BC-06C9-6E29-231C-66A8AAB1692F}"/>
          </ac:spMkLst>
        </pc:spChg>
        <pc:spChg chg="add mod">
          <ac:chgData name="Brian Balok" userId="685ccb80-cfa1-454b-99b7-0120cbe7ee01" providerId="ADAL" clId="{FD0CC717-F431-43DD-877D-9C8419D08376}" dt="2023-11-28T16:15:46.392" v="373" actId="403"/>
          <ac:spMkLst>
            <pc:docMk/>
            <pc:sldMk cId="2382118925" sldId="267"/>
            <ac:spMk id="4" creationId="{C38FDE1C-9622-129E-7414-F1DCCF6AEBA1}"/>
          </ac:spMkLst>
        </pc:spChg>
      </pc:sldChg>
      <pc:sldChg chg="addSp delSp modSp new mod">
        <pc:chgData name="Brian Balok" userId="685ccb80-cfa1-454b-99b7-0120cbe7ee01" providerId="ADAL" clId="{FD0CC717-F431-43DD-877D-9C8419D08376}" dt="2023-11-28T16:17:24.496" v="434" actId="2711"/>
        <pc:sldMkLst>
          <pc:docMk/>
          <pc:sldMk cId="3566587665" sldId="268"/>
        </pc:sldMkLst>
        <pc:spChg chg="mod">
          <ac:chgData name="Brian Balok" userId="685ccb80-cfa1-454b-99b7-0120cbe7ee01" providerId="ADAL" clId="{FD0CC717-F431-43DD-877D-9C8419D08376}" dt="2023-11-28T16:17:24.496" v="434" actId="2711"/>
          <ac:spMkLst>
            <pc:docMk/>
            <pc:sldMk cId="3566587665" sldId="268"/>
            <ac:spMk id="2" creationId="{A135322B-F20F-02D4-229B-B9FFBB495441}"/>
          </ac:spMkLst>
        </pc:spChg>
        <pc:spChg chg="del">
          <ac:chgData name="Brian Balok" userId="685ccb80-cfa1-454b-99b7-0120cbe7ee01" providerId="ADAL" clId="{FD0CC717-F431-43DD-877D-9C8419D08376}" dt="2023-11-28T16:16:15.995" v="398" actId="478"/>
          <ac:spMkLst>
            <pc:docMk/>
            <pc:sldMk cId="3566587665" sldId="268"/>
            <ac:spMk id="3" creationId="{B9AE0274-BBCE-737C-4C9B-623153C9B93D}"/>
          </ac:spMkLst>
        </pc:spChg>
        <pc:spChg chg="add mod">
          <ac:chgData name="Brian Balok" userId="685ccb80-cfa1-454b-99b7-0120cbe7ee01" providerId="ADAL" clId="{FD0CC717-F431-43DD-877D-9C8419D08376}" dt="2023-11-28T16:16:46.046" v="406" actId="1076"/>
          <ac:spMkLst>
            <pc:docMk/>
            <pc:sldMk cId="3566587665" sldId="268"/>
            <ac:spMk id="4" creationId="{4242C7D2-F00E-6F84-05EC-3622F8716214}"/>
          </ac:spMkLst>
        </pc:spChg>
      </pc:sldChg>
      <pc:sldChg chg="addSp delSp modSp new mod">
        <pc:chgData name="Brian Balok" userId="685ccb80-cfa1-454b-99b7-0120cbe7ee01" providerId="ADAL" clId="{FD0CC717-F431-43DD-877D-9C8419D08376}" dt="2023-11-28T16:20:32.833" v="518" actId="2711"/>
        <pc:sldMkLst>
          <pc:docMk/>
          <pc:sldMk cId="704111808" sldId="269"/>
        </pc:sldMkLst>
        <pc:spChg chg="mod">
          <ac:chgData name="Brian Balok" userId="685ccb80-cfa1-454b-99b7-0120cbe7ee01" providerId="ADAL" clId="{FD0CC717-F431-43DD-877D-9C8419D08376}" dt="2023-11-28T16:20:32.833" v="518" actId="2711"/>
          <ac:spMkLst>
            <pc:docMk/>
            <pc:sldMk cId="704111808" sldId="269"/>
            <ac:spMk id="2" creationId="{613C4327-CE19-DDD6-817F-39A631A45003}"/>
          </ac:spMkLst>
        </pc:spChg>
        <pc:spChg chg="del">
          <ac:chgData name="Brian Balok" userId="685ccb80-cfa1-454b-99b7-0120cbe7ee01" providerId="ADAL" clId="{FD0CC717-F431-43DD-877D-9C8419D08376}" dt="2023-11-28T16:17:40.304" v="436" actId="478"/>
          <ac:spMkLst>
            <pc:docMk/>
            <pc:sldMk cId="704111808" sldId="269"/>
            <ac:spMk id="3" creationId="{E4D0D8FC-924F-E91B-1190-23090331BB20}"/>
          </ac:spMkLst>
        </pc:spChg>
        <pc:spChg chg="add mod">
          <ac:chgData name="Brian Balok" userId="685ccb80-cfa1-454b-99b7-0120cbe7ee01" providerId="ADAL" clId="{FD0CC717-F431-43DD-877D-9C8419D08376}" dt="2023-11-28T16:17:54.147" v="443" actId="2711"/>
          <ac:spMkLst>
            <pc:docMk/>
            <pc:sldMk cId="704111808" sldId="269"/>
            <ac:spMk id="4" creationId="{21A97AEE-1EB6-9B6A-27D3-7AC9EC5FECCB}"/>
          </ac:spMkLst>
        </pc:spChg>
      </pc:sldChg>
      <pc:sldChg chg="addSp delSp modSp new mod">
        <pc:chgData name="Brian Balok" userId="685ccb80-cfa1-454b-99b7-0120cbe7ee01" providerId="ADAL" clId="{FD0CC717-F431-43DD-877D-9C8419D08376}" dt="2023-11-28T16:18:41.402" v="479" actId="403"/>
        <pc:sldMkLst>
          <pc:docMk/>
          <pc:sldMk cId="2699978669" sldId="270"/>
        </pc:sldMkLst>
        <pc:spChg chg="mod">
          <ac:chgData name="Brian Balok" userId="685ccb80-cfa1-454b-99b7-0120cbe7ee01" providerId="ADAL" clId="{FD0CC717-F431-43DD-877D-9C8419D08376}" dt="2023-11-28T16:18:13.462" v="471" actId="20577"/>
          <ac:spMkLst>
            <pc:docMk/>
            <pc:sldMk cId="2699978669" sldId="270"/>
            <ac:spMk id="2" creationId="{CA84688A-08AD-E92B-56E3-827823A63384}"/>
          </ac:spMkLst>
        </pc:spChg>
        <pc:spChg chg="del">
          <ac:chgData name="Brian Balok" userId="685ccb80-cfa1-454b-99b7-0120cbe7ee01" providerId="ADAL" clId="{FD0CC717-F431-43DD-877D-9C8419D08376}" dt="2023-11-28T16:18:16.463" v="472" actId="478"/>
          <ac:spMkLst>
            <pc:docMk/>
            <pc:sldMk cId="2699978669" sldId="270"/>
            <ac:spMk id="3" creationId="{670E54A2-6431-CCF9-505C-679220ADD2E3}"/>
          </ac:spMkLst>
        </pc:spChg>
        <pc:spChg chg="add mod">
          <ac:chgData name="Brian Balok" userId="685ccb80-cfa1-454b-99b7-0120cbe7ee01" providerId="ADAL" clId="{FD0CC717-F431-43DD-877D-9C8419D08376}" dt="2023-11-28T16:18:41.402" v="479" actId="403"/>
          <ac:spMkLst>
            <pc:docMk/>
            <pc:sldMk cId="2699978669" sldId="270"/>
            <ac:spMk id="4" creationId="{9218809B-B29E-7A58-BF09-FDE076AD5FFF}"/>
          </ac:spMkLst>
        </pc:spChg>
      </pc:sldChg>
      <pc:sldChg chg="addSp delSp modSp new mod">
        <pc:chgData name="Brian Balok" userId="685ccb80-cfa1-454b-99b7-0120cbe7ee01" providerId="ADAL" clId="{FD0CC717-F431-43DD-877D-9C8419D08376}" dt="2023-11-28T16:20:26.822" v="517" actId="2711"/>
        <pc:sldMkLst>
          <pc:docMk/>
          <pc:sldMk cId="4168242649" sldId="271"/>
        </pc:sldMkLst>
        <pc:spChg chg="mod">
          <ac:chgData name="Brian Balok" userId="685ccb80-cfa1-454b-99b7-0120cbe7ee01" providerId="ADAL" clId="{FD0CC717-F431-43DD-877D-9C8419D08376}" dt="2023-11-28T16:20:26.822" v="517" actId="2711"/>
          <ac:spMkLst>
            <pc:docMk/>
            <pc:sldMk cId="4168242649" sldId="271"/>
            <ac:spMk id="2" creationId="{57688383-289F-AC54-90F9-7C36C0470D07}"/>
          </ac:spMkLst>
        </pc:spChg>
        <pc:spChg chg="del mod">
          <ac:chgData name="Brian Balok" userId="685ccb80-cfa1-454b-99b7-0120cbe7ee01" providerId="ADAL" clId="{FD0CC717-F431-43DD-877D-9C8419D08376}" dt="2023-11-28T16:19:03.864" v="509" actId="478"/>
          <ac:spMkLst>
            <pc:docMk/>
            <pc:sldMk cId="4168242649" sldId="271"/>
            <ac:spMk id="3" creationId="{2CB11EAC-CA89-38BF-E860-2FF55996840F}"/>
          </ac:spMkLst>
        </pc:spChg>
        <pc:spChg chg="add mod">
          <ac:chgData name="Brian Balok" userId="685ccb80-cfa1-454b-99b7-0120cbe7ee01" providerId="ADAL" clId="{FD0CC717-F431-43DD-877D-9C8419D08376}" dt="2023-11-28T16:20:12.145" v="516" actId="208"/>
          <ac:spMkLst>
            <pc:docMk/>
            <pc:sldMk cId="4168242649" sldId="271"/>
            <ac:spMk id="5" creationId="{5166D875-2517-7AF2-3DEA-890BE9C68C12}"/>
          </ac:spMkLst>
        </pc:spChg>
        <pc:spChg chg="add mod">
          <ac:chgData name="Brian Balok" userId="685ccb80-cfa1-454b-99b7-0120cbe7ee01" providerId="ADAL" clId="{FD0CC717-F431-43DD-877D-9C8419D08376}" dt="2023-11-28T16:20:12.145" v="516" actId="208"/>
          <ac:spMkLst>
            <pc:docMk/>
            <pc:sldMk cId="4168242649" sldId="271"/>
            <ac:spMk id="7" creationId="{624A8967-9E16-894C-A6A9-CAE256A5BEF8}"/>
          </ac:spMkLst>
        </pc:spChg>
        <pc:spChg chg="add mod">
          <ac:chgData name="Brian Balok" userId="685ccb80-cfa1-454b-99b7-0120cbe7ee01" providerId="ADAL" clId="{FD0CC717-F431-43DD-877D-9C8419D08376}" dt="2023-11-28T16:20:12.145" v="516" actId="208"/>
          <ac:spMkLst>
            <pc:docMk/>
            <pc:sldMk cId="4168242649" sldId="271"/>
            <ac:spMk id="9" creationId="{5AE11AD7-6766-3791-13BF-70B525C2E6F8}"/>
          </ac:spMkLst>
        </pc:spChg>
        <pc:spChg chg="add mod">
          <ac:chgData name="Brian Balok" userId="685ccb80-cfa1-454b-99b7-0120cbe7ee01" providerId="ADAL" clId="{FD0CC717-F431-43DD-877D-9C8419D08376}" dt="2023-11-28T16:20:12.145" v="516" actId="208"/>
          <ac:spMkLst>
            <pc:docMk/>
            <pc:sldMk cId="4168242649" sldId="271"/>
            <ac:spMk id="11" creationId="{FAC53E6C-A7CA-284E-FB67-3A5618CA5B91}"/>
          </ac:spMkLst>
        </pc:spChg>
        <pc:spChg chg="add mod">
          <ac:chgData name="Brian Balok" userId="685ccb80-cfa1-454b-99b7-0120cbe7ee01" providerId="ADAL" clId="{FD0CC717-F431-43DD-877D-9C8419D08376}" dt="2023-11-28T16:20:12.145" v="516" actId="208"/>
          <ac:spMkLst>
            <pc:docMk/>
            <pc:sldMk cId="4168242649" sldId="271"/>
            <ac:spMk id="13" creationId="{C7B4211C-2BF2-1839-C243-2C185400F86A}"/>
          </ac:spMkLst>
        </pc:spChg>
        <pc:spChg chg="add mod">
          <ac:chgData name="Brian Balok" userId="685ccb80-cfa1-454b-99b7-0120cbe7ee01" providerId="ADAL" clId="{FD0CC717-F431-43DD-877D-9C8419D08376}" dt="2023-11-28T16:20:12.145" v="516" actId="208"/>
          <ac:spMkLst>
            <pc:docMk/>
            <pc:sldMk cId="4168242649" sldId="271"/>
            <ac:spMk id="15" creationId="{4BA2558F-6F96-BEFA-9E13-1F316FF1DD73}"/>
          </ac:spMkLst>
        </pc:spChg>
        <pc:spChg chg="add mod">
          <ac:chgData name="Brian Balok" userId="685ccb80-cfa1-454b-99b7-0120cbe7ee01" providerId="ADAL" clId="{FD0CC717-F431-43DD-877D-9C8419D08376}" dt="2023-11-28T16:20:12.145" v="516" actId="208"/>
          <ac:spMkLst>
            <pc:docMk/>
            <pc:sldMk cId="4168242649" sldId="271"/>
            <ac:spMk id="17" creationId="{F70226A1-99DE-A053-D61E-30C714F5B5E6}"/>
          </ac:spMkLst>
        </pc:spChg>
        <pc:picChg chg="add mod">
          <ac:chgData name="Brian Balok" userId="685ccb80-cfa1-454b-99b7-0120cbe7ee01" providerId="ADAL" clId="{FD0CC717-F431-43DD-877D-9C8419D08376}" dt="2023-11-28T16:19:28.899" v="511" actId="1076"/>
          <ac:picMkLst>
            <pc:docMk/>
            <pc:sldMk cId="4168242649" sldId="271"/>
            <ac:picMk id="4" creationId="{4E29E60B-61FB-49E7-62BA-5FA9DEAF48BF}"/>
          </ac:picMkLst>
        </pc:picChg>
        <pc:cxnChg chg="add mod">
          <ac:chgData name="Brian Balok" userId="685ccb80-cfa1-454b-99b7-0120cbe7ee01" providerId="ADAL" clId="{FD0CC717-F431-43DD-877D-9C8419D08376}" dt="2023-11-28T16:19:28.899" v="511" actId="1076"/>
          <ac:cxnSpMkLst>
            <pc:docMk/>
            <pc:sldMk cId="4168242649" sldId="271"/>
            <ac:cxnSpMk id="6" creationId="{35730449-3CA1-7883-93D1-3033C0175619}"/>
          </ac:cxnSpMkLst>
        </pc:cxnChg>
        <pc:cxnChg chg="add mod">
          <ac:chgData name="Brian Balok" userId="685ccb80-cfa1-454b-99b7-0120cbe7ee01" providerId="ADAL" clId="{FD0CC717-F431-43DD-877D-9C8419D08376}" dt="2023-11-28T16:19:28.899" v="511" actId="1076"/>
          <ac:cxnSpMkLst>
            <pc:docMk/>
            <pc:sldMk cId="4168242649" sldId="271"/>
            <ac:cxnSpMk id="8" creationId="{38606FFD-D9BD-1664-015D-CF91FDF313A4}"/>
          </ac:cxnSpMkLst>
        </pc:cxnChg>
        <pc:cxnChg chg="add mod">
          <ac:chgData name="Brian Balok" userId="685ccb80-cfa1-454b-99b7-0120cbe7ee01" providerId="ADAL" clId="{FD0CC717-F431-43DD-877D-9C8419D08376}" dt="2023-11-28T16:19:39.107" v="513" actId="14100"/>
          <ac:cxnSpMkLst>
            <pc:docMk/>
            <pc:sldMk cId="4168242649" sldId="271"/>
            <ac:cxnSpMk id="10" creationId="{334A3D16-B0D2-3397-8BFF-031CE62038AA}"/>
          </ac:cxnSpMkLst>
        </pc:cxnChg>
        <pc:cxnChg chg="add mod">
          <ac:chgData name="Brian Balok" userId="685ccb80-cfa1-454b-99b7-0120cbe7ee01" providerId="ADAL" clId="{FD0CC717-F431-43DD-877D-9C8419D08376}" dt="2023-11-28T16:19:44.034" v="514" actId="1076"/>
          <ac:cxnSpMkLst>
            <pc:docMk/>
            <pc:sldMk cId="4168242649" sldId="271"/>
            <ac:cxnSpMk id="12" creationId="{2145625D-BFA9-C325-50AB-EE7EDAE425A1}"/>
          </ac:cxnSpMkLst>
        </pc:cxnChg>
        <pc:cxnChg chg="add mod">
          <ac:chgData name="Brian Balok" userId="685ccb80-cfa1-454b-99b7-0120cbe7ee01" providerId="ADAL" clId="{FD0CC717-F431-43DD-877D-9C8419D08376}" dt="2023-11-28T16:19:28.899" v="511" actId="1076"/>
          <ac:cxnSpMkLst>
            <pc:docMk/>
            <pc:sldMk cId="4168242649" sldId="271"/>
            <ac:cxnSpMk id="14" creationId="{065BBB6D-E64E-825A-660F-718D8CB7F52B}"/>
          </ac:cxnSpMkLst>
        </pc:cxnChg>
        <pc:cxnChg chg="add mod">
          <ac:chgData name="Brian Balok" userId="685ccb80-cfa1-454b-99b7-0120cbe7ee01" providerId="ADAL" clId="{FD0CC717-F431-43DD-877D-9C8419D08376}" dt="2023-11-28T16:19:28.899" v="511" actId="1076"/>
          <ac:cxnSpMkLst>
            <pc:docMk/>
            <pc:sldMk cId="4168242649" sldId="271"/>
            <ac:cxnSpMk id="16" creationId="{2463DDBB-5E32-01A6-4CFC-869EC194CBAE}"/>
          </ac:cxnSpMkLst>
        </pc:cxnChg>
        <pc:cxnChg chg="add mod">
          <ac:chgData name="Brian Balok" userId="685ccb80-cfa1-454b-99b7-0120cbe7ee01" providerId="ADAL" clId="{FD0CC717-F431-43DD-877D-9C8419D08376}" dt="2023-11-28T16:19:28.899" v="511" actId="1076"/>
          <ac:cxnSpMkLst>
            <pc:docMk/>
            <pc:sldMk cId="4168242649" sldId="271"/>
            <ac:cxnSpMk id="18" creationId="{183066B9-2135-92C7-D5E9-A065A3A01108}"/>
          </ac:cxnSpMkLst>
        </pc:cxnChg>
        <pc:cxnChg chg="add mod">
          <ac:chgData name="Brian Balok" userId="685ccb80-cfa1-454b-99b7-0120cbe7ee01" providerId="ADAL" clId="{FD0CC717-F431-43DD-877D-9C8419D08376}" dt="2023-11-28T16:19:28.899" v="511" actId="1076"/>
          <ac:cxnSpMkLst>
            <pc:docMk/>
            <pc:sldMk cId="4168242649" sldId="271"/>
            <ac:cxnSpMk id="19" creationId="{06BD8F09-849B-8647-690B-58E3D87CCECA}"/>
          </ac:cxnSpMkLst>
        </pc:cxnChg>
        <pc:cxnChg chg="add mod">
          <ac:chgData name="Brian Balok" userId="685ccb80-cfa1-454b-99b7-0120cbe7ee01" providerId="ADAL" clId="{FD0CC717-F431-43DD-877D-9C8419D08376}" dt="2023-11-28T16:19:28.899" v="511" actId="1076"/>
          <ac:cxnSpMkLst>
            <pc:docMk/>
            <pc:sldMk cId="4168242649" sldId="271"/>
            <ac:cxnSpMk id="20" creationId="{0C2C2B2E-26F6-0BC0-7BF7-F57A6B394291}"/>
          </ac:cxnSpMkLst>
        </pc:cxnChg>
      </pc:sldChg>
      <pc:sldChg chg="addSp delSp modSp new mod">
        <pc:chgData name="Brian Balok" userId="685ccb80-cfa1-454b-99b7-0120cbe7ee01" providerId="ADAL" clId="{FD0CC717-F431-43DD-877D-9C8419D08376}" dt="2023-11-28T16:21:49.734" v="579" actId="2711"/>
        <pc:sldMkLst>
          <pc:docMk/>
          <pc:sldMk cId="1126725579" sldId="272"/>
        </pc:sldMkLst>
        <pc:spChg chg="mod">
          <ac:chgData name="Brian Balok" userId="685ccb80-cfa1-454b-99b7-0120cbe7ee01" providerId="ADAL" clId="{FD0CC717-F431-43DD-877D-9C8419D08376}" dt="2023-11-28T16:21:49.734" v="579" actId="2711"/>
          <ac:spMkLst>
            <pc:docMk/>
            <pc:sldMk cId="1126725579" sldId="272"/>
            <ac:spMk id="2" creationId="{9DE1F7AE-7CF1-E707-0CB0-298E395354F4}"/>
          </ac:spMkLst>
        </pc:spChg>
        <pc:spChg chg="del">
          <ac:chgData name="Brian Balok" userId="685ccb80-cfa1-454b-99b7-0120cbe7ee01" providerId="ADAL" clId="{FD0CC717-F431-43DD-877D-9C8419D08376}" dt="2023-11-28T16:21:01.188" v="546" actId="478"/>
          <ac:spMkLst>
            <pc:docMk/>
            <pc:sldMk cId="1126725579" sldId="272"/>
            <ac:spMk id="3" creationId="{960D6947-0124-6A1E-EC13-AEB2FAC11FC1}"/>
          </ac:spMkLst>
        </pc:spChg>
        <pc:spChg chg="add mod">
          <ac:chgData name="Brian Balok" userId="685ccb80-cfa1-454b-99b7-0120cbe7ee01" providerId="ADAL" clId="{FD0CC717-F431-43DD-877D-9C8419D08376}" dt="2023-11-28T16:21:24.203" v="553" actId="1076"/>
          <ac:spMkLst>
            <pc:docMk/>
            <pc:sldMk cId="1126725579" sldId="272"/>
            <ac:spMk id="4" creationId="{052E77B9-B768-A703-D1F7-F7507706DC4F}"/>
          </ac:spMkLst>
        </pc:spChg>
      </pc:sldChg>
      <pc:sldChg chg="addSp delSp modSp new mod">
        <pc:chgData name="Brian Balok" userId="685ccb80-cfa1-454b-99b7-0120cbe7ee01" providerId="ADAL" clId="{FD0CC717-F431-43DD-877D-9C8419D08376}" dt="2023-11-28T16:23:13.406" v="590" actId="2711"/>
        <pc:sldMkLst>
          <pc:docMk/>
          <pc:sldMk cId="1883332248" sldId="273"/>
        </pc:sldMkLst>
        <pc:spChg chg="mod">
          <ac:chgData name="Brian Balok" userId="685ccb80-cfa1-454b-99b7-0120cbe7ee01" providerId="ADAL" clId="{FD0CC717-F431-43DD-877D-9C8419D08376}" dt="2023-11-28T16:21:44.197" v="578" actId="2711"/>
          <ac:spMkLst>
            <pc:docMk/>
            <pc:sldMk cId="1883332248" sldId="273"/>
            <ac:spMk id="2" creationId="{ECA9DE63-5DEB-A58E-40DA-87B5C4D4E5D5}"/>
          </ac:spMkLst>
        </pc:spChg>
        <pc:spChg chg="del">
          <ac:chgData name="Brian Balok" userId="685ccb80-cfa1-454b-99b7-0120cbe7ee01" providerId="ADAL" clId="{FD0CC717-F431-43DD-877D-9C8419D08376}" dt="2023-11-28T16:22:23.962" v="580" actId="478"/>
          <ac:spMkLst>
            <pc:docMk/>
            <pc:sldMk cId="1883332248" sldId="273"/>
            <ac:spMk id="3" creationId="{DC36C0B9-07B5-3318-ACCC-42CC467BBA07}"/>
          </ac:spMkLst>
        </pc:spChg>
        <pc:spChg chg="add mod">
          <ac:chgData name="Brian Balok" userId="685ccb80-cfa1-454b-99b7-0120cbe7ee01" providerId="ADAL" clId="{FD0CC717-F431-43DD-877D-9C8419D08376}" dt="2023-11-28T16:22:28.152" v="582" actId="1076"/>
          <ac:spMkLst>
            <pc:docMk/>
            <pc:sldMk cId="1883332248" sldId="273"/>
            <ac:spMk id="8" creationId="{37C5DEA4-E796-C258-3BB9-3FBC966AF7BA}"/>
          </ac:spMkLst>
        </pc:spChg>
        <pc:spChg chg="add mod">
          <ac:chgData name="Brian Balok" userId="685ccb80-cfa1-454b-99b7-0120cbe7ee01" providerId="ADAL" clId="{FD0CC717-F431-43DD-877D-9C8419D08376}" dt="2023-11-28T16:22:28.152" v="582" actId="1076"/>
          <ac:spMkLst>
            <pc:docMk/>
            <pc:sldMk cId="1883332248" sldId="273"/>
            <ac:spMk id="9" creationId="{D1ABD968-58EA-F076-93E4-45C6EBC495AC}"/>
          </ac:spMkLst>
        </pc:spChg>
        <pc:spChg chg="add mod">
          <ac:chgData name="Brian Balok" userId="685ccb80-cfa1-454b-99b7-0120cbe7ee01" providerId="ADAL" clId="{FD0CC717-F431-43DD-877D-9C8419D08376}" dt="2023-11-28T16:22:28.152" v="582" actId="1076"/>
          <ac:spMkLst>
            <pc:docMk/>
            <pc:sldMk cId="1883332248" sldId="273"/>
            <ac:spMk id="10" creationId="{CDEEE394-5583-967C-669B-13B369B71F4C}"/>
          </ac:spMkLst>
        </pc:spChg>
        <pc:spChg chg="add mod">
          <ac:chgData name="Brian Balok" userId="685ccb80-cfa1-454b-99b7-0120cbe7ee01" providerId="ADAL" clId="{FD0CC717-F431-43DD-877D-9C8419D08376}" dt="2023-11-28T16:22:44.604" v="587" actId="1076"/>
          <ac:spMkLst>
            <pc:docMk/>
            <pc:sldMk cId="1883332248" sldId="273"/>
            <ac:spMk id="12" creationId="{E80F560E-B9DC-D4FA-CF84-F52399F6F554}"/>
          </ac:spMkLst>
        </pc:spChg>
        <pc:spChg chg="add mod">
          <ac:chgData name="Brian Balok" userId="685ccb80-cfa1-454b-99b7-0120cbe7ee01" providerId="ADAL" clId="{FD0CC717-F431-43DD-877D-9C8419D08376}" dt="2023-11-28T16:22:36.515" v="585" actId="1076"/>
          <ac:spMkLst>
            <pc:docMk/>
            <pc:sldMk cId="1883332248" sldId="273"/>
            <ac:spMk id="13" creationId="{F3823639-148C-626B-D70D-951594D99D52}"/>
          </ac:spMkLst>
        </pc:spChg>
        <pc:spChg chg="add mod">
          <ac:chgData name="Brian Balok" userId="685ccb80-cfa1-454b-99b7-0120cbe7ee01" providerId="ADAL" clId="{FD0CC717-F431-43DD-877D-9C8419D08376}" dt="2023-11-28T16:22:39.306" v="586" actId="1076"/>
          <ac:spMkLst>
            <pc:docMk/>
            <pc:sldMk cId="1883332248" sldId="273"/>
            <ac:spMk id="14" creationId="{F26A00CA-3BF0-D11B-5D15-95DA1F3D4228}"/>
          </ac:spMkLst>
        </pc:spChg>
        <pc:spChg chg="add mod">
          <ac:chgData name="Brian Balok" userId="685ccb80-cfa1-454b-99b7-0120cbe7ee01" providerId="ADAL" clId="{FD0CC717-F431-43DD-877D-9C8419D08376}" dt="2023-11-28T16:22:28.152" v="582" actId="1076"/>
          <ac:spMkLst>
            <pc:docMk/>
            <pc:sldMk cId="1883332248" sldId="273"/>
            <ac:spMk id="15" creationId="{F50CD51E-05BD-D6F1-0E78-CECA6AB8BF74}"/>
          </ac:spMkLst>
        </pc:spChg>
        <pc:spChg chg="add mod">
          <ac:chgData name="Brian Balok" userId="685ccb80-cfa1-454b-99b7-0120cbe7ee01" providerId="ADAL" clId="{FD0CC717-F431-43DD-877D-9C8419D08376}" dt="2023-11-28T16:22:28.152" v="582" actId="1076"/>
          <ac:spMkLst>
            <pc:docMk/>
            <pc:sldMk cId="1883332248" sldId="273"/>
            <ac:spMk id="16" creationId="{3BF7187E-379D-E5C1-5082-D87C27F0F616}"/>
          </ac:spMkLst>
        </pc:spChg>
        <pc:spChg chg="add mod">
          <ac:chgData name="Brian Balok" userId="685ccb80-cfa1-454b-99b7-0120cbe7ee01" providerId="ADAL" clId="{FD0CC717-F431-43DD-877D-9C8419D08376}" dt="2023-11-28T16:22:28.152" v="582" actId="1076"/>
          <ac:spMkLst>
            <pc:docMk/>
            <pc:sldMk cId="1883332248" sldId="273"/>
            <ac:spMk id="17" creationId="{14622DF0-D458-6D01-68D5-752D65207B4C}"/>
          </ac:spMkLst>
        </pc:spChg>
        <pc:spChg chg="add mod">
          <ac:chgData name="Brian Balok" userId="685ccb80-cfa1-454b-99b7-0120cbe7ee01" providerId="ADAL" clId="{FD0CC717-F431-43DD-877D-9C8419D08376}" dt="2023-11-28T16:22:28.152" v="582" actId="1076"/>
          <ac:spMkLst>
            <pc:docMk/>
            <pc:sldMk cId="1883332248" sldId="273"/>
            <ac:spMk id="21" creationId="{EA0C7A4A-352B-85C1-DAAF-D0B21F3E4EF1}"/>
          </ac:spMkLst>
        </pc:spChg>
        <pc:spChg chg="add mod">
          <ac:chgData name="Brian Balok" userId="685ccb80-cfa1-454b-99b7-0120cbe7ee01" providerId="ADAL" clId="{FD0CC717-F431-43DD-877D-9C8419D08376}" dt="2023-11-28T16:22:28.152" v="582" actId="1076"/>
          <ac:spMkLst>
            <pc:docMk/>
            <pc:sldMk cId="1883332248" sldId="273"/>
            <ac:spMk id="26" creationId="{E2B9D6FB-533B-803C-43B3-D164C8C43DC6}"/>
          </ac:spMkLst>
        </pc:spChg>
        <pc:spChg chg="add mod">
          <ac:chgData name="Brian Balok" userId="685ccb80-cfa1-454b-99b7-0120cbe7ee01" providerId="ADAL" clId="{FD0CC717-F431-43DD-877D-9C8419D08376}" dt="2023-11-28T16:23:05.955" v="589" actId="1076"/>
          <ac:spMkLst>
            <pc:docMk/>
            <pc:sldMk cId="1883332248" sldId="273"/>
            <ac:spMk id="27" creationId="{32830A9A-FB77-33BA-F317-45D138926C90}"/>
          </ac:spMkLst>
        </pc:spChg>
        <pc:spChg chg="add mod">
          <ac:chgData name="Brian Balok" userId="685ccb80-cfa1-454b-99b7-0120cbe7ee01" providerId="ADAL" clId="{FD0CC717-F431-43DD-877D-9C8419D08376}" dt="2023-11-28T16:23:13.406" v="590" actId="2711"/>
          <ac:spMkLst>
            <pc:docMk/>
            <pc:sldMk cId="1883332248" sldId="273"/>
            <ac:spMk id="28" creationId="{40E16B22-0AA6-9A0E-348C-C43B00A10B89}"/>
          </ac:spMkLst>
        </pc:spChg>
        <pc:picChg chg="add mod">
          <ac:chgData name="Brian Balok" userId="685ccb80-cfa1-454b-99b7-0120cbe7ee01" providerId="ADAL" clId="{FD0CC717-F431-43DD-877D-9C8419D08376}" dt="2023-11-28T16:22:28.152" v="582" actId="1076"/>
          <ac:picMkLst>
            <pc:docMk/>
            <pc:sldMk cId="1883332248" sldId="273"/>
            <ac:picMk id="4" creationId="{4C4A684B-32D0-4392-513B-606EDE237232}"/>
          </ac:picMkLst>
        </pc:picChg>
        <pc:picChg chg="add mod">
          <ac:chgData name="Brian Balok" userId="685ccb80-cfa1-454b-99b7-0120cbe7ee01" providerId="ADAL" clId="{FD0CC717-F431-43DD-877D-9C8419D08376}" dt="2023-11-28T16:22:28.152" v="582" actId="1076"/>
          <ac:picMkLst>
            <pc:docMk/>
            <pc:sldMk cId="1883332248" sldId="273"/>
            <ac:picMk id="5" creationId="{7ED8D510-BFB8-3294-E631-799B19F0BBC2}"/>
          </ac:picMkLst>
        </pc:picChg>
        <pc:cxnChg chg="add mod">
          <ac:chgData name="Brian Balok" userId="685ccb80-cfa1-454b-99b7-0120cbe7ee01" providerId="ADAL" clId="{FD0CC717-F431-43DD-877D-9C8419D08376}" dt="2023-11-28T16:22:28.152" v="582" actId="1076"/>
          <ac:cxnSpMkLst>
            <pc:docMk/>
            <pc:sldMk cId="1883332248" sldId="273"/>
            <ac:cxnSpMk id="6" creationId="{9802F5C4-281C-29D8-1F87-37FF7617A3C7}"/>
          </ac:cxnSpMkLst>
        </pc:cxnChg>
        <pc:cxnChg chg="add mod">
          <ac:chgData name="Brian Balok" userId="685ccb80-cfa1-454b-99b7-0120cbe7ee01" providerId="ADAL" clId="{FD0CC717-F431-43DD-877D-9C8419D08376}" dt="2023-11-28T16:22:28.152" v="582" actId="1076"/>
          <ac:cxnSpMkLst>
            <pc:docMk/>
            <pc:sldMk cId="1883332248" sldId="273"/>
            <ac:cxnSpMk id="7" creationId="{0E9CFA53-4D8A-8BF7-3ECF-14DB620CC16A}"/>
          </ac:cxnSpMkLst>
        </pc:cxnChg>
        <pc:cxnChg chg="add mod">
          <ac:chgData name="Brian Balok" userId="685ccb80-cfa1-454b-99b7-0120cbe7ee01" providerId="ADAL" clId="{FD0CC717-F431-43DD-877D-9C8419D08376}" dt="2023-11-28T16:22:28.152" v="582" actId="1076"/>
          <ac:cxnSpMkLst>
            <pc:docMk/>
            <pc:sldMk cId="1883332248" sldId="273"/>
            <ac:cxnSpMk id="11" creationId="{A8ABD4C3-AD04-D3B6-9686-571248559DAA}"/>
          </ac:cxnSpMkLst>
        </pc:cxnChg>
        <pc:cxnChg chg="add mod">
          <ac:chgData name="Brian Balok" userId="685ccb80-cfa1-454b-99b7-0120cbe7ee01" providerId="ADAL" clId="{FD0CC717-F431-43DD-877D-9C8419D08376}" dt="2023-11-28T16:22:28.152" v="582" actId="1076"/>
          <ac:cxnSpMkLst>
            <pc:docMk/>
            <pc:sldMk cId="1883332248" sldId="273"/>
            <ac:cxnSpMk id="18" creationId="{704D9887-50C0-3A34-347D-5AF1B5052BE9}"/>
          </ac:cxnSpMkLst>
        </pc:cxnChg>
        <pc:cxnChg chg="add mod">
          <ac:chgData name="Brian Balok" userId="685ccb80-cfa1-454b-99b7-0120cbe7ee01" providerId="ADAL" clId="{FD0CC717-F431-43DD-877D-9C8419D08376}" dt="2023-11-28T16:22:28.152" v="582" actId="1076"/>
          <ac:cxnSpMkLst>
            <pc:docMk/>
            <pc:sldMk cId="1883332248" sldId="273"/>
            <ac:cxnSpMk id="19" creationId="{7E4322EE-B7EE-FD96-293B-CC52540D0C39}"/>
          </ac:cxnSpMkLst>
        </pc:cxnChg>
        <pc:cxnChg chg="add mod">
          <ac:chgData name="Brian Balok" userId="685ccb80-cfa1-454b-99b7-0120cbe7ee01" providerId="ADAL" clId="{FD0CC717-F431-43DD-877D-9C8419D08376}" dt="2023-11-28T16:22:28.152" v="582" actId="1076"/>
          <ac:cxnSpMkLst>
            <pc:docMk/>
            <pc:sldMk cId="1883332248" sldId="273"/>
            <ac:cxnSpMk id="20" creationId="{AD8B0F01-7ED0-0440-0D69-BE898350E812}"/>
          </ac:cxnSpMkLst>
        </pc:cxnChg>
        <pc:cxnChg chg="add mod">
          <ac:chgData name="Brian Balok" userId="685ccb80-cfa1-454b-99b7-0120cbe7ee01" providerId="ADAL" clId="{FD0CC717-F431-43DD-877D-9C8419D08376}" dt="2023-11-28T16:22:28.152" v="582" actId="1076"/>
          <ac:cxnSpMkLst>
            <pc:docMk/>
            <pc:sldMk cId="1883332248" sldId="273"/>
            <ac:cxnSpMk id="22" creationId="{2E547405-EE82-182D-FCBF-5A433337CA63}"/>
          </ac:cxnSpMkLst>
        </pc:cxnChg>
        <pc:cxnChg chg="add mod">
          <ac:chgData name="Brian Balok" userId="685ccb80-cfa1-454b-99b7-0120cbe7ee01" providerId="ADAL" clId="{FD0CC717-F431-43DD-877D-9C8419D08376}" dt="2023-11-28T16:22:28.152" v="582" actId="1076"/>
          <ac:cxnSpMkLst>
            <pc:docMk/>
            <pc:sldMk cId="1883332248" sldId="273"/>
            <ac:cxnSpMk id="23" creationId="{01A79893-BA6B-F9E7-B2D2-E72D59B561A2}"/>
          </ac:cxnSpMkLst>
        </pc:cxnChg>
        <pc:cxnChg chg="add mod">
          <ac:chgData name="Brian Balok" userId="685ccb80-cfa1-454b-99b7-0120cbe7ee01" providerId="ADAL" clId="{FD0CC717-F431-43DD-877D-9C8419D08376}" dt="2023-11-28T16:22:28.152" v="582" actId="1076"/>
          <ac:cxnSpMkLst>
            <pc:docMk/>
            <pc:sldMk cId="1883332248" sldId="273"/>
            <ac:cxnSpMk id="24" creationId="{A7512CFC-0DC6-3861-E0F7-5C6AD30CEE4F}"/>
          </ac:cxnSpMkLst>
        </pc:cxnChg>
        <pc:cxnChg chg="add mod">
          <ac:chgData name="Brian Balok" userId="685ccb80-cfa1-454b-99b7-0120cbe7ee01" providerId="ADAL" clId="{FD0CC717-F431-43DD-877D-9C8419D08376}" dt="2023-11-28T16:22:28.152" v="582" actId="1076"/>
          <ac:cxnSpMkLst>
            <pc:docMk/>
            <pc:sldMk cId="1883332248" sldId="273"/>
            <ac:cxnSpMk id="25" creationId="{CC67FD20-BF61-049C-A5B2-2E9283EE99C3}"/>
          </ac:cxnSpMkLst>
        </pc:cxnChg>
        <pc:cxnChg chg="add mod">
          <ac:chgData name="Brian Balok" userId="685ccb80-cfa1-454b-99b7-0120cbe7ee01" providerId="ADAL" clId="{FD0CC717-F431-43DD-877D-9C8419D08376}" dt="2023-11-28T16:23:05.955" v="589" actId="1076"/>
          <ac:cxnSpMkLst>
            <pc:docMk/>
            <pc:sldMk cId="1883332248" sldId="273"/>
            <ac:cxnSpMk id="29" creationId="{702AE271-9F8F-0013-1448-6762D0293B84}"/>
          </ac:cxnSpMkLst>
        </pc:cxnChg>
      </pc:sldChg>
      <pc:sldChg chg="addSp delSp modSp new mod">
        <pc:chgData name="Brian Balok" userId="685ccb80-cfa1-454b-99b7-0120cbe7ee01" providerId="ADAL" clId="{FD0CC717-F431-43DD-877D-9C8419D08376}" dt="2023-11-28T16:24:07.112" v="623" actId="1076"/>
        <pc:sldMkLst>
          <pc:docMk/>
          <pc:sldMk cId="1326044139" sldId="274"/>
        </pc:sldMkLst>
        <pc:spChg chg="mod">
          <ac:chgData name="Brian Balok" userId="685ccb80-cfa1-454b-99b7-0120cbe7ee01" providerId="ADAL" clId="{FD0CC717-F431-43DD-877D-9C8419D08376}" dt="2023-11-28T16:23:34.366" v="614" actId="20577"/>
          <ac:spMkLst>
            <pc:docMk/>
            <pc:sldMk cId="1326044139" sldId="274"/>
            <ac:spMk id="2" creationId="{49DC3B1B-C267-4F21-E31D-E70FD60EF817}"/>
          </ac:spMkLst>
        </pc:spChg>
        <pc:spChg chg="del">
          <ac:chgData name="Brian Balok" userId="685ccb80-cfa1-454b-99b7-0120cbe7ee01" providerId="ADAL" clId="{FD0CC717-F431-43DD-877D-9C8419D08376}" dt="2023-11-28T16:23:43.113" v="615" actId="478"/>
          <ac:spMkLst>
            <pc:docMk/>
            <pc:sldMk cId="1326044139" sldId="274"/>
            <ac:spMk id="3" creationId="{B3C8CB66-CDA8-0288-AA16-A46925C1FDCA}"/>
          </ac:spMkLst>
        </pc:spChg>
        <pc:picChg chg="add mod">
          <ac:chgData name="Brian Balok" userId="685ccb80-cfa1-454b-99b7-0120cbe7ee01" providerId="ADAL" clId="{FD0CC717-F431-43DD-877D-9C8419D08376}" dt="2023-11-28T16:24:07.112" v="623" actId="1076"/>
          <ac:picMkLst>
            <pc:docMk/>
            <pc:sldMk cId="1326044139" sldId="274"/>
            <ac:picMk id="4" creationId="{75256460-692F-63F9-520A-D0722606CBC0}"/>
          </ac:picMkLst>
        </pc:picChg>
      </pc:sldChg>
      <pc:sldChg chg="addSp delSp modSp new mod">
        <pc:chgData name="Brian Balok" userId="685ccb80-cfa1-454b-99b7-0120cbe7ee01" providerId="ADAL" clId="{FD0CC717-F431-43DD-877D-9C8419D08376}" dt="2023-11-28T16:25:38.687" v="655" actId="2711"/>
        <pc:sldMkLst>
          <pc:docMk/>
          <pc:sldMk cId="3638462875" sldId="275"/>
        </pc:sldMkLst>
        <pc:spChg chg="mod">
          <ac:chgData name="Brian Balok" userId="685ccb80-cfa1-454b-99b7-0120cbe7ee01" providerId="ADAL" clId="{FD0CC717-F431-43DD-877D-9C8419D08376}" dt="2023-11-28T16:25:17.740" v="654" actId="2711"/>
          <ac:spMkLst>
            <pc:docMk/>
            <pc:sldMk cId="3638462875" sldId="275"/>
            <ac:spMk id="2" creationId="{62BC697C-A69A-CE8D-78D1-F0E9B114107C}"/>
          </ac:spMkLst>
        </pc:spChg>
        <pc:spChg chg="del">
          <ac:chgData name="Brian Balok" userId="685ccb80-cfa1-454b-99b7-0120cbe7ee01" providerId="ADAL" clId="{FD0CC717-F431-43DD-877D-9C8419D08376}" dt="2023-11-28T16:24:23.876" v="646" actId="478"/>
          <ac:spMkLst>
            <pc:docMk/>
            <pc:sldMk cId="3638462875" sldId="275"/>
            <ac:spMk id="3" creationId="{7B3D4594-AB6B-AB59-E0A4-9ED99D7383BD}"/>
          </ac:spMkLst>
        </pc:spChg>
        <pc:spChg chg="add mod">
          <ac:chgData name="Brian Balok" userId="685ccb80-cfa1-454b-99b7-0120cbe7ee01" providerId="ADAL" clId="{FD0CC717-F431-43DD-877D-9C8419D08376}" dt="2023-11-28T16:25:09.391" v="653" actId="2711"/>
          <ac:spMkLst>
            <pc:docMk/>
            <pc:sldMk cId="3638462875" sldId="275"/>
            <ac:spMk id="4" creationId="{6FD35A2C-9F03-82B9-BC5E-2579F7B101E6}"/>
          </ac:spMkLst>
        </pc:spChg>
        <pc:spChg chg="add mod">
          <ac:chgData name="Brian Balok" userId="685ccb80-cfa1-454b-99b7-0120cbe7ee01" providerId="ADAL" clId="{FD0CC717-F431-43DD-877D-9C8419D08376}" dt="2023-11-28T16:25:09.391" v="653" actId="2711"/>
          <ac:spMkLst>
            <pc:docMk/>
            <pc:sldMk cId="3638462875" sldId="275"/>
            <ac:spMk id="6" creationId="{DB3720EE-CC85-2B8A-9FF4-07D0E48E0D42}"/>
          </ac:spMkLst>
        </pc:spChg>
        <pc:graphicFrameChg chg="add mod modGraphic">
          <ac:chgData name="Brian Balok" userId="685ccb80-cfa1-454b-99b7-0120cbe7ee01" providerId="ADAL" clId="{FD0CC717-F431-43DD-877D-9C8419D08376}" dt="2023-11-28T16:25:38.687" v="655" actId="2711"/>
          <ac:graphicFrameMkLst>
            <pc:docMk/>
            <pc:sldMk cId="3638462875" sldId="275"/>
            <ac:graphicFrameMk id="5" creationId="{541C9520-0F67-0F1A-5809-E0454F56B396}"/>
          </ac:graphicFrameMkLst>
        </pc:graphicFrameChg>
      </pc:sldChg>
      <pc:sldChg chg="addSp delSp modSp new mod">
        <pc:chgData name="Brian Balok" userId="685ccb80-cfa1-454b-99b7-0120cbe7ee01" providerId="ADAL" clId="{FD0CC717-F431-43DD-877D-9C8419D08376}" dt="2023-11-28T16:26:40.420" v="662" actId="2711"/>
        <pc:sldMkLst>
          <pc:docMk/>
          <pc:sldMk cId="731206241" sldId="276"/>
        </pc:sldMkLst>
        <pc:spChg chg="del">
          <ac:chgData name="Brian Balok" userId="685ccb80-cfa1-454b-99b7-0120cbe7ee01" providerId="ADAL" clId="{FD0CC717-F431-43DD-877D-9C8419D08376}" dt="2023-11-28T16:26:03.066" v="658" actId="478"/>
          <ac:spMkLst>
            <pc:docMk/>
            <pc:sldMk cId="731206241" sldId="276"/>
            <ac:spMk id="2" creationId="{FDA1B971-0134-7D8A-1A3A-4307B306FBF0}"/>
          </ac:spMkLst>
        </pc:spChg>
        <pc:spChg chg="del">
          <ac:chgData name="Brian Balok" userId="685ccb80-cfa1-454b-99b7-0120cbe7ee01" providerId="ADAL" clId="{FD0CC717-F431-43DD-877D-9C8419D08376}" dt="2023-11-28T16:26:01.462" v="657" actId="478"/>
          <ac:spMkLst>
            <pc:docMk/>
            <pc:sldMk cId="731206241" sldId="276"/>
            <ac:spMk id="3" creationId="{BAF7E615-315F-CE99-7D74-B47251FBDA70}"/>
          </ac:spMkLst>
        </pc:spChg>
        <pc:spChg chg="add mod">
          <ac:chgData name="Brian Balok" userId="685ccb80-cfa1-454b-99b7-0120cbe7ee01" providerId="ADAL" clId="{FD0CC717-F431-43DD-877D-9C8419D08376}" dt="2023-11-28T16:26:32.572" v="661" actId="1076"/>
          <ac:spMkLst>
            <pc:docMk/>
            <pc:sldMk cId="731206241" sldId="276"/>
            <ac:spMk id="5" creationId="{B318E9CE-1E4B-25D1-90A3-BFA58005E9D2}"/>
          </ac:spMkLst>
        </pc:spChg>
        <pc:graphicFrameChg chg="add mod">
          <ac:chgData name="Brian Balok" userId="685ccb80-cfa1-454b-99b7-0120cbe7ee01" providerId="ADAL" clId="{FD0CC717-F431-43DD-877D-9C8419D08376}" dt="2023-11-28T16:26:40.420" v="662" actId="2711"/>
          <ac:graphicFrameMkLst>
            <pc:docMk/>
            <pc:sldMk cId="731206241" sldId="276"/>
            <ac:graphicFrameMk id="4" creationId="{5D85F5F2-85A9-616F-B147-59DFADB001E6}"/>
          </ac:graphicFrameMkLst>
        </pc:graphicFrameChg>
      </pc:sldChg>
      <pc:sldChg chg="addSp delSp modSp new mod">
        <pc:chgData name="Brian Balok" userId="685ccb80-cfa1-454b-99b7-0120cbe7ee01" providerId="ADAL" clId="{FD0CC717-F431-43DD-877D-9C8419D08376}" dt="2023-11-28T16:27:39.105" v="674" actId="2711"/>
        <pc:sldMkLst>
          <pc:docMk/>
          <pc:sldMk cId="778991974" sldId="277"/>
        </pc:sldMkLst>
        <pc:spChg chg="del">
          <ac:chgData name="Brian Balok" userId="685ccb80-cfa1-454b-99b7-0120cbe7ee01" providerId="ADAL" clId="{FD0CC717-F431-43DD-877D-9C8419D08376}" dt="2023-11-28T16:27:05.955" v="664" actId="478"/>
          <ac:spMkLst>
            <pc:docMk/>
            <pc:sldMk cId="778991974" sldId="277"/>
            <ac:spMk id="2" creationId="{2C854B51-B79D-21CB-2F3E-BE17A0271FBB}"/>
          </ac:spMkLst>
        </pc:spChg>
        <pc:spChg chg="del">
          <ac:chgData name="Brian Balok" userId="685ccb80-cfa1-454b-99b7-0120cbe7ee01" providerId="ADAL" clId="{FD0CC717-F431-43DD-877D-9C8419D08376}" dt="2023-11-28T16:27:08.429" v="665" actId="478"/>
          <ac:spMkLst>
            <pc:docMk/>
            <pc:sldMk cId="778991974" sldId="277"/>
            <ac:spMk id="3" creationId="{C2BCA7CB-E60E-AB53-1435-3AAD4DBFF431}"/>
          </ac:spMkLst>
        </pc:spChg>
        <pc:spChg chg="add mod">
          <ac:chgData name="Brian Balok" userId="685ccb80-cfa1-454b-99b7-0120cbe7ee01" providerId="ADAL" clId="{FD0CC717-F431-43DD-877D-9C8419D08376}" dt="2023-11-28T16:27:39.105" v="674" actId="2711"/>
          <ac:spMkLst>
            <pc:docMk/>
            <pc:sldMk cId="778991974" sldId="277"/>
            <ac:spMk id="4" creationId="{E14E6D32-F9CD-FCD7-CC1D-1378BD5B1C5B}"/>
          </ac:spMkLst>
        </pc:spChg>
        <pc:picChg chg="add mod">
          <ac:chgData name="Brian Balok" userId="685ccb80-cfa1-454b-99b7-0120cbe7ee01" providerId="ADAL" clId="{FD0CC717-F431-43DD-877D-9C8419D08376}" dt="2023-11-28T16:27:32.712" v="673" actId="1076"/>
          <ac:picMkLst>
            <pc:docMk/>
            <pc:sldMk cId="778991974" sldId="277"/>
            <ac:picMk id="5" creationId="{4A8F56F2-AB1D-1A78-38FA-B0E0192E133B}"/>
          </ac:picMkLst>
        </pc:picChg>
      </pc:sldChg>
      <pc:sldChg chg="addSp delSp modSp new mod">
        <pc:chgData name="Brian Balok" userId="685ccb80-cfa1-454b-99b7-0120cbe7ee01" providerId="ADAL" clId="{FD0CC717-F431-43DD-877D-9C8419D08376}" dt="2023-11-28T16:30:30.775" v="720" actId="1076"/>
        <pc:sldMkLst>
          <pc:docMk/>
          <pc:sldMk cId="973766655" sldId="278"/>
        </pc:sldMkLst>
        <pc:spChg chg="mod">
          <ac:chgData name="Brian Balok" userId="685ccb80-cfa1-454b-99b7-0120cbe7ee01" providerId="ADAL" clId="{FD0CC717-F431-43DD-877D-9C8419D08376}" dt="2023-11-28T16:29:40.957" v="709" actId="2711"/>
          <ac:spMkLst>
            <pc:docMk/>
            <pc:sldMk cId="973766655" sldId="278"/>
            <ac:spMk id="2" creationId="{DA4ED8B7-DEAE-6948-0A23-F54B92AC8917}"/>
          </ac:spMkLst>
        </pc:spChg>
        <pc:spChg chg="del">
          <ac:chgData name="Brian Balok" userId="685ccb80-cfa1-454b-99b7-0120cbe7ee01" providerId="ADAL" clId="{FD0CC717-F431-43DD-877D-9C8419D08376}" dt="2023-11-28T16:29:51.756" v="710" actId="478"/>
          <ac:spMkLst>
            <pc:docMk/>
            <pc:sldMk cId="973766655" sldId="278"/>
            <ac:spMk id="3" creationId="{ADFB55F6-78F7-BB52-EB29-F3FCBFA3609C}"/>
          </ac:spMkLst>
        </pc:spChg>
        <pc:spChg chg="add mod">
          <ac:chgData name="Brian Balok" userId="685ccb80-cfa1-454b-99b7-0120cbe7ee01" providerId="ADAL" clId="{FD0CC717-F431-43DD-877D-9C8419D08376}" dt="2023-11-28T16:30:30.775" v="720" actId="1076"/>
          <ac:spMkLst>
            <pc:docMk/>
            <pc:sldMk cId="973766655" sldId="278"/>
            <ac:spMk id="4" creationId="{0D3830FB-64B2-D9A6-E159-2812E1B33187}"/>
          </ac:spMkLst>
        </pc:spChg>
        <pc:picChg chg="add mod">
          <ac:chgData name="Brian Balok" userId="685ccb80-cfa1-454b-99b7-0120cbe7ee01" providerId="ADAL" clId="{FD0CC717-F431-43DD-877D-9C8419D08376}" dt="2023-11-28T16:30:14.734" v="717" actId="1076"/>
          <ac:picMkLst>
            <pc:docMk/>
            <pc:sldMk cId="973766655" sldId="278"/>
            <ac:picMk id="5" creationId="{841A41BA-646B-D73A-4EBD-6FDE578AF7E6}"/>
          </ac:picMkLst>
        </pc:picChg>
        <pc:picChg chg="add mod">
          <ac:chgData name="Brian Balok" userId="685ccb80-cfa1-454b-99b7-0120cbe7ee01" providerId="ADAL" clId="{FD0CC717-F431-43DD-877D-9C8419D08376}" dt="2023-11-28T16:30:14.734" v="717" actId="1076"/>
          <ac:picMkLst>
            <pc:docMk/>
            <pc:sldMk cId="973766655" sldId="278"/>
            <ac:picMk id="6" creationId="{60F61537-8E5A-ACEA-6EC6-0387C2684AE3}"/>
          </ac:picMkLst>
        </pc:picChg>
        <pc:picChg chg="add mod">
          <ac:chgData name="Brian Balok" userId="685ccb80-cfa1-454b-99b7-0120cbe7ee01" providerId="ADAL" clId="{FD0CC717-F431-43DD-877D-9C8419D08376}" dt="2023-11-28T16:30:14.734" v="717" actId="1076"/>
          <ac:picMkLst>
            <pc:docMk/>
            <pc:sldMk cId="973766655" sldId="278"/>
            <ac:picMk id="7" creationId="{2C9F59B6-A50C-9A8A-AD9F-BE3A41A413A7}"/>
          </ac:picMkLst>
        </pc:picChg>
        <pc:picChg chg="add mod">
          <ac:chgData name="Brian Balok" userId="685ccb80-cfa1-454b-99b7-0120cbe7ee01" providerId="ADAL" clId="{FD0CC717-F431-43DD-877D-9C8419D08376}" dt="2023-11-28T16:30:14.734" v="717" actId="1076"/>
          <ac:picMkLst>
            <pc:docMk/>
            <pc:sldMk cId="973766655" sldId="278"/>
            <ac:picMk id="8" creationId="{1937F55E-8304-15AA-F880-8D5748887896}"/>
          </ac:picMkLst>
        </pc:picChg>
      </pc:sldChg>
      <pc:sldChg chg="addSp delSp modSp new mod">
        <pc:chgData name="Brian Balok" userId="685ccb80-cfa1-454b-99b7-0120cbe7ee01" providerId="ADAL" clId="{FD0CC717-F431-43DD-877D-9C8419D08376}" dt="2023-11-28T16:32:20.402" v="756" actId="1076"/>
        <pc:sldMkLst>
          <pc:docMk/>
          <pc:sldMk cId="2750828810" sldId="279"/>
        </pc:sldMkLst>
        <pc:spChg chg="mod">
          <ac:chgData name="Brian Balok" userId="685ccb80-cfa1-454b-99b7-0120cbe7ee01" providerId="ADAL" clId="{FD0CC717-F431-43DD-877D-9C8419D08376}" dt="2023-11-28T16:31:54.612" v="750" actId="2711"/>
          <ac:spMkLst>
            <pc:docMk/>
            <pc:sldMk cId="2750828810" sldId="279"/>
            <ac:spMk id="2" creationId="{BA898908-E744-ECE3-48BC-3F0B10567E0A}"/>
          </ac:spMkLst>
        </pc:spChg>
        <pc:spChg chg="del">
          <ac:chgData name="Brian Balok" userId="685ccb80-cfa1-454b-99b7-0120cbe7ee01" providerId="ADAL" clId="{FD0CC717-F431-43DD-877D-9C8419D08376}" dt="2023-11-28T16:31:50.989" v="749" actId="478"/>
          <ac:spMkLst>
            <pc:docMk/>
            <pc:sldMk cId="2750828810" sldId="279"/>
            <ac:spMk id="3" creationId="{A7B8586B-BCD1-AF73-8621-675C23761405}"/>
          </ac:spMkLst>
        </pc:spChg>
        <pc:spChg chg="add mod">
          <ac:chgData name="Brian Balok" userId="685ccb80-cfa1-454b-99b7-0120cbe7ee01" providerId="ADAL" clId="{FD0CC717-F431-43DD-877D-9C8419D08376}" dt="2023-11-28T16:32:20.402" v="756" actId="1076"/>
          <ac:spMkLst>
            <pc:docMk/>
            <pc:sldMk cId="2750828810" sldId="279"/>
            <ac:spMk id="4" creationId="{3583D1B3-F85A-B0DC-1964-A165036545BD}"/>
          </ac:spMkLst>
        </pc:spChg>
      </pc:sldChg>
      <pc:sldChg chg="addSp delSp modSp new mod">
        <pc:chgData name="Brian Balok" userId="685ccb80-cfa1-454b-99b7-0120cbe7ee01" providerId="ADAL" clId="{FD0CC717-F431-43DD-877D-9C8419D08376}" dt="2023-11-28T16:33:48.334" v="785" actId="403"/>
        <pc:sldMkLst>
          <pc:docMk/>
          <pc:sldMk cId="1309216719" sldId="280"/>
        </pc:sldMkLst>
        <pc:spChg chg="mod">
          <ac:chgData name="Brian Balok" userId="685ccb80-cfa1-454b-99b7-0120cbe7ee01" providerId="ADAL" clId="{FD0CC717-F431-43DD-877D-9C8419D08376}" dt="2023-11-28T16:33:21.139" v="778" actId="2711"/>
          <ac:spMkLst>
            <pc:docMk/>
            <pc:sldMk cId="1309216719" sldId="280"/>
            <ac:spMk id="2" creationId="{34F39B14-671F-DA17-760B-F5FDCA511C59}"/>
          </ac:spMkLst>
        </pc:spChg>
        <pc:spChg chg="del">
          <ac:chgData name="Brian Balok" userId="685ccb80-cfa1-454b-99b7-0120cbe7ee01" providerId="ADAL" clId="{FD0CC717-F431-43DD-877D-9C8419D08376}" dt="2023-11-28T16:33:24.679" v="779" actId="478"/>
          <ac:spMkLst>
            <pc:docMk/>
            <pc:sldMk cId="1309216719" sldId="280"/>
            <ac:spMk id="3" creationId="{0D13248C-A161-37EF-7A67-26B3A2F2ED99}"/>
          </ac:spMkLst>
        </pc:spChg>
        <pc:spChg chg="add mod">
          <ac:chgData name="Brian Balok" userId="685ccb80-cfa1-454b-99b7-0120cbe7ee01" providerId="ADAL" clId="{FD0CC717-F431-43DD-877D-9C8419D08376}" dt="2023-11-28T16:33:48.334" v="785" actId="403"/>
          <ac:spMkLst>
            <pc:docMk/>
            <pc:sldMk cId="1309216719" sldId="280"/>
            <ac:spMk id="4" creationId="{E1D513B1-3D7C-A82B-4A7A-58ECAECD7337}"/>
          </ac:spMkLst>
        </pc:spChg>
      </pc:sldChg>
      <pc:sldChg chg="addSp delSp modSp new mod">
        <pc:chgData name="Brian Balok" userId="685ccb80-cfa1-454b-99b7-0120cbe7ee01" providerId="ADAL" clId="{FD0CC717-F431-43DD-877D-9C8419D08376}" dt="2023-11-28T16:34:59.699" v="801" actId="2711"/>
        <pc:sldMkLst>
          <pc:docMk/>
          <pc:sldMk cId="2289190148" sldId="281"/>
        </pc:sldMkLst>
        <pc:spChg chg="mod">
          <ac:chgData name="Brian Balok" userId="685ccb80-cfa1-454b-99b7-0120cbe7ee01" providerId="ADAL" clId="{FD0CC717-F431-43DD-877D-9C8419D08376}" dt="2023-11-28T16:34:59.699" v="801" actId="2711"/>
          <ac:spMkLst>
            <pc:docMk/>
            <pc:sldMk cId="2289190148" sldId="281"/>
            <ac:spMk id="2" creationId="{7F1781EC-C7CE-125C-9C85-A4D96FBE8233}"/>
          </ac:spMkLst>
        </pc:spChg>
        <pc:spChg chg="del">
          <ac:chgData name="Brian Balok" userId="685ccb80-cfa1-454b-99b7-0120cbe7ee01" providerId="ADAL" clId="{FD0CC717-F431-43DD-877D-9C8419D08376}" dt="2023-11-28T16:34:05.361" v="793" actId="478"/>
          <ac:spMkLst>
            <pc:docMk/>
            <pc:sldMk cId="2289190148" sldId="281"/>
            <ac:spMk id="3" creationId="{AD66F78E-00A9-9898-5818-246B2AABC71E}"/>
          </ac:spMkLst>
        </pc:spChg>
        <pc:spChg chg="add mod">
          <ac:chgData name="Brian Balok" userId="685ccb80-cfa1-454b-99b7-0120cbe7ee01" providerId="ADAL" clId="{FD0CC717-F431-43DD-877D-9C8419D08376}" dt="2023-11-28T16:34:43.537" v="799" actId="403"/>
          <ac:spMkLst>
            <pc:docMk/>
            <pc:sldMk cId="2289190148" sldId="281"/>
            <ac:spMk id="4" creationId="{F0318CD2-7809-F9D4-0B30-69158E9C8EEA}"/>
          </ac:spMkLst>
        </pc:spChg>
      </pc:sldChg>
      <pc:sldChg chg="addSp delSp modSp new mod">
        <pc:chgData name="Brian Balok" userId="685ccb80-cfa1-454b-99b7-0120cbe7ee01" providerId="ADAL" clId="{FD0CC717-F431-43DD-877D-9C8419D08376}" dt="2023-11-28T16:36:47.573" v="849" actId="207"/>
        <pc:sldMkLst>
          <pc:docMk/>
          <pc:sldMk cId="4261971986" sldId="282"/>
        </pc:sldMkLst>
        <pc:spChg chg="mod">
          <ac:chgData name="Brian Balok" userId="685ccb80-cfa1-454b-99b7-0120cbe7ee01" providerId="ADAL" clId="{FD0CC717-F431-43DD-877D-9C8419D08376}" dt="2023-11-28T16:36:30.210" v="847" actId="2711"/>
          <ac:spMkLst>
            <pc:docMk/>
            <pc:sldMk cId="4261971986" sldId="282"/>
            <ac:spMk id="2" creationId="{B1591D2A-3AEC-1A2F-788B-57ED48024FF3}"/>
          </ac:spMkLst>
        </pc:spChg>
        <pc:spChg chg="del">
          <ac:chgData name="Brian Balok" userId="685ccb80-cfa1-454b-99b7-0120cbe7ee01" providerId="ADAL" clId="{FD0CC717-F431-43DD-877D-9C8419D08376}" dt="2023-11-28T16:35:35.748" v="840" actId="478"/>
          <ac:spMkLst>
            <pc:docMk/>
            <pc:sldMk cId="4261971986" sldId="282"/>
            <ac:spMk id="3" creationId="{36147D78-9138-CBCC-7883-5C14A88C2351}"/>
          </ac:spMkLst>
        </pc:spChg>
        <pc:graphicFrameChg chg="add mod modGraphic">
          <ac:chgData name="Brian Balok" userId="685ccb80-cfa1-454b-99b7-0120cbe7ee01" providerId="ADAL" clId="{FD0CC717-F431-43DD-877D-9C8419D08376}" dt="2023-11-28T16:36:47.573" v="849" actId="207"/>
          <ac:graphicFrameMkLst>
            <pc:docMk/>
            <pc:sldMk cId="4261971986" sldId="282"/>
            <ac:graphicFrameMk id="4" creationId="{3D323B76-5463-4CB9-832A-C4BDE234B4B1}"/>
          </ac:graphicFrameMkLst>
        </pc:graphicFrameChg>
      </pc:sldChg>
      <pc:sldChg chg="addSp delSp modSp new mod">
        <pc:chgData name="Brian Balok" userId="685ccb80-cfa1-454b-99b7-0120cbe7ee01" providerId="ADAL" clId="{FD0CC717-F431-43DD-877D-9C8419D08376}" dt="2023-11-28T16:38:00.673" v="901" actId="207"/>
        <pc:sldMkLst>
          <pc:docMk/>
          <pc:sldMk cId="743172996" sldId="283"/>
        </pc:sldMkLst>
        <pc:spChg chg="mod">
          <ac:chgData name="Brian Balok" userId="685ccb80-cfa1-454b-99b7-0120cbe7ee01" providerId="ADAL" clId="{FD0CC717-F431-43DD-877D-9C8419D08376}" dt="2023-11-28T16:37:14.986" v="893" actId="2711"/>
          <ac:spMkLst>
            <pc:docMk/>
            <pc:sldMk cId="743172996" sldId="283"/>
            <ac:spMk id="2" creationId="{AEE51BBE-36B8-0019-5498-8A11394D1E0B}"/>
          </ac:spMkLst>
        </pc:spChg>
        <pc:spChg chg="del">
          <ac:chgData name="Brian Balok" userId="685ccb80-cfa1-454b-99b7-0120cbe7ee01" providerId="ADAL" clId="{FD0CC717-F431-43DD-877D-9C8419D08376}" dt="2023-11-28T16:37:19.550" v="894" actId="478"/>
          <ac:spMkLst>
            <pc:docMk/>
            <pc:sldMk cId="743172996" sldId="283"/>
            <ac:spMk id="3" creationId="{D9A66803-FDE5-E0BD-C85B-26426796B94E}"/>
          </ac:spMkLst>
        </pc:spChg>
        <pc:graphicFrameChg chg="add mod modGraphic">
          <ac:chgData name="Brian Balok" userId="685ccb80-cfa1-454b-99b7-0120cbe7ee01" providerId="ADAL" clId="{FD0CC717-F431-43DD-877D-9C8419D08376}" dt="2023-11-28T16:38:00.673" v="901" actId="207"/>
          <ac:graphicFrameMkLst>
            <pc:docMk/>
            <pc:sldMk cId="743172996" sldId="283"/>
            <ac:graphicFrameMk id="4" creationId="{58CF9FFB-40FF-D666-628B-DAB13C820EA6}"/>
          </ac:graphicFrameMkLst>
        </pc:graphicFrameChg>
      </pc:sldChg>
      <pc:sldChg chg="addSp delSp modSp new mod">
        <pc:chgData name="Brian Balok" userId="685ccb80-cfa1-454b-99b7-0120cbe7ee01" providerId="ADAL" clId="{FD0CC717-F431-43DD-877D-9C8419D08376}" dt="2023-11-28T16:58:50.481" v="1324" actId="2711"/>
        <pc:sldMkLst>
          <pc:docMk/>
          <pc:sldMk cId="401629330" sldId="284"/>
        </pc:sldMkLst>
        <pc:spChg chg="mod">
          <ac:chgData name="Brian Balok" userId="685ccb80-cfa1-454b-99b7-0120cbe7ee01" providerId="ADAL" clId="{FD0CC717-F431-43DD-877D-9C8419D08376}" dt="2023-11-28T16:58:50.481" v="1324" actId="2711"/>
          <ac:spMkLst>
            <pc:docMk/>
            <pc:sldMk cId="401629330" sldId="284"/>
            <ac:spMk id="2" creationId="{4BEEF01C-C7FF-1D4F-B674-037D3F3DD103}"/>
          </ac:spMkLst>
        </pc:spChg>
        <pc:spChg chg="del">
          <ac:chgData name="Brian Balok" userId="685ccb80-cfa1-454b-99b7-0120cbe7ee01" providerId="ADAL" clId="{FD0CC717-F431-43DD-877D-9C8419D08376}" dt="2023-11-28T16:38:23.798" v="925" actId="478"/>
          <ac:spMkLst>
            <pc:docMk/>
            <pc:sldMk cId="401629330" sldId="284"/>
            <ac:spMk id="3" creationId="{EEC9BD9C-76B6-010F-CC42-B78725E38B53}"/>
          </ac:spMkLst>
        </pc:spChg>
        <pc:picChg chg="add mod">
          <ac:chgData name="Brian Balok" userId="685ccb80-cfa1-454b-99b7-0120cbe7ee01" providerId="ADAL" clId="{FD0CC717-F431-43DD-877D-9C8419D08376}" dt="2023-11-28T16:39:55.398" v="946" actId="1076"/>
          <ac:picMkLst>
            <pc:docMk/>
            <pc:sldMk cId="401629330" sldId="284"/>
            <ac:picMk id="4" creationId="{CF724620-CF99-C625-9FF0-586EE80B2772}"/>
          </ac:picMkLst>
        </pc:picChg>
        <pc:picChg chg="add mod">
          <ac:chgData name="Brian Balok" userId="685ccb80-cfa1-454b-99b7-0120cbe7ee01" providerId="ADAL" clId="{FD0CC717-F431-43DD-877D-9C8419D08376}" dt="2023-11-28T16:39:55.398" v="946" actId="1076"/>
          <ac:picMkLst>
            <pc:docMk/>
            <pc:sldMk cId="401629330" sldId="284"/>
            <ac:picMk id="5" creationId="{670A5DB2-3D21-EBE6-C60A-2265DB61CC86}"/>
          </ac:picMkLst>
        </pc:picChg>
        <pc:picChg chg="add mod">
          <ac:chgData name="Brian Balok" userId="685ccb80-cfa1-454b-99b7-0120cbe7ee01" providerId="ADAL" clId="{FD0CC717-F431-43DD-877D-9C8419D08376}" dt="2023-11-28T16:39:55.398" v="946" actId="1076"/>
          <ac:picMkLst>
            <pc:docMk/>
            <pc:sldMk cId="401629330" sldId="284"/>
            <ac:picMk id="6" creationId="{BE85D809-7BB2-1EAA-C3F3-4A31D8B215BD}"/>
          </ac:picMkLst>
        </pc:picChg>
        <pc:picChg chg="add mod">
          <ac:chgData name="Brian Balok" userId="685ccb80-cfa1-454b-99b7-0120cbe7ee01" providerId="ADAL" clId="{FD0CC717-F431-43DD-877D-9C8419D08376}" dt="2023-11-28T16:40:04.170" v="947" actId="1076"/>
          <ac:picMkLst>
            <pc:docMk/>
            <pc:sldMk cId="401629330" sldId="284"/>
            <ac:picMk id="7" creationId="{3C34DCD6-5EFD-A986-EAE0-234700837A32}"/>
          </ac:picMkLst>
        </pc:picChg>
        <pc:picChg chg="add mod">
          <ac:chgData name="Brian Balok" userId="685ccb80-cfa1-454b-99b7-0120cbe7ee01" providerId="ADAL" clId="{FD0CC717-F431-43DD-877D-9C8419D08376}" dt="2023-11-28T16:39:55.398" v="946" actId="1076"/>
          <ac:picMkLst>
            <pc:docMk/>
            <pc:sldMk cId="401629330" sldId="284"/>
            <ac:picMk id="8" creationId="{ADF5F9B4-CAED-ABAE-C6B5-0B04673BDD47}"/>
          </ac:picMkLst>
        </pc:picChg>
        <pc:picChg chg="add mod">
          <ac:chgData name="Brian Balok" userId="685ccb80-cfa1-454b-99b7-0120cbe7ee01" providerId="ADAL" clId="{FD0CC717-F431-43DD-877D-9C8419D08376}" dt="2023-11-28T16:40:04.170" v="947" actId="1076"/>
          <ac:picMkLst>
            <pc:docMk/>
            <pc:sldMk cId="401629330" sldId="284"/>
            <ac:picMk id="9" creationId="{8D375082-884F-AE05-41FC-91D4735E2B42}"/>
          </ac:picMkLst>
        </pc:picChg>
        <pc:picChg chg="add mod">
          <ac:chgData name="Brian Balok" userId="685ccb80-cfa1-454b-99b7-0120cbe7ee01" providerId="ADAL" clId="{FD0CC717-F431-43DD-877D-9C8419D08376}" dt="2023-11-28T16:40:04.170" v="947" actId="1076"/>
          <ac:picMkLst>
            <pc:docMk/>
            <pc:sldMk cId="401629330" sldId="284"/>
            <ac:picMk id="10" creationId="{60C133CD-C449-69F0-D292-76C293FCEC4C}"/>
          </ac:picMkLst>
        </pc:picChg>
        <pc:picChg chg="add mod">
          <ac:chgData name="Brian Balok" userId="685ccb80-cfa1-454b-99b7-0120cbe7ee01" providerId="ADAL" clId="{FD0CC717-F431-43DD-877D-9C8419D08376}" dt="2023-11-28T16:39:55.398" v="946" actId="1076"/>
          <ac:picMkLst>
            <pc:docMk/>
            <pc:sldMk cId="401629330" sldId="284"/>
            <ac:picMk id="11" creationId="{70822F1B-443C-7610-FC63-F1F4EF9CA328}"/>
          </ac:picMkLst>
        </pc:picChg>
      </pc:sldChg>
      <pc:sldChg chg="addSp delSp modSp new mod">
        <pc:chgData name="Brian Balok" userId="685ccb80-cfa1-454b-99b7-0120cbe7ee01" providerId="ADAL" clId="{FD0CC717-F431-43DD-877D-9C8419D08376}" dt="2023-11-28T16:58:40.834" v="1323" actId="2711"/>
        <pc:sldMkLst>
          <pc:docMk/>
          <pc:sldMk cId="321944710" sldId="285"/>
        </pc:sldMkLst>
        <pc:spChg chg="mod">
          <ac:chgData name="Brian Balok" userId="685ccb80-cfa1-454b-99b7-0120cbe7ee01" providerId="ADAL" clId="{FD0CC717-F431-43DD-877D-9C8419D08376}" dt="2023-11-28T16:58:40.834" v="1323" actId="2711"/>
          <ac:spMkLst>
            <pc:docMk/>
            <pc:sldMk cId="321944710" sldId="285"/>
            <ac:spMk id="2" creationId="{64989D05-4B97-86F5-4D69-92B7A1CBDEAF}"/>
          </ac:spMkLst>
        </pc:spChg>
        <pc:spChg chg="del">
          <ac:chgData name="Brian Balok" userId="685ccb80-cfa1-454b-99b7-0120cbe7ee01" providerId="ADAL" clId="{FD0CC717-F431-43DD-877D-9C8419D08376}" dt="2023-11-28T16:40:29.105" v="978" actId="478"/>
          <ac:spMkLst>
            <pc:docMk/>
            <pc:sldMk cId="321944710" sldId="285"/>
            <ac:spMk id="3" creationId="{CEFCA5C6-77CF-556E-B4BE-2E7D2F2A4C6C}"/>
          </ac:spMkLst>
        </pc:spChg>
        <pc:spChg chg="add mod">
          <ac:chgData name="Brian Balok" userId="685ccb80-cfa1-454b-99b7-0120cbe7ee01" providerId="ADAL" clId="{FD0CC717-F431-43DD-877D-9C8419D08376}" dt="2023-11-28T16:40:59.657" v="986" actId="1076"/>
          <ac:spMkLst>
            <pc:docMk/>
            <pc:sldMk cId="321944710" sldId="285"/>
            <ac:spMk id="4" creationId="{CBE74FE2-E9A4-E94B-EE00-187791B93638}"/>
          </ac:spMkLst>
        </pc:spChg>
      </pc:sldChg>
      <pc:sldChg chg="addSp delSp modSp new mod">
        <pc:chgData name="Brian Balok" userId="685ccb80-cfa1-454b-99b7-0120cbe7ee01" providerId="ADAL" clId="{FD0CC717-F431-43DD-877D-9C8419D08376}" dt="2023-11-28T16:58:34.973" v="1322" actId="2711"/>
        <pc:sldMkLst>
          <pc:docMk/>
          <pc:sldMk cId="1847482392" sldId="286"/>
        </pc:sldMkLst>
        <pc:spChg chg="mod">
          <ac:chgData name="Brian Balok" userId="685ccb80-cfa1-454b-99b7-0120cbe7ee01" providerId="ADAL" clId="{FD0CC717-F431-43DD-877D-9C8419D08376}" dt="2023-11-28T16:58:34.973" v="1322" actId="2711"/>
          <ac:spMkLst>
            <pc:docMk/>
            <pc:sldMk cId="1847482392" sldId="286"/>
            <ac:spMk id="2" creationId="{91395CA2-B9BC-3126-BF71-0E84FF112010}"/>
          </ac:spMkLst>
        </pc:spChg>
        <pc:spChg chg="del">
          <ac:chgData name="Brian Balok" userId="685ccb80-cfa1-454b-99b7-0120cbe7ee01" providerId="ADAL" clId="{FD0CC717-F431-43DD-877D-9C8419D08376}" dt="2023-11-28T16:41:22.690" v="1024" actId="478"/>
          <ac:spMkLst>
            <pc:docMk/>
            <pc:sldMk cId="1847482392" sldId="286"/>
            <ac:spMk id="3" creationId="{AED1C064-0068-9689-69FE-55E75E08F8E4}"/>
          </ac:spMkLst>
        </pc:spChg>
        <pc:spChg chg="add mod">
          <ac:chgData name="Brian Balok" userId="685ccb80-cfa1-454b-99b7-0120cbe7ee01" providerId="ADAL" clId="{FD0CC717-F431-43DD-877D-9C8419D08376}" dt="2023-11-28T16:41:42.754" v="1029" actId="403"/>
          <ac:spMkLst>
            <pc:docMk/>
            <pc:sldMk cId="1847482392" sldId="286"/>
            <ac:spMk id="4" creationId="{2B71ACC3-EA9A-B537-AE30-48449CCF234F}"/>
          </ac:spMkLst>
        </pc:spChg>
      </pc:sldChg>
      <pc:sldChg chg="addSp delSp modSp new mod">
        <pc:chgData name="Brian Balok" userId="685ccb80-cfa1-454b-99b7-0120cbe7ee01" providerId="ADAL" clId="{FD0CC717-F431-43DD-877D-9C8419D08376}" dt="2023-11-28T16:58:26.461" v="1321" actId="2711"/>
        <pc:sldMkLst>
          <pc:docMk/>
          <pc:sldMk cId="2545148171" sldId="287"/>
        </pc:sldMkLst>
        <pc:spChg chg="mod">
          <ac:chgData name="Brian Balok" userId="685ccb80-cfa1-454b-99b7-0120cbe7ee01" providerId="ADAL" clId="{FD0CC717-F431-43DD-877D-9C8419D08376}" dt="2023-11-28T16:58:26.461" v="1321" actId="2711"/>
          <ac:spMkLst>
            <pc:docMk/>
            <pc:sldMk cId="2545148171" sldId="287"/>
            <ac:spMk id="2" creationId="{8D03D95C-B6BD-8367-5865-0C99EE17C6F2}"/>
          </ac:spMkLst>
        </pc:spChg>
        <pc:spChg chg="del">
          <ac:chgData name="Brian Balok" userId="685ccb80-cfa1-454b-99b7-0120cbe7ee01" providerId="ADAL" clId="{FD0CC717-F431-43DD-877D-9C8419D08376}" dt="2023-11-28T16:42:13.365" v="1067" actId="478"/>
          <ac:spMkLst>
            <pc:docMk/>
            <pc:sldMk cId="2545148171" sldId="287"/>
            <ac:spMk id="3" creationId="{0F0B1E2D-0B3A-63C4-84EA-8723026874CA}"/>
          </ac:spMkLst>
        </pc:spChg>
        <pc:spChg chg="add mod">
          <ac:chgData name="Brian Balok" userId="685ccb80-cfa1-454b-99b7-0120cbe7ee01" providerId="ADAL" clId="{FD0CC717-F431-43DD-877D-9C8419D08376}" dt="2023-11-28T16:42:32.255" v="1072" actId="1076"/>
          <ac:spMkLst>
            <pc:docMk/>
            <pc:sldMk cId="2545148171" sldId="287"/>
            <ac:spMk id="4" creationId="{68180C0E-E5B7-90C6-2DD4-4CA8D949537E}"/>
          </ac:spMkLst>
        </pc:spChg>
      </pc:sldChg>
      <pc:sldChg chg="addSp delSp modSp new mod">
        <pc:chgData name="Brian Balok" userId="685ccb80-cfa1-454b-99b7-0120cbe7ee01" providerId="ADAL" clId="{FD0CC717-F431-43DD-877D-9C8419D08376}" dt="2023-11-28T16:58:20.388" v="1320" actId="2711"/>
        <pc:sldMkLst>
          <pc:docMk/>
          <pc:sldMk cId="3210971092" sldId="288"/>
        </pc:sldMkLst>
        <pc:spChg chg="mod">
          <ac:chgData name="Brian Balok" userId="685ccb80-cfa1-454b-99b7-0120cbe7ee01" providerId="ADAL" clId="{FD0CC717-F431-43DD-877D-9C8419D08376}" dt="2023-11-28T16:58:20.388" v="1320" actId="2711"/>
          <ac:spMkLst>
            <pc:docMk/>
            <pc:sldMk cId="3210971092" sldId="288"/>
            <ac:spMk id="2" creationId="{71F0FF9B-9E8F-65B7-8FFA-EC00BBE33C6E}"/>
          </ac:spMkLst>
        </pc:spChg>
        <pc:spChg chg="del">
          <ac:chgData name="Brian Balok" userId="685ccb80-cfa1-454b-99b7-0120cbe7ee01" providerId="ADAL" clId="{FD0CC717-F431-43DD-877D-9C8419D08376}" dt="2023-11-28T16:42:57.010" v="1081" actId="478"/>
          <ac:spMkLst>
            <pc:docMk/>
            <pc:sldMk cId="3210971092" sldId="288"/>
            <ac:spMk id="3" creationId="{7812E875-84AC-5293-1F22-4DB9ABEFEEDC}"/>
          </ac:spMkLst>
        </pc:spChg>
        <pc:spChg chg="add mod">
          <ac:chgData name="Brian Balok" userId="685ccb80-cfa1-454b-99b7-0120cbe7ee01" providerId="ADAL" clId="{FD0CC717-F431-43DD-877D-9C8419D08376}" dt="2023-11-28T16:43:16.800" v="1087" actId="2711"/>
          <ac:spMkLst>
            <pc:docMk/>
            <pc:sldMk cId="3210971092" sldId="288"/>
            <ac:spMk id="4" creationId="{8DE731E4-94B2-4E8E-B256-62A3766186CA}"/>
          </ac:spMkLst>
        </pc:spChg>
        <pc:spChg chg="mod">
          <ac:chgData name="Brian Balok" userId="685ccb80-cfa1-454b-99b7-0120cbe7ee01" providerId="ADAL" clId="{FD0CC717-F431-43DD-877D-9C8419D08376}" dt="2023-11-28T16:43:32.331" v="1089"/>
          <ac:spMkLst>
            <pc:docMk/>
            <pc:sldMk cId="3210971092" sldId="288"/>
            <ac:spMk id="7" creationId="{74830229-82EF-F1E1-7F6D-842425E87E8F}"/>
          </ac:spMkLst>
        </pc:spChg>
        <pc:spChg chg="mod">
          <ac:chgData name="Brian Balok" userId="685ccb80-cfa1-454b-99b7-0120cbe7ee01" providerId="ADAL" clId="{FD0CC717-F431-43DD-877D-9C8419D08376}" dt="2023-11-28T16:44:05.831" v="1094" actId="2711"/>
          <ac:spMkLst>
            <pc:docMk/>
            <pc:sldMk cId="3210971092" sldId="288"/>
            <ac:spMk id="15" creationId="{288DF4A6-91A5-06A2-3B22-CE60F6211256}"/>
          </ac:spMkLst>
        </pc:spChg>
        <pc:spChg chg="add mod">
          <ac:chgData name="Brian Balok" userId="685ccb80-cfa1-454b-99b7-0120cbe7ee01" providerId="ADAL" clId="{FD0CC717-F431-43DD-877D-9C8419D08376}" dt="2023-11-28T16:43:59.489" v="1093" actId="2711"/>
          <ac:spMkLst>
            <pc:docMk/>
            <pc:sldMk cId="3210971092" sldId="288"/>
            <ac:spMk id="18" creationId="{57BDB9FB-A991-C929-EDB2-22B964CA5FEB}"/>
          </ac:spMkLst>
        </pc:spChg>
        <pc:grpChg chg="add mod">
          <ac:chgData name="Brian Balok" userId="685ccb80-cfa1-454b-99b7-0120cbe7ee01" providerId="ADAL" clId="{FD0CC717-F431-43DD-877D-9C8419D08376}" dt="2023-11-28T16:43:36.725" v="1090" actId="1076"/>
          <ac:grpSpMkLst>
            <pc:docMk/>
            <pc:sldMk cId="3210971092" sldId="288"/>
            <ac:grpSpMk id="5" creationId="{FC274FA0-274D-55E8-7138-C6C28ADC1395}"/>
          </ac:grpSpMkLst>
        </pc:grpChg>
        <pc:cxnChg chg="mod">
          <ac:chgData name="Brian Balok" userId="685ccb80-cfa1-454b-99b7-0120cbe7ee01" providerId="ADAL" clId="{FD0CC717-F431-43DD-877D-9C8419D08376}" dt="2023-11-28T16:43:32.331" v="1089"/>
          <ac:cxnSpMkLst>
            <pc:docMk/>
            <pc:sldMk cId="3210971092" sldId="288"/>
            <ac:cxnSpMk id="6" creationId="{A9A7180D-DEA6-04B8-1CAA-6205063D48A1}"/>
          </ac:cxnSpMkLst>
        </pc:cxnChg>
        <pc:cxnChg chg="mod">
          <ac:chgData name="Brian Balok" userId="685ccb80-cfa1-454b-99b7-0120cbe7ee01" providerId="ADAL" clId="{FD0CC717-F431-43DD-877D-9C8419D08376}" dt="2023-11-28T16:43:32.331" v="1089"/>
          <ac:cxnSpMkLst>
            <pc:docMk/>
            <pc:sldMk cId="3210971092" sldId="288"/>
            <ac:cxnSpMk id="8" creationId="{79ED4929-51D6-44E9-ABEE-1196449C6559}"/>
          </ac:cxnSpMkLst>
        </pc:cxnChg>
        <pc:cxnChg chg="mod">
          <ac:chgData name="Brian Balok" userId="685ccb80-cfa1-454b-99b7-0120cbe7ee01" providerId="ADAL" clId="{FD0CC717-F431-43DD-877D-9C8419D08376}" dt="2023-11-28T16:43:32.331" v="1089"/>
          <ac:cxnSpMkLst>
            <pc:docMk/>
            <pc:sldMk cId="3210971092" sldId="288"/>
            <ac:cxnSpMk id="9" creationId="{7506FE8A-AE7B-BF72-2E26-FA2D4A274138}"/>
          </ac:cxnSpMkLst>
        </pc:cxnChg>
        <pc:cxnChg chg="mod">
          <ac:chgData name="Brian Balok" userId="685ccb80-cfa1-454b-99b7-0120cbe7ee01" providerId="ADAL" clId="{FD0CC717-F431-43DD-877D-9C8419D08376}" dt="2023-11-28T16:43:32.331" v="1089"/>
          <ac:cxnSpMkLst>
            <pc:docMk/>
            <pc:sldMk cId="3210971092" sldId="288"/>
            <ac:cxnSpMk id="10" creationId="{68B295F5-0AC2-7997-7CFB-67CBCA9009F9}"/>
          </ac:cxnSpMkLst>
        </pc:cxnChg>
        <pc:cxnChg chg="mod">
          <ac:chgData name="Brian Balok" userId="685ccb80-cfa1-454b-99b7-0120cbe7ee01" providerId="ADAL" clId="{FD0CC717-F431-43DD-877D-9C8419D08376}" dt="2023-11-28T16:43:32.331" v="1089"/>
          <ac:cxnSpMkLst>
            <pc:docMk/>
            <pc:sldMk cId="3210971092" sldId="288"/>
            <ac:cxnSpMk id="11" creationId="{86E18B5E-B8CC-B654-B874-B3D3FE019C7E}"/>
          </ac:cxnSpMkLst>
        </pc:cxnChg>
        <pc:cxnChg chg="mod">
          <ac:chgData name="Brian Balok" userId="685ccb80-cfa1-454b-99b7-0120cbe7ee01" providerId="ADAL" clId="{FD0CC717-F431-43DD-877D-9C8419D08376}" dt="2023-11-28T16:43:32.331" v="1089"/>
          <ac:cxnSpMkLst>
            <pc:docMk/>
            <pc:sldMk cId="3210971092" sldId="288"/>
            <ac:cxnSpMk id="12" creationId="{9FA60717-8AA5-D6F7-0A2F-510A47E44988}"/>
          </ac:cxnSpMkLst>
        </pc:cxnChg>
        <pc:cxnChg chg="mod">
          <ac:chgData name="Brian Balok" userId="685ccb80-cfa1-454b-99b7-0120cbe7ee01" providerId="ADAL" clId="{FD0CC717-F431-43DD-877D-9C8419D08376}" dt="2023-11-28T16:43:32.331" v="1089"/>
          <ac:cxnSpMkLst>
            <pc:docMk/>
            <pc:sldMk cId="3210971092" sldId="288"/>
            <ac:cxnSpMk id="13" creationId="{20E808E2-1F71-1057-84B4-B5C6BF0741A1}"/>
          </ac:cxnSpMkLst>
        </pc:cxnChg>
        <pc:cxnChg chg="mod">
          <ac:chgData name="Brian Balok" userId="685ccb80-cfa1-454b-99b7-0120cbe7ee01" providerId="ADAL" clId="{FD0CC717-F431-43DD-877D-9C8419D08376}" dt="2023-11-28T16:43:32.331" v="1089"/>
          <ac:cxnSpMkLst>
            <pc:docMk/>
            <pc:sldMk cId="3210971092" sldId="288"/>
            <ac:cxnSpMk id="14" creationId="{D6B9D900-E9FF-9A66-399F-9E17B5093F40}"/>
          </ac:cxnSpMkLst>
        </pc:cxnChg>
        <pc:cxnChg chg="add mod">
          <ac:chgData name="Brian Balok" userId="685ccb80-cfa1-454b-99b7-0120cbe7ee01" providerId="ADAL" clId="{FD0CC717-F431-43DD-877D-9C8419D08376}" dt="2023-11-28T16:43:51.997" v="1092" actId="1076"/>
          <ac:cxnSpMkLst>
            <pc:docMk/>
            <pc:sldMk cId="3210971092" sldId="288"/>
            <ac:cxnSpMk id="16" creationId="{B75FAECA-6FBC-5DD0-66AB-DB56EA561A45}"/>
          </ac:cxnSpMkLst>
        </pc:cxnChg>
        <pc:cxnChg chg="add mod">
          <ac:chgData name="Brian Balok" userId="685ccb80-cfa1-454b-99b7-0120cbe7ee01" providerId="ADAL" clId="{FD0CC717-F431-43DD-877D-9C8419D08376}" dt="2023-11-28T16:43:51.997" v="1092" actId="1076"/>
          <ac:cxnSpMkLst>
            <pc:docMk/>
            <pc:sldMk cId="3210971092" sldId="288"/>
            <ac:cxnSpMk id="17" creationId="{DE555C5C-8226-3927-C223-DE8EF6BC9C6D}"/>
          </ac:cxnSpMkLst>
        </pc:cxnChg>
      </pc:sldChg>
      <pc:sldChg chg="addSp delSp modSp new mod">
        <pc:chgData name="Brian Balok" userId="685ccb80-cfa1-454b-99b7-0120cbe7ee01" providerId="ADAL" clId="{FD0CC717-F431-43DD-877D-9C8419D08376}" dt="2023-11-28T16:58:14.805" v="1319" actId="2711"/>
        <pc:sldMkLst>
          <pc:docMk/>
          <pc:sldMk cId="2561026609" sldId="289"/>
        </pc:sldMkLst>
        <pc:spChg chg="mod">
          <ac:chgData name="Brian Balok" userId="685ccb80-cfa1-454b-99b7-0120cbe7ee01" providerId="ADAL" clId="{FD0CC717-F431-43DD-877D-9C8419D08376}" dt="2023-11-28T16:58:14.805" v="1319" actId="2711"/>
          <ac:spMkLst>
            <pc:docMk/>
            <pc:sldMk cId="2561026609" sldId="289"/>
            <ac:spMk id="2" creationId="{202712C5-4248-2F58-F8FC-D14A144BC7BD}"/>
          </ac:spMkLst>
        </pc:spChg>
        <pc:spChg chg="del">
          <ac:chgData name="Brian Balok" userId="685ccb80-cfa1-454b-99b7-0120cbe7ee01" providerId="ADAL" clId="{FD0CC717-F431-43DD-877D-9C8419D08376}" dt="2023-11-28T16:44:31.702" v="1103" actId="478"/>
          <ac:spMkLst>
            <pc:docMk/>
            <pc:sldMk cId="2561026609" sldId="289"/>
            <ac:spMk id="3" creationId="{386313FE-5C3A-B5EF-A05D-3C145AFBC3A2}"/>
          </ac:spMkLst>
        </pc:spChg>
        <pc:spChg chg="add mod">
          <ac:chgData name="Brian Balok" userId="685ccb80-cfa1-454b-99b7-0120cbe7ee01" providerId="ADAL" clId="{FD0CC717-F431-43DD-877D-9C8419D08376}" dt="2023-11-28T16:44:47.831" v="1105" actId="1076"/>
          <ac:spMkLst>
            <pc:docMk/>
            <pc:sldMk cId="2561026609" sldId="289"/>
            <ac:spMk id="5" creationId="{D756D70F-C306-2D3D-DF5B-6A925DC5F89B}"/>
          </ac:spMkLst>
        </pc:spChg>
        <pc:spChg chg="add mod">
          <ac:chgData name="Brian Balok" userId="685ccb80-cfa1-454b-99b7-0120cbe7ee01" providerId="ADAL" clId="{FD0CC717-F431-43DD-877D-9C8419D08376}" dt="2023-11-28T16:45:05.681" v="1107" actId="1076"/>
          <ac:spMkLst>
            <pc:docMk/>
            <pc:sldMk cId="2561026609" sldId="289"/>
            <ac:spMk id="9" creationId="{2A3CAA54-46E9-5F53-9C60-AEE7703E1C3D}"/>
          </ac:spMkLst>
        </pc:spChg>
        <pc:picChg chg="add mod">
          <ac:chgData name="Brian Balok" userId="685ccb80-cfa1-454b-99b7-0120cbe7ee01" providerId="ADAL" clId="{FD0CC717-F431-43DD-877D-9C8419D08376}" dt="2023-11-28T16:44:47.831" v="1105" actId="1076"/>
          <ac:picMkLst>
            <pc:docMk/>
            <pc:sldMk cId="2561026609" sldId="289"/>
            <ac:picMk id="4" creationId="{62F070FA-C8D2-3801-0264-B5651172F8EA}"/>
          </ac:picMkLst>
        </pc:picChg>
        <pc:picChg chg="add mod">
          <ac:chgData name="Brian Balok" userId="685ccb80-cfa1-454b-99b7-0120cbe7ee01" providerId="ADAL" clId="{FD0CC717-F431-43DD-877D-9C8419D08376}" dt="2023-11-28T16:44:47.831" v="1105" actId="1076"/>
          <ac:picMkLst>
            <pc:docMk/>
            <pc:sldMk cId="2561026609" sldId="289"/>
            <ac:picMk id="6" creationId="{471C20B1-F0FF-39C1-525C-5AD54533B7CD}"/>
          </ac:picMkLst>
        </pc:picChg>
        <pc:cxnChg chg="add mod">
          <ac:chgData name="Brian Balok" userId="685ccb80-cfa1-454b-99b7-0120cbe7ee01" providerId="ADAL" clId="{FD0CC717-F431-43DD-877D-9C8419D08376}" dt="2023-11-28T16:44:47.831" v="1105" actId="1076"/>
          <ac:cxnSpMkLst>
            <pc:docMk/>
            <pc:sldMk cId="2561026609" sldId="289"/>
            <ac:cxnSpMk id="7" creationId="{C2A02C33-1122-D968-9B8E-F875926CD08F}"/>
          </ac:cxnSpMkLst>
        </pc:cxnChg>
        <pc:cxnChg chg="add mod">
          <ac:chgData name="Brian Balok" userId="685ccb80-cfa1-454b-99b7-0120cbe7ee01" providerId="ADAL" clId="{FD0CC717-F431-43DD-877D-9C8419D08376}" dt="2023-11-28T16:44:47.831" v="1105" actId="1076"/>
          <ac:cxnSpMkLst>
            <pc:docMk/>
            <pc:sldMk cId="2561026609" sldId="289"/>
            <ac:cxnSpMk id="8" creationId="{EC3EBF49-E4D4-5807-56B5-F91DADB41DE5}"/>
          </ac:cxnSpMkLst>
        </pc:cxnChg>
      </pc:sldChg>
      <pc:sldChg chg="addSp delSp modSp new mod">
        <pc:chgData name="Brian Balok" userId="685ccb80-cfa1-454b-99b7-0120cbe7ee01" providerId="ADAL" clId="{FD0CC717-F431-43DD-877D-9C8419D08376}" dt="2023-11-28T16:58:07.593" v="1318" actId="2711"/>
        <pc:sldMkLst>
          <pc:docMk/>
          <pc:sldMk cId="4262813898" sldId="290"/>
        </pc:sldMkLst>
        <pc:spChg chg="mod">
          <ac:chgData name="Brian Balok" userId="685ccb80-cfa1-454b-99b7-0120cbe7ee01" providerId="ADAL" clId="{FD0CC717-F431-43DD-877D-9C8419D08376}" dt="2023-11-28T16:58:07.593" v="1318" actId="2711"/>
          <ac:spMkLst>
            <pc:docMk/>
            <pc:sldMk cId="4262813898" sldId="290"/>
            <ac:spMk id="2" creationId="{4A5B9DCA-BD11-B0C5-B00C-2ED7BDCE211B}"/>
          </ac:spMkLst>
        </pc:spChg>
        <pc:spChg chg="del">
          <ac:chgData name="Brian Balok" userId="685ccb80-cfa1-454b-99b7-0120cbe7ee01" providerId="ADAL" clId="{FD0CC717-F431-43DD-877D-9C8419D08376}" dt="2023-11-28T16:46:48.467" v="1140" actId="478"/>
          <ac:spMkLst>
            <pc:docMk/>
            <pc:sldMk cId="4262813898" sldId="290"/>
            <ac:spMk id="3" creationId="{C8263952-3DE3-BC75-2FF2-2E89A3AE916D}"/>
          </ac:spMkLst>
        </pc:spChg>
        <pc:spChg chg="add mod">
          <ac:chgData name="Brian Balok" userId="685ccb80-cfa1-454b-99b7-0120cbe7ee01" providerId="ADAL" clId="{FD0CC717-F431-43DD-877D-9C8419D08376}" dt="2023-11-28T16:47:14.365" v="1148" actId="1076"/>
          <ac:spMkLst>
            <pc:docMk/>
            <pc:sldMk cId="4262813898" sldId="290"/>
            <ac:spMk id="4" creationId="{A26EFA38-375D-8D07-AA07-4B94E57E6F4B}"/>
          </ac:spMkLst>
        </pc:spChg>
        <pc:spChg chg="add mod">
          <ac:chgData name="Brian Balok" userId="685ccb80-cfa1-454b-99b7-0120cbe7ee01" providerId="ADAL" clId="{FD0CC717-F431-43DD-877D-9C8419D08376}" dt="2023-11-28T16:47:14.365" v="1148" actId="1076"/>
          <ac:spMkLst>
            <pc:docMk/>
            <pc:sldMk cId="4262813898" sldId="290"/>
            <ac:spMk id="6" creationId="{BA4BF4B1-1C85-A182-A5ED-61306CD43E46}"/>
          </ac:spMkLst>
        </pc:spChg>
        <pc:picChg chg="add mod">
          <ac:chgData name="Brian Balok" userId="685ccb80-cfa1-454b-99b7-0120cbe7ee01" providerId="ADAL" clId="{FD0CC717-F431-43DD-877D-9C8419D08376}" dt="2023-11-28T16:47:14.365" v="1148" actId="1076"/>
          <ac:picMkLst>
            <pc:docMk/>
            <pc:sldMk cId="4262813898" sldId="290"/>
            <ac:picMk id="5" creationId="{DD7E62EE-3CF1-B161-3696-47E4090A42B2}"/>
          </ac:picMkLst>
        </pc:picChg>
      </pc:sldChg>
      <pc:sldChg chg="addSp delSp modSp new mod">
        <pc:chgData name="Brian Balok" userId="685ccb80-cfa1-454b-99b7-0120cbe7ee01" providerId="ADAL" clId="{FD0CC717-F431-43DD-877D-9C8419D08376}" dt="2023-11-28T16:58:02.658" v="1317" actId="2711"/>
        <pc:sldMkLst>
          <pc:docMk/>
          <pc:sldMk cId="3295811178" sldId="291"/>
        </pc:sldMkLst>
        <pc:spChg chg="mod">
          <ac:chgData name="Brian Balok" userId="685ccb80-cfa1-454b-99b7-0120cbe7ee01" providerId="ADAL" clId="{FD0CC717-F431-43DD-877D-9C8419D08376}" dt="2023-11-28T16:58:02.658" v="1317" actId="2711"/>
          <ac:spMkLst>
            <pc:docMk/>
            <pc:sldMk cId="3295811178" sldId="291"/>
            <ac:spMk id="2" creationId="{654EBC5D-C642-D35D-4AC8-EA63BED73042}"/>
          </ac:spMkLst>
        </pc:spChg>
        <pc:spChg chg="del">
          <ac:chgData name="Brian Balok" userId="685ccb80-cfa1-454b-99b7-0120cbe7ee01" providerId="ADAL" clId="{FD0CC717-F431-43DD-877D-9C8419D08376}" dt="2023-11-28T16:47:31.770" v="1169" actId="478"/>
          <ac:spMkLst>
            <pc:docMk/>
            <pc:sldMk cId="3295811178" sldId="291"/>
            <ac:spMk id="3" creationId="{745F607C-EFAF-B550-329D-D38ACE139100}"/>
          </ac:spMkLst>
        </pc:spChg>
        <pc:spChg chg="add mod">
          <ac:chgData name="Brian Balok" userId="685ccb80-cfa1-454b-99b7-0120cbe7ee01" providerId="ADAL" clId="{FD0CC717-F431-43DD-877D-9C8419D08376}" dt="2023-11-28T16:48:06.596" v="1184" actId="1076"/>
          <ac:spMkLst>
            <pc:docMk/>
            <pc:sldMk cId="3295811178" sldId="291"/>
            <ac:spMk id="4" creationId="{29F8807B-0EA7-8836-41BE-59A78F94ADC7}"/>
          </ac:spMkLst>
        </pc:spChg>
      </pc:sldChg>
      <pc:sldChg chg="addSp delSp modSp new mod modAnim">
        <pc:chgData name="Brian Balok" userId="685ccb80-cfa1-454b-99b7-0120cbe7ee01" providerId="ADAL" clId="{FD0CC717-F431-43DD-877D-9C8419D08376}" dt="2023-11-28T16:57:57.819" v="1316" actId="2711"/>
        <pc:sldMkLst>
          <pc:docMk/>
          <pc:sldMk cId="1524220122" sldId="292"/>
        </pc:sldMkLst>
        <pc:spChg chg="mod">
          <ac:chgData name="Brian Balok" userId="685ccb80-cfa1-454b-99b7-0120cbe7ee01" providerId="ADAL" clId="{FD0CC717-F431-43DD-877D-9C8419D08376}" dt="2023-11-28T16:57:57.819" v="1316" actId="2711"/>
          <ac:spMkLst>
            <pc:docMk/>
            <pc:sldMk cId="1524220122" sldId="292"/>
            <ac:spMk id="2" creationId="{31EE774C-4628-D6EC-EA2B-3556CA0E0ECC}"/>
          </ac:spMkLst>
        </pc:spChg>
        <pc:spChg chg="del">
          <ac:chgData name="Brian Balok" userId="685ccb80-cfa1-454b-99b7-0120cbe7ee01" providerId="ADAL" clId="{FD0CC717-F431-43DD-877D-9C8419D08376}" dt="2023-11-28T16:49:55.408" v="1196" actId="478"/>
          <ac:spMkLst>
            <pc:docMk/>
            <pc:sldMk cId="1524220122" sldId="292"/>
            <ac:spMk id="3" creationId="{C9F24F6E-0A1E-30AE-8B5E-E3BB976E887B}"/>
          </ac:spMkLst>
        </pc:spChg>
        <pc:spChg chg="add del mod">
          <ac:chgData name="Brian Balok" userId="685ccb80-cfa1-454b-99b7-0120cbe7ee01" providerId="ADAL" clId="{FD0CC717-F431-43DD-877D-9C8419D08376}" dt="2023-11-28T16:50:15.139" v="1200"/>
          <ac:spMkLst>
            <pc:docMk/>
            <pc:sldMk cId="1524220122" sldId="292"/>
            <ac:spMk id="4" creationId="{D54141BC-DA7A-CD41-21E3-600360E9AA48}"/>
          </ac:spMkLst>
        </pc:spChg>
        <pc:spChg chg="add mod">
          <ac:chgData name="Brian Balok" userId="685ccb80-cfa1-454b-99b7-0120cbe7ee01" providerId="ADAL" clId="{FD0CC717-F431-43DD-877D-9C8419D08376}" dt="2023-11-28T16:51:45.422" v="1232" actId="27636"/>
          <ac:spMkLst>
            <pc:docMk/>
            <pc:sldMk cId="1524220122" sldId="292"/>
            <ac:spMk id="5" creationId="{72F1B2B1-8FF3-FF5E-B110-6EDCF77A9023}"/>
          </ac:spMkLst>
        </pc:spChg>
        <pc:spChg chg="add mod">
          <ac:chgData name="Brian Balok" userId="685ccb80-cfa1-454b-99b7-0120cbe7ee01" providerId="ADAL" clId="{FD0CC717-F431-43DD-877D-9C8419D08376}" dt="2023-11-28T16:53:22.773" v="1250" actId="1076"/>
          <ac:spMkLst>
            <pc:docMk/>
            <pc:sldMk cId="1524220122" sldId="292"/>
            <ac:spMk id="8" creationId="{009EC0AC-9FCC-6817-CACD-557CF4C854BA}"/>
          </ac:spMkLst>
        </pc:spChg>
        <pc:graphicFrameChg chg="add mod modGraphic">
          <ac:chgData name="Brian Balok" userId="685ccb80-cfa1-454b-99b7-0120cbe7ee01" providerId="ADAL" clId="{FD0CC717-F431-43DD-877D-9C8419D08376}" dt="2023-11-28T16:53:22.773" v="1250" actId="1076"/>
          <ac:graphicFrameMkLst>
            <pc:docMk/>
            <pc:sldMk cId="1524220122" sldId="292"/>
            <ac:graphicFrameMk id="6" creationId="{20CE97D7-C7CE-0E79-6719-E309AA2AF0F7}"/>
          </ac:graphicFrameMkLst>
        </pc:graphicFrameChg>
        <pc:graphicFrameChg chg="add mod modGraphic">
          <ac:chgData name="Brian Balok" userId="685ccb80-cfa1-454b-99b7-0120cbe7ee01" providerId="ADAL" clId="{FD0CC717-F431-43DD-877D-9C8419D08376}" dt="2023-11-28T16:53:22.773" v="1250" actId="1076"/>
          <ac:graphicFrameMkLst>
            <pc:docMk/>
            <pc:sldMk cId="1524220122" sldId="292"/>
            <ac:graphicFrameMk id="7" creationId="{11BC1917-8990-5A22-5352-E3C437AEDB77}"/>
          </ac:graphicFrameMkLst>
        </pc:graphicFrameChg>
      </pc:sldChg>
      <pc:sldChg chg="addSp delSp modSp new mod">
        <pc:chgData name="Brian Balok" userId="685ccb80-cfa1-454b-99b7-0120cbe7ee01" providerId="ADAL" clId="{FD0CC717-F431-43DD-877D-9C8419D08376}" dt="2023-11-28T16:57:52.418" v="1315" actId="2711"/>
        <pc:sldMkLst>
          <pc:docMk/>
          <pc:sldMk cId="3954086878" sldId="293"/>
        </pc:sldMkLst>
        <pc:spChg chg="mod">
          <ac:chgData name="Brian Balok" userId="685ccb80-cfa1-454b-99b7-0120cbe7ee01" providerId="ADAL" clId="{FD0CC717-F431-43DD-877D-9C8419D08376}" dt="2023-11-28T16:57:52.418" v="1315" actId="2711"/>
          <ac:spMkLst>
            <pc:docMk/>
            <pc:sldMk cId="3954086878" sldId="293"/>
            <ac:spMk id="2" creationId="{479AD96B-F2AA-F445-E09A-D6A8F58CC047}"/>
          </ac:spMkLst>
        </pc:spChg>
        <pc:spChg chg="del">
          <ac:chgData name="Brian Balok" userId="685ccb80-cfa1-454b-99b7-0120cbe7ee01" providerId="ADAL" clId="{FD0CC717-F431-43DD-877D-9C8419D08376}" dt="2023-11-28T16:53:39.753" v="1262" actId="478"/>
          <ac:spMkLst>
            <pc:docMk/>
            <pc:sldMk cId="3954086878" sldId="293"/>
            <ac:spMk id="3" creationId="{9D723133-1265-8A6E-E2D3-4E3BF74FF125}"/>
          </ac:spMkLst>
        </pc:spChg>
        <pc:spChg chg="add mod">
          <ac:chgData name="Brian Balok" userId="685ccb80-cfa1-454b-99b7-0120cbe7ee01" providerId="ADAL" clId="{FD0CC717-F431-43DD-877D-9C8419D08376}" dt="2023-11-28T16:54:18.242" v="1271" actId="1076"/>
          <ac:spMkLst>
            <pc:docMk/>
            <pc:sldMk cId="3954086878" sldId="293"/>
            <ac:spMk id="5" creationId="{3748B780-A9DD-A217-6A1A-AE7B3CA02050}"/>
          </ac:spMkLst>
        </pc:spChg>
        <pc:picChg chg="add mod">
          <ac:chgData name="Brian Balok" userId="685ccb80-cfa1-454b-99b7-0120cbe7ee01" providerId="ADAL" clId="{FD0CC717-F431-43DD-877D-9C8419D08376}" dt="2023-11-28T16:53:54.833" v="1267" actId="1076"/>
          <ac:picMkLst>
            <pc:docMk/>
            <pc:sldMk cId="3954086878" sldId="293"/>
            <ac:picMk id="4" creationId="{9A3E62DB-8E18-855B-0A0F-12BA4918C38E}"/>
          </ac:picMkLst>
        </pc:picChg>
      </pc:sldChg>
      <pc:sldChg chg="addSp delSp modSp new mod">
        <pc:chgData name="Brian Balok" userId="685ccb80-cfa1-454b-99b7-0120cbe7ee01" providerId="ADAL" clId="{FD0CC717-F431-43DD-877D-9C8419D08376}" dt="2023-11-28T16:57:46.944" v="1314" actId="2711"/>
        <pc:sldMkLst>
          <pc:docMk/>
          <pc:sldMk cId="1455268878" sldId="294"/>
        </pc:sldMkLst>
        <pc:spChg chg="mod">
          <ac:chgData name="Brian Balok" userId="685ccb80-cfa1-454b-99b7-0120cbe7ee01" providerId="ADAL" clId="{FD0CC717-F431-43DD-877D-9C8419D08376}" dt="2023-11-28T16:57:46.944" v="1314" actId="2711"/>
          <ac:spMkLst>
            <pc:docMk/>
            <pc:sldMk cId="1455268878" sldId="294"/>
            <ac:spMk id="2" creationId="{4BF1807D-23BC-F04D-6E66-0E070B6AE410}"/>
          </ac:spMkLst>
        </pc:spChg>
        <pc:spChg chg="del">
          <ac:chgData name="Brian Balok" userId="685ccb80-cfa1-454b-99b7-0120cbe7ee01" providerId="ADAL" clId="{FD0CC717-F431-43DD-877D-9C8419D08376}" dt="2023-11-28T16:56:51.004" v="1286" actId="478"/>
          <ac:spMkLst>
            <pc:docMk/>
            <pc:sldMk cId="1455268878" sldId="294"/>
            <ac:spMk id="3" creationId="{AADEF65E-B463-97DB-4BEA-70FE8AFFE7C8}"/>
          </ac:spMkLst>
        </pc:spChg>
        <pc:spChg chg="add mod">
          <ac:chgData name="Brian Balok" userId="685ccb80-cfa1-454b-99b7-0120cbe7ee01" providerId="ADAL" clId="{FD0CC717-F431-43DD-877D-9C8419D08376}" dt="2023-11-28T16:57:25.750" v="1293" actId="1076"/>
          <ac:spMkLst>
            <pc:docMk/>
            <pc:sldMk cId="1455268878" sldId="294"/>
            <ac:spMk id="4" creationId="{41ED3E34-033E-E521-D8E8-ADF98647586A}"/>
          </ac:spMkLst>
        </pc:spChg>
      </pc:sldChg>
      <pc:sldChg chg="addSp delSp modSp new mod">
        <pc:chgData name="Brian Balok" userId="685ccb80-cfa1-454b-99b7-0120cbe7ee01" providerId="ADAL" clId="{FD0CC717-F431-43DD-877D-9C8419D08376}" dt="2023-11-28T17:00:09.434" v="1330" actId="1076"/>
        <pc:sldMkLst>
          <pc:docMk/>
          <pc:sldMk cId="3978131641" sldId="295"/>
        </pc:sldMkLst>
        <pc:spChg chg="mod">
          <ac:chgData name="Brian Balok" userId="685ccb80-cfa1-454b-99b7-0120cbe7ee01" providerId="ADAL" clId="{FD0CC717-F431-43DD-877D-9C8419D08376}" dt="2023-11-28T16:59:05.621" v="1325" actId="2711"/>
          <ac:spMkLst>
            <pc:docMk/>
            <pc:sldMk cId="3978131641" sldId="295"/>
            <ac:spMk id="2" creationId="{B3D07BBB-D16D-719F-8346-B6F3D645C94E}"/>
          </ac:spMkLst>
        </pc:spChg>
        <pc:spChg chg="del">
          <ac:chgData name="Brian Balok" userId="685ccb80-cfa1-454b-99b7-0120cbe7ee01" providerId="ADAL" clId="{FD0CC717-F431-43DD-877D-9C8419D08376}" dt="2023-11-28T16:59:36.876" v="1326" actId="478"/>
          <ac:spMkLst>
            <pc:docMk/>
            <pc:sldMk cId="3978131641" sldId="295"/>
            <ac:spMk id="3" creationId="{541BC7F2-C196-C4F1-0FA7-5EC2D2FE77CC}"/>
          </ac:spMkLst>
        </pc:spChg>
        <pc:spChg chg="add mod">
          <ac:chgData name="Brian Balok" userId="685ccb80-cfa1-454b-99b7-0120cbe7ee01" providerId="ADAL" clId="{FD0CC717-F431-43DD-877D-9C8419D08376}" dt="2023-11-28T17:00:09.434" v="1330" actId="1076"/>
          <ac:spMkLst>
            <pc:docMk/>
            <pc:sldMk cId="3978131641" sldId="295"/>
            <ac:spMk id="8" creationId="{F3AB07A5-D833-E29F-8845-5E4D2A307AC8}"/>
          </ac:spMkLst>
        </pc:spChg>
        <pc:picChg chg="add mod">
          <ac:chgData name="Brian Balok" userId="685ccb80-cfa1-454b-99b7-0120cbe7ee01" providerId="ADAL" clId="{FD0CC717-F431-43DD-877D-9C8419D08376}" dt="2023-11-28T17:00:09.434" v="1330" actId="1076"/>
          <ac:picMkLst>
            <pc:docMk/>
            <pc:sldMk cId="3978131641" sldId="295"/>
            <ac:picMk id="4" creationId="{21AAF87A-9254-71A3-AADC-3E5F473DC99F}"/>
          </ac:picMkLst>
        </pc:picChg>
        <pc:picChg chg="add mod">
          <ac:chgData name="Brian Balok" userId="685ccb80-cfa1-454b-99b7-0120cbe7ee01" providerId="ADAL" clId="{FD0CC717-F431-43DD-877D-9C8419D08376}" dt="2023-11-28T17:00:09.434" v="1330" actId="1076"/>
          <ac:picMkLst>
            <pc:docMk/>
            <pc:sldMk cId="3978131641" sldId="295"/>
            <ac:picMk id="5" creationId="{EC58C137-02A7-8975-4135-86DE990F533E}"/>
          </ac:picMkLst>
        </pc:picChg>
        <pc:cxnChg chg="add mod">
          <ac:chgData name="Brian Balok" userId="685ccb80-cfa1-454b-99b7-0120cbe7ee01" providerId="ADAL" clId="{FD0CC717-F431-43DD-877D-9C8419D08376}" dt="2023-11-28T17:00:09.434" v="1330" actId="1076"/>
          <ac:cxnSpMkLst>
            <pc:docMk/>
            <pc:sldMk cId="3978131641" sldId="295"/>
            <ac:cxnSpMk id="6" creationId="{243A73AF-EF7B-C95F-6CC4-8DEC48E24C85}"/>
          </ac:cxnSpMkLst>
        </pc:cxnChg>
        <pc:cxnChg chg="add mod">
          <ac:chgData name="Brian Balok" userId="685ccb80-cfa1-454b-99b7-0120cbe7ee01" providerId="ADAL" clId="{FD0CC717-F431-43DD-877D-9C8419D08376}" dt="2023-11-28T17:00:09.434" v="1330" actId="1076"/>
          <ac:cxnSpMkLst>
            <pc:docMk/>
            <pc:sldMk cId="3978131641" sldId="295"/>
            <ac:cxnSpMk id="7" creationId="{B6D64BB6-28AC-F299-81FF-8E3DA14037DF}"/>
          </ac:cxnSpMkLst>
        </pc:cxnChg>
      </pc:sldChg>
      <pc:sldChg chg="addSp delSp modSp new mod">
        <pc:chgData name="Brian Balok" userId="685ccb80-cfa1-454b-99b7-0120cbe7ee01" providerId="ADAL" clId="{FD0CC717-F431-43DD-877D-9C8419D08376}" dt="2023-11-28T17:03:41.732" v="1385" actId="2711"/>
        <pc:sldMkLst>
          <pc:docMk/>
          <pc:sldMk cId="1759582314" sldId="296"/>
        </pc:sldMkLst>
        <pc:spChg chg="mod">
          <ac:chgData name="Brian Balok" userId="685ccb80-cfa1-454b-99b7-0120cbe7ee01" providerId="ADAL" clId="{FD0CC717-F431-43DD-877D-9C8419D08376}" dt="2023-11-28T17:03:41.732" v="1385" actId="2711"/>
          <ac:spMkLst>
            <pc:docMk/>
            <pc:sldMk cId="1759582314" sldId="296"/>
            <ac:spMk id="2" creationId="{47910961-4DFA-ED52-F18F-E37A188D1F9C}"/>
          </ac:spMkLst>
        </pc:spChg>
        <pc:spChg chg="del">
          <ac:chgData name="Brian Balok" userId="685ccb80-cfa1-454b-99b7-0120cbe7ee01" providerId="ADAL" clId="{FD0CC717-F431-43DD-877D-9C8419D08376}" dt="2023-11-28T17:00:32.813" v="1346" actId="478"/>
          <ac:spMkLst>
            <pc:docMk/>
            <pc:sldMk cId="1759582314" sldId="296"/>
            <ac:spMk id="3" creationId="{74B5B75E-6B32-4F21-FA1B-A5B7A13A0364}"/>
          </ac:spMkLst>
        </pc:spChg>
        <pc:spChg chg="add mod">
          <ac:chgData name="Brian Balok" userId="685ccb80-cfa1-454b-99b7-0120cbe7ee01" providerId="ADAL" clId="{FD0CC717-F431-43DD-877D-9C8419D08376}" dt="2023-11-28T17:00:57.706" v="1355" actId="5793"/>
          <ac:spMkLst>
            <pc:docMk/>
            <pc:sldMk cId="1759582314" sldId="296"/>
            <ac:spMk id="4" creationId="{964B06D4-CA01-DB29-7EC7-7DE5A376FCCE}"/>
          </ac:spMkLst>
        </pc:spChg>
      </pc:sldChg>
      <pc:sldChg chg="addSp delSp modSp new mod">
        <pc:chgData name="Brian Balok" userId="685ccb80-cfa1-454b-99b7-0120cbe7ee01" providerId="ADAL" clId="{FD0CC717-F431-43DD-877D-9C8419D08376}" dt="2023-11-28T17:03:34.951" v="1384" actId="2711"/>
        <pc:sldMkLst>
          <pc:docMk/>
          <pc:sldMk cId="1229847406" sldId="297"/>
        </pc:sldMkLst>
        <pc:spChg chg="mod">
          <ac:chgData name="Brian Balok" userId="685ccb80-cfa1-454b-99b7-0120cbe7ee01" providerId="ADAL" clId="{FD0CC717-F431-43DD-877D-9C8419D08376}" dt="2023-11-28T17:03:34.951" v="1384" actId="2711"/>
          <ac:spMkLst>
            <pc:docMk/>
            <pc:sldMk cId="1229847406" sldId="297"/>
            <ac:spMk id="2" creationId="{794E9ACD-0965-9827-F3C5-6C4EE3EE63CB}"/>
          </ac:spMkLst>
        </pc:spChg>
        <pc:spChg chg="del">
          <ac:chgData name="Brian Balok" userId="685ccb80-cfa1-454b-99b7-0120cbe7ee01" providerId="ADAL" clId="{FD0CC717-F431-43DD-877D-9C8419D08376}" dt="2023-11-28T17:01:30.427" v="1372" actId="478"/>
          <ac:spMkLst>
            <pc:docMk/>
            <pc:sldMk cId="1229847406" sldId="297"/>
            <ac:spMk id="3" creationId="{0B172D7A-3973-3F58-63D4-E1856B23D608}"/>
          </ac:spMkLst>
        </pc:spChg>
        <pc:spChg chg="add mod">
          <ac:chgData name="Brian Balok" userId="685ccb80-cfa1-454b-99b7-0120cbe7ee01" providerId="ADAL" clId="{FD0CC717-F431-43DD-877D-9C8419D08376}" dt="2023-11-28T17:01:55.795" v="1383" actId="403"/>
          <ac:spMkLst>
            <pc:docMk/>
            <pc:sldMk cId="1229847406" sldId="297"/>
            <ac:spMk id="4" creationId="{C59A2678-1DA4-7602-2B9F-994853E50AA6}"/>
          </ac:spMkLst>
        </pc:spChg>
      </pc:sldChg>
      <pc:sldChg chg="addSp delSp modSp new mod">
        <pc:chgData name="Brian Balok" userId="685ccb80-cfa1-454b-99b7-0120cbe7ee01" providerId="ADAL" clId="{FD0CC717-F431-43DD-877D-9C8419D08376}" dt="2023-11-28T17:04:59.322" v="1436" actId="2711"/>
        <pc:sldMkLst>
          <pc:docMk/>
          <pc:sldMk cId="2990073501" sldId="298"/>
        </pc:sldMkLst>
        <pc:spChg chg="mod">
          <ac:chgData name="Brian Balok" userId="685ccb80-cfa1-454b-99b7-0120cbe7ee01" providerId="ADAL" clId="{FD0CC717-F431-43DD-877D-9C8419D08376}" dt="2023-11-28T17:04:59.322" v="1436" actId="2711"/>
          <ac:spMkLst>
            <pc:docMk/>
            <pc:sldMk cId="2990073501" sldId="298"/>
            <ac:spMk id="2" creationId="{5C0DFFF9-BDFC-42DB-9A66-2D1577ADF1B3}"/>
          </ac:spMkLst>
        </pc:spChg>
        <pc:spChg chg="del">
          <ac:chgData name="Brian Balok" userId="685ccb80-cfa1-454b-99b7-0120cbe7ee01" providerId="ADAL" clId="{FD0CC717-F431-43DD-877D-9C8419D08376}" dt="2023-11-28T17:04:08.314" v="1427" actId="478"/>
          <ac:spMkLst>
            <pc:docMk/>
            <pc:sldMk cId="2990073501" sldId="298"/>
            <ac:spMk id="3" creationId="{DA51FC7E-517A-42CD-6DF5-5043BA1FC106}"/>
          </ac:spMkLst>
        </pc:spChg>
        <pc:spChg chg="add mod">
          <ac:chgData name="Brian Balok" userId="685ccb80-cfa1-454b-99b7-0120cbe7ee01" providerId="ADAL" clId="{FD0CC717-F431-43DD-877D-9C8419D08376}" dt="2023-11-28T17:04:54.749" v="1435" actId="1076"/>
          <ac:spMkLst>
            <pc:docMk/>
            <pc:sldMk cId="2990073501" sldId="298"/>
            <ac:spMk id="4" creationId="{F8CB3632-FE28-A261-9ECC-408B92BB03E2}"/>
          </ac:spMkLst>
        </pc:spChg>
        <pc:picChg chg="add mod">
          <ac:chgData name="Brian Balok" userId="685ccb80-cfa1-454b-99b7-0120cbe7ee01" providerId="ADAL" clId="{FD0CC717-F431-43DD-877D-9C8419D08376}" dt="2023-11-28T17:04:27.226" v="1431" actId="1076"/>
          <ac:picMkLst>
            <pc:docMk/>
            <pc:sldMk cId="2990073501" sldId="298"/>
            <ac:picMk id="5" creationId="{FA20B42E-B942-001F-0320-4ABA889F2820}"/>
          </ac:picMkLst>
        </pc:picChg>
      </pc:sldChg>
      <pc:sldChg chg="addSp delSp modSp new mod">
        <pc:chgData name="Brian Balok" userId="685ccb80-cfa1-454b-99b7-0120cbe7ee01" providerId="ADAL" clId="{FD0CC717-F431-43DD-877D-9C8419D08376}" dt="2023-11-28T17:07:15.341" v="1561" actId="2711"/>
        <pc:sldMkLst>
          <pc:docMk/>
          <pc:sldMk cId="2850314903" sldId="299"/>
        </pc:sldMkLst>
        <pc:spChg chg="mod">
          <ac:chgData name="Brian Balok" userId="685ccb80-cfa1-454b-99b7-0120cbe7ee01" providerId="ADAL" clId="{FD0CC717-F431-43DD-877D-9C8419D08376}" dt="2023-11-28T17:07:15.341" v="1561" actId="2711"/>
          <ac:spMkLst>
            <pc:docMk/>
            <pc:sldMk cId="2850314903" sldId="299"/>
            <ac:spMk id="2" creationId="{3BD92CE2-2D40-E40E-C8C0-DE1D52C55944}"/>
          </ac:spMkLst>
        </pc:spChg>
        <pc:spChg chg="del">
          <ac:chgData name="Brian Balok" userId="685ccb80-cfa1-454b-99b7-0120cbe7ee01" providerId="ADAL" clId="{FD0CC717-F431-43DD-877D-9C8419D08376}" dt="2023-11-28T17:05:26.548" v="1480" actId="478"/>
          <ac:spMkLst>
            <pc:docMk/>
            <pc:sldMk cId="2850314903" sldId="299"/>
            <ac:spMk id="3" creationId="{693EA3AA-F5BC-57E8-4523-65A7D433FDEB}"/>
          </ac:spMkLst>
        </pc:spChg>
        <pc:spChg chg="add mod">
          <ac:chgData name="Brian Balok" userId="685ccb80-cfa1-454b-99b7-0120cbe7ee01" providerId="ADAL" clId="{FD0CC717-F431-43DD-877D-9C8419D08376}" dt="2023-11-28T17:05:59.169" v="1489" actId="403"/>
          <ac:spMkLst>
            <pc:docMk/>
            <pc:sldMk cId="2850314903" sldId="299"/>
            <ac:spMk id="4" creationId="{7C9E7427-1BF1-862C-D500-2F40F8733D7F}"/>
          </ac:spMkLst>
        </pc:spChg>
      </pc:sldChg>
      <pc:sldChg chg="addSp delSp modSp new mod">
        <pc:chgData name="Brian Balok" userId="685ccb80-cfa1-454b-99b7-0120cbe7ee01" providerId="ADAL" clId="{FD0CC717-F431-43DD-877D-9C8419D08376}" dt="2023-11-28T17:07:20.965" v="1562" actId="2711"/>
        <pc:sldMkLst>
          <pc:docMk/>
          <pc:sldMk cId="3504120104" sldId="300"/>
        </pc:sldMkLst>
        <pc:spChg chg="mod">
          <ac:chgData name="Brian Balok" userId="685ccb80-cfa1-454b-99b7-0120cbe7ee01" providerId="ADAL" clId="{FD0CC717-F431-43DD-877D-9C8419D08376}" dt="2023-11-28T17:07:20.965" v="1562" actId="2711"/>
          <ac:spMkLst>
            <pc:docMk/>
            <pc:sldMk cId="3504120104" sldId="300"/>
            <ac:spMk id="2" creationId="{204E51F6-91CA-897B-94E9-5EF091FB89E4}"/>
          </ac:spMkLst>
        </pc:spChg>
        <pc:spChg chg="del">
          <ac:chgData name="Brian Balok" userId="685ccb80-cfa1-454b-99b7-0120cbe7ee01" providerId="ADAL" clId="{FD0CC717-F431-43DD-877D-9C8419D08376}" dt="2023-11-28T17:06:22.668" v="1531" actId="478"/>
          <ac:spMkLst>
            <pc:docMk/>
            <pc:sldMk cId="3504120104" sldId="300"/>
            <ac:spMk id="3" creationId="{F5EA7457-7463-017C-C3D6-AEBD17243303}"/>
          </ac:spMkLst>
        </pc:spChg>
        <pc:spChg chg="add mod">
          <ac:chgData name="Brian Balok" userId="685ccb80-cfa1-454b-99b7-0120cbe7ee01" providerId="ADAL" clId="{FD0CC717-F431-43DD-877D-9C8419D08376}" dt="2023-11-28T17:06:45.092" v="1536" actId="1076"/>
          <ac:spMkLst>
            <pc:docMk/>
            <pc:sldMk cId="3504120104" sldId="300"/>
            <ac:spMk id="4" creationId="{F7D27D87-2DFD-7F2D-576B-8710AE5C32CA}"/>
          </ac:spMkLst>
        </pc:spChg>
      </pc:sldChg>
      <pc:sldChg chg="addSp delSp modSp new mod">
        <pc:chgData name="Brian Balok" userId="685ccb80-cfa1-454b-99b7-0120cbe7ee01" providerId="ADAL" clId="{FD0CC717-F431-43DD-877D-9C8419D08376}" dt="2023-11-28T17:08:07.775" v="1573" actId="1076"/>
        <pc:sldMkLst>
          <pc:docMk/>
          <pc:sldMk cId="90697402" sldId="301"/>
        </pc:sldMkLst>
        <pc:spChg chg="mod">
          <ac:chgData name="Brian Balok" userId="685ccb80-cfa1-454b-99b7-0120cbe7ee01" providerId="ADAL" clId="{FD0CC717-F431-43DD-877D-9C8419D08376}" dt="2023-11-28T17:07:26.782" v="1563" actId="2711"/>
          <ac:spMkLst>
            <pc:docMk/>
            <pc:sldMk cId="90697402" sldId="301"/>
            <ac:spMk id="2" creationId="{CFDD0612-F8B8-D528-5502-3435806558D3}"/>
          </ac:spMkLst>
        </pc:spChg>
        <pc:spChg chg="del">
          <ac:chgData name="Brian Balok" userId="685ccb80-cfa1-454b-99b7-0120cbe7ee01" providerId="ADAL" clId="{FD0CC717-F431-43DD-877D-9C8419D08376}" dt="2023-11-28T17:07:30.411" v="1564" actId="478"/>
          <ac:spMkLst>
            <pc:docMk/>
            <pc:sldMk cId="90697402" sldId="301"/>
            <ac:spMk id="3" creationId="{D7133D4C-4174-3DF3-5AE2-192F6777340E}"/>
          </ac:spMkLst>
        </pc:spChg>
        <pc:spChg chg="add mod">
          <ac:chgData name="Brian Balok" userId="685ccb80-cfa1-454b-99b7-0120cbe7ee01" providerId="ADAL" clId="{FD0CC717-F431-43DD-877D-9C8419D08376}" dt="2023-11-28T17:08:07.775" v="1573" actId="1076"/>
          <ac:spMkLst>
            <pc:docMk/>
            <pc:sldMk cId="90697402" sldId="301"/>
            <ac:spMk id="4" creationId="{3BE23D36-9A1A-BD94-7C59-198DEEF8C7A8}"/>
          </ac:spMkLst>
        </pc:spChg>
      </pc:sldChg>
      <pc:sldChg chg="delSp modSp new mod">
        <pc:chgData name="Brian Balok" userId="685ccb80-cfa1-454b-99b7-0120cbe7ee01" providerId="ADAL" clId="{FD0CC717-F431-43DD-877D-9C8419D08376}" dt="2023-11-28T17:08:35.503" v="1595" actId="20577"/>
        <pc:sldMkLst>
          <pc:docMk/>
          <pc:sldMk cId="3461865540" sldId="302"/>
        </pc:sldMkLst>
        <pc:spChg chg="mod">
          <ac:chgData name="Brian Balok" userId="685ccb80-cfa1-454b-99b7-0120cbe7ee01" providerId="ADAL" clId="{FD0CC717-F431-43DD-877D-9C8419D08376}" dt="2023-11-28T17:08:35.503" v="1595" actId="20577"/>
          <ac:spMkLst>
            <pc:docMk/>
            <pc:sldMk cId="3461865540" sldId="302"/>
            <ac:spMk id="2" creationId="{320596D2-82A4-754D-8181-89EF3BEFF035}"/>
          </ac:spMkLst>
        </pc:spChg>
        <pc:spChg chg="del">
          <ac:chgData name="Brian Balok" userId="685ccb80-cfa1-454b-99b7-0120cbe7ee01" providerId="ADAL" clId="{FD0CC717-F431-43DD-877D-9C8419D08376}" dt="2023-11-28T17:08:26.692" v="1575" actId="478"/>
          <ac:spMkLst>
            <pc:docMk/>
            <pc:sldMk cId="3461865540" sldId="302"/>
            <ac:spMk id="3" creationId="{00CFA85A-BC69-AE75-FE76-9BAFE4EB4CDB}"/>
          </ac:spMkLst>
        </pc:spChg>
      </pc:sldChg>
      <pc:sldChg chg="addSp delSp modSp new mod">
        <pc:chgData name="Brian Balok" userId="685ccb80-cfa1-454b-99b7-0120cbe7ee01" providerId="ADAL" clId="{FD0CC717-F431-43DD-877D-9C8419D08376}" dt="2023-11-28T20:49:47.623" v="1617" actId="1076"/>
        <pc:sldMkLst>
          <pc:docMk/>
          <pc:sldMk cId="3154200523" sldId="303"/>
        </pc:sldMkLst>
        <pc:spChg chg="mod">
          <ac:chgData name="Brian Balok" userId="685ccb80-cfa1-454b-99b7-0120cbe7ee01" providerId="ADAL" clId="{FD0CC717-F431-43DD-877D-9C8419D08376}" dt="2023-11-28T20:49:00.823" v="1608" actId="20577"/>
          <ac:spMkLst>
            <pc:docMk/>
            <pc:sldMk cId="3154200523" sldId="303"/>
            <ac:spMk id="2" creationId="{469EB98D-C92C-7E18-4233-E8C59135ABB5}"/>
          </ac:spMkLst>
        </pc:spChg>
        <pc:spChg chg="del">
          <ac:chgData name="Brian Balok" userId="685ccb80-cfa1-454b-99b7-0120cbe7ee01" providerId="ADAL" clId="{FD0CC717-F431-43DD-877D-9C8419D08376}" dt="2023-11-28T20:49:07.972" v="1609" actId="478"/>
          <ac:spMkLst>
            <pc:docMk/>
            <pc:sldMk cId="3154200523" sldId="303"/>
            <ac:spMk id="3" creationId="{95B09AF8-3636-F56F-AE39-7F47D8353A5B}"/>
          </ac:spMkLst>
        </pc:spChg>
        <pc:picChg chg="add mod">
          <ac:chgData name="Brian Balok" userId="685ccb80-cfa1-454b-99b7-0120cbe7ee01" providerId="ADAL" clId="{FD0CC717-F431-43DD-877D-9C8419D08376}" dt="2023-11-28T20:49:47.623" v="1617" actId="1076"/>
          <ac:picMkLst>
            <pc:docMk/>
            <pc:sldMk cId="3154200523" sldId="303"/>
            <ac:picMk id="4" creationId="{6F3F3B29-FA37-04F5-4B1C-8AD4C7FDE380}"/>
          </ac:picMkLst>
        </pc:picChg>
        <pc:picChg chg="add mod">
          <ac:chgData name="Brian Balok" userId="685ccb80-cfa1-454b-99b7-0120cbe7ee01" providerId="ADAL" clId="{FD0CC717-F431-43DD-877D-9C8419D08376}" dt="2023-11-28T20:49:47.623" v="1617" actId="1076"/>
          <ac:picMkLst>
            <pc:docMk/>
            <pc:sldMk cId="3154200523" sldId="303"/>
            <ac:picMk id="5" creationId="{343C1A65-8F88-EC4A-CC9C-D1CC10A86226}"/>
          </ac:picMkLst>
        </pc:picChg>
        <pc:picChg chg="add mod">
          <ac:chgData name="Brian Balok" userId="685ccb80-cfa1-454b-99b7-0120cbe7ee01" providerId="ADAL" clId="{FD0CC717-F431-43DD-877D-9C8419D08376}" dt="2023-11-28T20:49:47.623" v="1617" actId="1076"/>
          <ac:picMkLst>
            <pc:docMk/>
            <pc:sldMk cId="3154200523" sldId="303"/>
            <ac:picMk id="6" creationId="{603299AD-4D48-9EB8-4486-E0E3CAF02741}"/>
          </ac:picMkLst>
        </pc:picChg>
      </pc:sldChg>
      <pc:sldChg chg="addSp delSp modSp new mod">
        <pc:chgData name="Brian Balok" userId="685ccb80-cfa1-454b-99b7-0120cbe7ee01" providerId="ADAL" clId="{FD0CC717-F431-43DD-877D-9C8419D08376}" dt="2023-11-28T20:50:29.961" v="1624" actId="14100"/>
        <pc:sldMkLst>
          <pc:docMk/>
          <pc:sldMk cId="1152598378" sldId="304"/>
        </pc:sldMkLst>
        <pc:spChg chg="del">
          <ac:chgData name="Brian Balok" userId="685ccb80-cfa1-454b-99b7-0120cbe7ee01" providerId="ADAL" clId="{FD0CC717-F431-43DD-877D-9C8419D08376}" dt="2023-11-28T20:50:09.222" v="1619" actId="478"/>
          <ac:spMkLst>
            <pc:docMk/>
            <pc:sldMk cId="1152598378" sldId="304"/>
            <ac:spMk id="2" creationId="{ED2BF88A-E55B-4446-8DC2-A5066B904874}"/>
          </ac:spMkLst>
        </pc:spChg>
        <pc:spChg chg="del">
          <ac:chgData name="Brian Balok" userId="685ccb80-cfa1-454b-99b7-0120cbe7ee01" providerId="ADAL" clId="{FD0CC717-F431-43DD-877D-9C8419D08376}" dt="2023-11-28T20:50:12.786" v="1620" actId="478"/>
          <ac:spMkLst>
            <pc:docMk/>
            <pc:sldMk cId="1152598378" sldId="304"/>
            <ac:spMk id="3" creationId="{4144844B-F3DA-7A5E-389A-223397DC7EE6}"/>
          </ac:spMkLst>
        </pc:spChg>
        <pc:picChg chg="add mod">
          <ac:chgData name="Brian Balok" userId="685ccb80-cfa1-454b-99b7-0120cbe7ee01" providerId="ADAL" clId="{FD0CC717-F431-43DD-877D-9C8419D08376}" dt="2023-11-28T20:50:29.961" v="1624" actId="14100"/>
          <ac:picMkLst>
            <pc:docMk/>
            <pc:sldMk cId="1152598378" sldId="304"/>
            <ac:picMk id="4" creationId="{CA6FF123-B7A0-0F09-16E5-620A8C58D248}"/>
          </ac:picMkLst>
        </pc:picChg>
      </pc:sldChg>
      <pc:sldChg chg="addSp delSp modSp new mod">
        <pc:chgData name="Brian Balok" userId="685ccb80-cfa1-454b-99b7-0120cbe7ee01" providerId="ADAL" clId="{FD0CC717-F431-43DD-877D-9C8419D08376}" dt="2023-11-28T21:07:36.260" v="1736" actId="2711"/>
        <pc:sldMkLst>
          <pc:docMk/>
          <pc:sldMk cId="1803771995" sldId="305"/>
        </pc:sldMkLst>
        <pc:spChg chg="del">
          <ac:chgData name="Brian Balok" userId="685ccb80-cfa1-454b-99b7-0120cbe7ee01" providerId="ADAL" clId="{FD0CC717-F431-43DD-877D-9C8419D08376}" dt="2023-11-28T20:50:45.442" v="1626" actId="478"/>
          <ac:spMkLst>
            <pc:docMk/>
            <pc:sldMk cId="1803771995" sldId="305"/>
            <ac:spMk id="2" creationId="{6AD29C8C-1654-D24C-A781-0E7B3B2F66BA}"/>
          </ac:spMkLst>
        </pc:spChg>
        <pc:spChg chg="del">
          <ac:chgData name="Brian Balok" userId="685ccb80-cfa1-454b-99b7-0120cbe7ee01" providerId="ADAL" clId="{FD0CC717-F431-43DD-877D-9C8419D08376}" dt="2023-11-28T20:50:47.143" v="1627" actId="478"/>
          <ac:spMkLst>
            <pc:docMk/>
            <pc:sldMk cId="1803771995" sldId="305"/>
            <ac:spMk id="3" creationId="{318A8C07-32E5-A033-6B61-EB8E9D6FF058}"/>
          </ac:spMkLst>
        </pc:spChg>
        <pc:spChg chg="add mod">
          <ac:chgData name="Brian Balok" userId="685ccb80-cfa1-454b-99b7-0120cbe7ee01" providerId="ADAL" clId="{FD0CC717-F431-43DD-877D-9C8419D08376}" dt="2023-11-28T21:07:36.260" v="1736" actId="2711"/>
          <ac:spMkLst>
            <pc:docMk/>
            <pc:sldMk cId="1803771995" sldId="305"/>
            <ac:spMk id="7" creationId="{ADCB9977-AB0A-8F62-987D-9704F1B89DF7}"/>
          </ac:spMkLst>
        </pc:spChg>
        <pc:picChg chg="add mod">
          <ac:chgData name="Brian Balok" userId="685ccb80-cfa1-454b-99b7-0120cbe7ee01" providerId="ADAL" clId="{FD0CC717-F431-43DD-877D-9C8419D08376}" dt="2023-11-28T20:51:07.181" v="1629" actId="1076"/>
          <ac:picMkLst>
            <pc:docMk/>
            <pc:sldMk cId="1803771995" sldId="305"/>
            <ac:picMk id="4" creationId="{3749F82B-1B24-713E-3522-DFE605D8F76D}"/>
          </ac:picMkLst>
        </pc:picChg>
        <pc:picChg chg="add mod">
          <ac:chgData name="Brian Balok" userId="685ccb80-cfa1-454b-99b7-0120cbe7ee01" providerId="ADAL" clId="{FD0CC717-F431-43DD-877D-9C8419D08376}" dt="2023-11-28T20:51:07.181" v="1629" actId="1076"/>
          <ac:picMkLst>
            <pc:docMk/>
            <pc:sldMk cId="1803771995" sldId="305"/>
            <ac:picMk id="5" creationId="{F75A352A-43B8-9B04-8683-868CA4E454D7}"/>
          </ac:picMkLst>
        </pc:picChg>
        <pc:picChg chg="add mod">
          <ac:chgData name="Brian Balok" userId="685ccb80-cfa1-454b-99b7-0120cbe7ee01" providerId="ADAL" clId="{FD0CC717-F431-43DD-877D-9C8419D08376}" dt="2023-11-28T20:51:07.181" v="1629" actId="1076"/>
          <ac:picMkLst>
            <pc:docMk/>
            <pc:sldMk cId="1803771995" sldId="305"/>
            <ac:picMk id="6" creationId="{7557C087-FEA4-ADBD-9C31-B4AABEA36334}"/>
          </ac:picMkLst>
        </pc:picChg>
      </pc:sldChg>
      <pc:sldChg chg="addSp delSp modSp new mod">
        <pc:chgData name="Brian Balok" userId="685ccb80-cfa1-454b-99b7-0120cbe7ee01" providerId="ADAL" clId="{FD0CC717-F431-43DD-877D-9C8419D08376}" dt="2023-11-28T21:07:29.224" v="1735" actId="2711"/>
        <pc:sldMkLst>
          <pc:docMk/>
          <pc:sldMk cId="233139378" sldId="306"/>
        </pc:sldMkLst>
        <pc:spChg chg="del">
          <ac:chgData name="Brian Balok" userId="685ccb80-cfa1-454b-99b7-0120cbe7ee01" providerId="ADAL" clId="{FD0CC717-F431-43DD-877D-9C8419D08376}" dt="2023-11-28T20:51:35.062" v="1634" actId="478"/>
          <ac:spMkLst>
            <pc:docMk/>
            <pc:sldMk cId="233139378" sldId="306"/>
            <ac:spMk id="2" creationId="{DCAB4F1A-72CF-5AD8-798E-EC251A8988FD}"/>
          </ac:spMkLst>
        </pc:spChg>
        <pc:spChg chg="del">
          <ac:chgData name="Brian Balok" userId="685ccb80-cfa1-454b-99b7-0120cbe7ee01" providerId="ADAL" clId="{FD0CC717-F431-43DD-877D-9C8419D08376}" dt="2023-11-28T20:51:33.904" v="1633" actId="478"/>
          <ac:spMkLst>
            <pc:docMk/>
            <pc:sldMk cId="233139378" sldId="306"/>
            <ac:spMk id="3" creationId="{C0169DA5-AE00-2628-751F-3D869AD5F376}"/>
          </ac:spMkLst>
        </pc:spChg>
        <pc:spChg chg="add mod">
          <ac:chgData name="Brian Balok" userId="685ccb80-cfa1-454b-99b7-0120cbe7ee01" providerId="ADAL" clId="{FD0CC717-F431-43DD-877D-9C8419D08376}" dt="2023-11-28T21:07:29.224" v="1735" actId="2711"/>
          <ac:spMkLst>
            <pc:docMk/>
            <pc:sldMk cId="233139378" sldId="306"/>
            <ac:spMk id="8" creationId="{4FF692AA-E939-1A81-E5B2-920D696EC881}"/>
          </ac:spMkLst>
        </pc:spChg>
        <pc:picChg chg="add mod">
          <ac:chgData name="Brian Balok" userId="685ccb80-cfa1-454b-99b7-0120cbe7ee01" providerId="ADAL" clId="{FD0CC717-F431-43DD-877D-9C8419D08376}" dt="2023-11-28T20:52:01.063" v="1639" actId="1076"/>
          <ac:picMkLst>
            <pc:docMk/>
            <pc:sldMk cId="233139378" sldId="306"/>
            <ac:picMk id="4" creationId="{CCC73ECD-F2F8-4E0D-943B-267CA0733B65}"/>
          </ac:picMkLst>
        </pc:picChg>
        <pc:picChg chg="add mod">
          <ac:chgData name="Brian Balok" userId="685ccb80-cfa1-454b-99b7-0120cbe7ee01" providerId="ADAL" clId="{FD0CC717-F431-43DD-877D-9C8419D08376}" dt="2023-11-28T20:52:01.063" v="1639" actId="1076"/>
          <ac:picMkLst>
            <pc:docMk/>
            <pc:sldMk cId="233139378" sldId="306"/>
            <ac:picMk id="5" creationId="{0F3DA371-0ED3-9FA4-C099-01A83101F27A}"/>
          </ac:picMkLst>
        </pc:picChg>
        <pc:picChg chg="add mod">
          <ac:chgData name="Brian Balok" userId="685ccb80-cfa1-454b-99b7-0120cbe7ee01" providerId="ADAL" clId="{FD0CC717-F431-43DD-877D-9C8419D08376}" dt="2023-11-28T20:52:01.063" v="1639" actId="1076"/>
          <ac:picMkLst>
            <pc:docMk/>
            <pc:sldMk cId="233139378" sldId="306"/>
            <ac:picMk id="6" creationId="{6C193794-67EC-43B3-95D0-F7EED038632A}"/>
          </ac:picMkLst>
        </pc:picChg>
        <pc:picChg chg="add mod">
          <ac:chgData name="Brian Balok" userId="685ccb80-cfa1-454b-99b7-0120cbe7ee01" providerId="ADAL" clId="{FD0CC717-F431-43DD-877D-9C8419D08376}" dt="2023-11-28T20:52:01.063" v="1639" actId="1076"/>
          <ac:picMkLst>
            <pc:docMk/>
            <pc:sldMk cId="233139378" sldId="306"/>
            <ac:picMk id="7" creationId="{BC09AF3C-8832-6B2E-F1E6-BE9F605B7FDF}"/>
          </ac:picMkLst>
        </pc:picChg>
      </pc:sldChg>
      <pc:sldChg chg="addSp delSp modSp new mod">
        <pc:chgData name="Brian Balok" userId="685ccb80-cfa1-454b-99b7-0120cbe7ee01" providerId="ADAL" clId="{FD0CC717-F431-43DD-877D-9C8419D08376}" dt="2023-11-28T21:00:38.100" v="1695" actId="1076"/>
        <pc:sldMkLst>
          <pc:docMk/>
          <pc:sldMk cId="1627597443" sldId="307"/>
        </pc:sldMkLst>
        <pc:spChg chg="del">
          <ac:chgData name="Brian Balok" userId="685ccb80-cfa1-454b-99b7-0120cbe7ee01" providerId="ADAL" clId="{FD0CC717-F431-43DD-877D-9C8419D08376}" dt="2023-11-28T20:52:48.575" v="1641" actId="478"/>
          <ac:spMkLst>
            <pc:docMk/>
            <pc:sldMk cId="1627597443" sldId="307"/>
            <ac:spMk id="2" creationId="{88A2CA1B-E30F-1BBC-2F25-2C0E5360A5B4}"/>
          </ac:spMkLst>
        </pc:spChg>
        <pc:spChg chg="del">
          <ac:chgData name="Brian Balok" userId="685ccb80-cfa1-454b-99b7-0120cbe7ee01" providerId="ADAL" clId="{FD0CC717-F431-43DD-877D-9C8419D08376}" dt="2023-11-28T20:53:00.224" v="1642" actId="478"/>
          <ac:spMkLst>
            <pc:docMk/>
            <pc:sldMk cId="1627597443" sldId="307"/>
            <ac:spMk id="3" creationId="{D51FBDD2-836B-6703-3413-A75CCB542DA5}"/>
          </ac:spMkLst>
        </pc:spChg>
        <pc:spChg chg="add mod">
          <ac:chgData name="Brian Balok" userId="685ccb80-cfa1-454b-99b7-0120cbe7ee01" providerId="ADAL" clId="{FD0CC717-F431-43DD-877D-9C8419D08376}" dt="2023-11-28T21:00:38.100" v="1695" actId="1076"/>
          <ac:spMkLst>
            <pc:docMk/>
            <pc:sldMk cId="1627597443" sldId="307"/>
            <ac:spMk id="4" creationId="{86BA26B9-AA25-7F82-5BC1-8FF68810F1A6}"/>
          </ac:spMkLst>
        </pc:spChg>
        <pc:spChg chg="add mod">
          <ac:chgData name="Brian Balok" userId="685ccb80-cfa1-454b-99b7-0120cbe7ee01" providerId="ADAL" clId="{FD0CC717-F431-43DD-877D-9C8419D08376}" dt="2023-11-28T20:53:31.183" v="1647" actId="2711"/>
          <ac:spMkLst>
            <pc:docMk/>
            <pc:sldMk cId="1627597443" sldId="307"/>
            <ac:spMk id="12" creationId="{3F5C9AC0-9CB4-162A-9F61-9105ECB0A827}"/>
          </ac:spMkLst>
        </pc:spChg>
        <pc:picChg chg="add mod">
          <ac:chgData name="Brian Balok" userId="685ccb80-cfa1-454b-99b7-0120cbe7ee01" providerId="ADAL" clId="{FD0CC717-F431-43DD-877D-9C8419D08376}" dt="2023-11-28T20:53:25.387" v="1646" actId="1076"/>
          <ac:picMkLst>
            <pc:docMk/>
            <pc:sldMk cId="1627597443" sldId="307"/>
            <ac:picMk id="5" creationId="{9DAE1FCD-143B-9231-9157-B8DA2068C7BB}"/>
          </ac:picMkLst>
        </pc:picChg>
        <pc:picChg chg="add mod">
          <ac:chgData name="Brian Balok" userId="685ccb80-cfa1-454b-99b7-0120cbe7ee01" providerId="ADAL" clId="{FD0CC717-F431-43DD-877D-9C8419D08376}" dt="2023-11-28T20:53:25.387" v="1646" actId="1076"/>
          <ac:picMkLst>
            <pc:docMk/>
            <pc:sldMk cId="1627597443" sldId="307"/>
            <ac:picMk id="6" creationId="{9CFED2D1-334A-7133-4C82-53ACA7E63BEC}"/>
          </ac:picMkLst>
        </pc:picChg>
        <pc:picChg chg="add mod">
          <ac:chgData name="Brian Balok" userId="685ccb80-cfa1-454b-99b7-0120cbe7ee01" providerId="ADAL" clId="{FD0CC717-F431-43DD-877D-9C8419D08376}" dt="2023-11-28T20:53:25.387" v="1646" actId="1076"/>
          <ac:picMkLst>
            <pc:docMk/>
            <pc:sldMk cId="1627597443" sldId="307"/>
            <ac:picMk id="7" creationId="{4AFE781B-2B0F-57EA-CAF6-10039627E3B0}"/>
          </ac:picMkLst>
        </pc:picChg>
        <pc:cxnChg chg="add mod">
          <ac:chgData name="Brian Balok" userId="685ccb80-cfa1-454b-99b7-0120cbe7ee01" providerId="ADAL" clId="{FD0CC717-F431-43DD-877D-9C8419D08376}" dt="2023-11-28T20:53:25.387" v="1646" actId="1076"/>
          <ac:cxnSpMkLst>
            <pc:docMk/>
            <pc:sldMk cId="1627597443" sldId="307"/>
            <ac:cxnSpMk id="8" creationId="{CC5BCB66-F519-032C-92C1-06D34CDFB4BB}"/>
          </ac:cxnSpMkLst>
        </pc:cxnChg>
        <pc:cxnChg chg="add mod">
          <ac:chgData name="Brian Balok" userId="685ccb80-cfa1-454b-99b7-0120cbe7ee01" providerId="ADAL" clId="{FD0CC717-F431-43DD-877D-9C8419D08376}" dt="2023-11-28T20:53:25.387" v="1646" actId="1076"/>
          <ac:cxnSpMkLst>
            <pc:docMk/>
            <pc:sldMk cId="1627597443" sldId="307"/>
            <ac:cxnSpMk id="9" creationId="{4EF93C6D-277C-E71C-7BA1-CA0FD735CBC8}"/>
          </ac:cxnSpMkLst>
        </pc:cxnChg>
        <pc:cxnChg chg="add mod">
          <ac:chgData name="Brian Balok" userId="685ccb80-cfa1-454b-99b7-0120cbe7ee01" providerId="ADAL" clId="{FD0CC717-F431-43DD-877D-9C8419D08376}" dt="2023-11-28T20:53:25.387" v="1646" actId="1076"/>
          <ac:cxnSpMkLst>
            <pc:docMk/>
            <pc:sldMk cId="1627597443" sldId="307"/>
            <ac:cxnSpMk id="10" creationId="{1E1F5D69-B4D3-54EB-7401-6A2A62A91A8B}"/>
          </ac:cxnSpMkLst>
        </pc:cxnChg>
        <pc:cxnChg chg="add mod">
          <ac:chgData name="Brian Balok" userId="685ccb80-cfa1-454b-99b7-0120cbe7ee01" providerId="ADAL" clId="{FD0CC717-F431-43DD-877D-9C8419D08376}" dt="2023-11-28T20:53:25.387" v="1646" actId="1076"/>
          <ac:cxnSpMkLst>
            <pc:docMk/>
            <pc:sldMk cId="1627597443" sldId="307"/>
            <ac:cxnSpMk id="11" creationId="{401C7A7D-02FD-BF14-4D08-60AA4518EDF0}"/>
          </ac:cxnSpMkLst>
        </pc:cxnChg>
      </pc:sldChg>
      <pc:sldChg chg="addSp delSp modSp new mod">
        <pc:chgData name="Brian Balok" userId="685ccb80-cfa1-454b-99b7-0120cbe7ee01" providerId="ADAL" clId="{FD0CC717-F431-43DD-877D-9C8419D08376}" dt="2023-11-28T21:07:21.687" v="1734" actId="2711"/>
        <pc:sldMkLst>
          <pc:docMk/>
          <pc:sldMk cId="559068594" sldId="308"/>
        </pc:sldMkLst>
        <pc:spChg chg="del">
          <ac:chgData name="Brian Balok" userId="685ccb80-cfa1-454b-99b7-0120cbe7ee01" providerId="ADAL" clId="{FD0CC717-F431-43DD-877D-9C8419D08376}" dt="2023-11-28T20:53:57.839" v="1649" actId="478"/>
          <ac:spMkLst>
            <pc:docMk/>
            <pc:sldMk cId="559068594" sldId="308"/>
            <ac:spMk id="2" creationId="{2DA427E8-F0BC-2AAA-B0EB-425A278BAA26}"/>
          </ac:spMkLst>
        </pc:spChg>
        <pc:spChg chg="del">
          <ac:chgData name="Brian Balok" userId="685ccb80-cfa1-454b-99b7-0120cbe7ee01" providerId="ADAL" clId="{FD0CC717-F431-43DD-877D-9C8419D08376}" dt="2023-11-28T20:53:59.193" v="1650" actId="478"/>
          <ac:spMkLst>
            <pc:docMk/>
            <pc:sldMk cId="559068594" sldId="308"/>
            <ac:spMk id="3" creationId="{676BB171-418C-1B5E-5B37-AAA708E6BCDA}"/>
          </ac:spMkLst>
        </pc:spChg>
        <pc:spChg chg="add mod">
          <ac:chgData name="Brian Balok" userId="685ccb80-cfa1-454b-99b7-0120cbe7ee01" providerId="ADAL" clId="{FD0CC717-F431-43DD-877D-9C8419D08376}" dt="2023-11-28T21:07:21.687" v="1734" actId="2711"/>
          <ac:spMkLst>
            <pc:docMk/>
            <pc:sldMk cId="559068594" sldId="308"/>
            <ac:spMk id="4" creationId="{512DB941-4CA6-468B-9E49-CBC7D987A56D}"/>
          </ac:spMkLst>
        </pc:spChg>
        <pc:picChg chg="add mod">
          <ac:chgData name="Brian Balok" userId="685ccb80-cfa1-454b-99b7-0120cbe7ee01" providerId="ADAL" clId="{FD0CC717-F431-43DD-877D-9C8419D08376}" dt="2023-11-28T20:54:24.389" v="1654" actId="1076"/>
          <ac:picMkLst>
            <pc:docMk/>
            <pc:sldMk cId="559068594" sldId="308"/>
            <ac:picMk id="5" creationId="{9388F0FE-8F40-A461-481D-424EF9196DD2}"/>
          </ac:picMkLst>
        </pc:picChg>
        <pc:picChg chg="add mod">
          <ac:chgData name="Brian Balok" userId="685ccb80-cfa1-454b-99b7-0120cbe7ee01" providerId="ADAL" clId="{FD0CC717-F431-43DD-877D-9C8419D08376}" dt="2023-11-28T20:54:24.389" v="1654" actId="1076"/>
          <ac:picMkLst>
            <pc:docMk/>
            <pc:sldMk cId="559068594" sldId="308"/>
            <ac:picMk id="6" creationId="{86E18B9D-804A-7CF1-3B43-1D2381D9244B}"/>
          </ac:picMkLst>
        </pc:picChg>
        <pc:picChg chg="add mod">
          <ac:chgData name="Brian Balok" userId="685ccb80-cfa1-454b-99b7-0120cbe7ee01" providerId="ADAL" clId="{FD0CC717-F431-43DD-877D-9C8419D08376}" dt="2023-11-28T20:54:24.389" v="1654" actId="1076"/>
          <ac:picMkLst>
            <pc:docMk/>
            <pc:sldMk cId="559068594" sldId="308"/>
            <ac:picMk id="7" creationId="{7D419B2B-EA17-BB44-55F2-B923E208AF51}"/>
          </ac:picMkLst>
        </pc:picChg>
        <pc:picChg chg="add mod">
          <ac:chgData name="Brian Balok" userId="685ccb80-cfa1-454b-99b7-0120cbe7ee01" providerId="ADAL" clId="{FD0CC717-F431-43DD-877D-9C8419D08376}" dt="2023-11-28T20:54:24.389" v="1654" actId="1076"/>
          <ac:picMkLst>
            <pc:docMk/>
            <pc:sldMk cId="559068594" sldId="308"/>
            <ac:picMk id="8" creationId="{02E39077-75CE-9277-B4CD-8759B6040FC1}"/>
          </ac:picMkLst>
        </pc:picChg>
      </pc:sldChg>
      <pc:sldChg chg="addSp delSp modSp new mod modAnim">
        <pc:chgData name="Brian Balok" userId="685ccb80-cfa1-454b-99b7-0120cbe7ee01" providerId="ADAL" clId="{FD0CC717-F431-43DD-877D-9C8419D08376}" dt="2023-11-28T21:07:10.881" v="1732" actId="2711"/>
        <pc:sldMkLst>
          <pc:docMk/>
          <pc:sldMk cId="2644959863" sldId="309"/>
        </pc:sldMkLst>
        <pc:spChg chg="del">
          <ac:chgData name="Brian Balok" userId="685ccb80-cfa1-454b-99b7-0120cbe7ee01" providerId="ADAL" clId="{FD0CC717-F431-43DD-877D-9C8419D08376}" dt="2023-11-28T20:54:47.688" v="1656" actId="478"/>
          <ac:spMkLst>
            <pc:docMk/>
            <pc:sldMk cId="2644959863" sldId="309"/>
            <ac:spMk id="2" creationId="{2EF5FBA0-33D6-B468-B74A-365C434B6CAF}"/>
          </ac:spMkLst>
        </pc:spChg>
        <pc:spChg chg="del">
          <ac:chgData name="Brian Balok" userId="685ccb80-cfa1-454b-99b7-0120cbe7ee01" providerId="ADAL" clId="{FD0CC717-F431-43DD-877D-9C8419D08376}" dt="2023-11-28T20:54:49.565" v="1657" actId="478"/>
          <ac:spMkLst>
            <pc:docMk/>
            <pc:sldMk cId="2644959863" sldId="309"/>
            <ac:spMk id="3" creationId="{C137A441-3FD1-BE98-0165-4E1A165286B6}"/>
          </ac:spMkLst>
        </pc:spChg>
        <pc:spChg chg="add mod">
          <ac:chgData name="Brian Balok" userId="685ccb80-cfa1-454b-99b7-0120cbe7ee01" providerId="ADAL" clId="{FD0CC717-F431-43DD-877D-9C8419D08376}" dt="2023-11-28T21:07:10.881" v="1732" actId="2711"/>
          <ac:spMkLst>
            <pc:docMk/>
            <pc:sldMk cId="2644959863" sldId="309"/>
            <ac:spMk id="4" creationId="{48E93B15-4F01-E98A-B477-A120A012859E}"/>
          </ac:spMkLst>
        </pc:spChg>
        <pc:spChg chg="add mod">
          <ac:chgData name="Brian Balok" userId="685ccb80-cfa1-454b-99b7-0120cbe7ee01" providerId="ADAL" clId="{FD0CC717-F431-43DD-877D-9C8419D08376}" dt="2023-11-28T20:56:40.326" v="1664" actId="2711"/>
          <ac:spMkLst>
            <pc:docMk/>
            <pc:sldMk cId="2644959863" sldId="309"/>
            <ac:spMk id="6" creationId="{EFADECEE-BD50-C417-1168-8E3E2B0C04ED}"/>
          </ac:spMkLst>
        </pc:spChg>
        <pc:spChg chg="add mod">
          <ac:chgData name="Brian Balok" userId="685ccb80-cfa1-454b-99b7-0120cbe7ee01" providerId="ADAL" clId="{FD0CC717-F431-43DD-877D-9C8419D08376}" dt="2023-11-28T20:56:40.326" v="1664" actId="2711"/>
          <ac:spMkLst>
            <pc:docMk/>
            <pc:sldMk cId="2644959863" sldId="309"/>
            <ac:spMk id="8" creationId="{D26C2A5E-249A-844E-CD65-CD769E4880B6}"/>
          </ac:spMkLst>
        </pc:spChg>
        <pc:spChg chg="add mod">
          <ac:chgData name="Brian Balok" userId="685ccb80-cfa1-454b-99b7-0120cbe7ee01" providerId="ADAL" clId="{FD0CC717-F431-43DD-877D-9C8419D08376}" dt="2023-11-28T20:56:40.326" v="1664" actId="2711"/>
          <ac:spMkLst>
            <pc:docMk/>
            <pc:sldMk cId="2644959863" sldId="309"/>
            <ac:spMk id="9" creationId="{D686E3B3-14D6-1803-F500-F75A1D371364}"/>
          </ac:spMkLst>
        </pc:spChg>
        <pc:spChg chg="add mod">
          <ac:chgData name="Brian Balok" userId="685ccb80-cfa1-454b-99b7-0120cbe7ee01" providerId="ADAL" clId="{FD0CC717-F431-43DD-877D-9C8419D08376}" dt="2023-11-28T20:56:40.326" v="1664" actId="2711"/>
          <ac:spMkLst>
            <pc:docMk/>
            <pc:sldMk cId="2644959863" sldId="309"/>
            <ac:spMk id="10" creationId="{D97CCD0E-0E8A-DC87-7AAE-2B92B87E6812}"/>
          </ac:spMkLst>
        </pc:spChg>
        <pc:picChg chg="add mod">
          <ac:chgData name="Brian Balok" userId="685ccb80-cfa1-454b-99b7-0120cbe7ee01" providerId="ADAL" clId="{FD0CC717-F431-43DD-877D-9C8419D08376}" dt="2023-11-28T20:55:25.127" v="1661" actId="1076"/>
          <ac:picMkLst>
            <pc:docMk/>
            <pc:sldMk cId="2644959863" sldId="309"/>
            <ac:picMk id="5" creationId="{46F72A61-7B5E-78C3-9698-4930F521DB89}"/>
          </ac:picMkLst>
        </pc:picChg>
        <pc:cxnChg chg="add mod">
          <ac:chgData name="Brian Balok" userId="685ccb80-cfa1-454b-99b7-0120cbe7ee01" providerId="ADAL" clId="{FD0CC717-F431-43DD-877D-9C8419D08376}" dt="2023-11-28T20:55:25.127" v="1661" actId="1076"/>
          <ac:cxnSpMkLst>
            <pc:docMk/>
            <pc:sldMk cId="2644959863" sldId="309"/>
            <ac:cxnSpMk id="7" creationId="{2EE4ECDB-5331-FE43-A695-4629D040F8CB}"/>
          </ac:cxnSpMkLst>
        </pc:cxnChg>
      </pc:sldChg>
      <pc:sldChg chg="addSp delSp modSp new mod modAnim">
        <pc:chgData name="Brian Balok" userId="685ccb80-cfa1-454b-99b7-0120cbe7ee01" providerId="ADAL" clId="{FD0CC717-F431-43DD-877D-9C8419D08376}" dt="2023-11-28T21:01:07.765" v="1701" actId="1076"/>
        <pc:sldMkLst>
          <pc:docMk/>
          <pc:sldMk cId="3362612539" sldId="310"/>
        </pc:sldMkLst>
        <pc:spChg chg="del">
          <ac:chgData name="Brian Balok" userId="685ccb80-cfa1-454b-99b7-0120cbe7ee01" providerId="ADAL" clId="{FD0CC717-F431-43DD-877D-9C8419D08376}" dt="2023-11-28T20:57:57.983" v="1666" actId="478"/>
          <ac:spMkLst>
            <pc:docMk/>
            <pc:sldMk cId="3362612539" sldId="310"/>
            <ac:spMk id="2" creationId="{160186C5-6DF5-C944-C208-D74723D6552F}"/>
          </ac:spMkLst>
        </pc:spChg>
        <pc:spChg chg="del">
          <ac:chgData name="Brian Balok" userId="685ccb80-cfa1-454b-99b7-0120cbe7ee01" providerId="ADAL" clId="{FD0CC717-F431-43DD-877D-9C8419D08376}" dt="2023-11-28T20:57:59.638" v="1667" actId="478"/>
          <ac:spMkLst>
            <pc:docMk/>
            <pc:sldMk cId="3362612539" sldId="310"/>
            <ac:spMk id="3" creationId="{3F273076-BA9E-FF84-2627-6203DEF06906}"/>
          </ac:spMkLst>
        </pc:spChg>
        <pc:spChg chg="add mod">
          <ac:chgData name="Brian Balok" userId="685ccb80-cfa1-454b-99b7-0120cbe7ee01" providerId="ADAL" clId="{FD0CC717-F431-43DD-877D-9C8419D08376}" dt="2023-11-28T21:01:07.765" v="1701" actId="1076"/>
          <ac:spMkLst>
            <pc:docMk/>
            <pc:sldMk cId="3362612539" sldId="310"/>
            <ac:spMk id="4" creationId="{D6E7EDC9-7CA0-DC90-1160-59AF0E53BDED}"/>
          </ac:spMkLst>
        </pc:spChg>
        <pc:spChg chg="add mod">
          <ac:chgData name="Brian Balok" userId="685ccb80-cfa1-454b-99b7-0120cbe7ee01" providerId="ADAL" clId="{FD0CC717-F431-43DD-877D-9C8419D08376}" dt="2023-11-28T20:58:23.528" v="1672" actId="2711"/>
          <ac:spMkLst>
            <pc:docMk/>
            <pc:sldMk cId="3362612539" sldId="310"/>
            <ac:spMk id="7" creationId="{88976BF9-604D-3D97-2071-68425043427A}"/>
          </ac:spMkLst>
        </pc:spChg>
        <pc:picChg chg="add mod">
          <ac:chgData name="Brian Balok" userId="685ccb80-cfa1-454b-99b7-0120cbe7ee01" providerId="ADAL" clId="{FD0CC717-F431-43DD-877D-9C8419D08376}" dt="2023-11-28T20:58:18.785" v="1671" actId="1076"/>
          <ac:picMkLst>
            <pc:docMk/>
            <pc:sldMk cId="3362612539" sldId="310"/>
            <ac:picMk id="5" creationId="{04F2BC25-1CA4-9B61-2203-A8C42B1CA4BB}"/>
          </ac:picMkLst>
        </pc:picChg>
        <pc:picChg chg="add mod">
          <ac:chgData name="Brian Balok" userId="685ccb80-cfa1-454b-99b7-0120cbe7ee01" providerId="ADAL" clId="{FD0CC717-F431-43DD-877D-9C8419D08376}" dt="2023-11-28T20:58:18.785" v="1671" actId="1076"/>
          <ac:picMkLst>
            <pc:docMk/>
            <pc:sldMk cId="3362612539" sldId="310"/>
            <ac:picMk id="6" creationId="{5AC320DB-BEF6-3C13-62B1-DE29531D4BC0}"/>
          </ac:picMkLst>
        </pc:picChg>
      </pc:sldChg>
      <pc:sldChg chg="addSp delSp modSp new mod modAnim">
        <pc:chgData name="Brian Balok" userId="685ccb80-cfa1-454b-99b7-0120cbe7ee01" providerId="ADAL" clId="{FD0CC717-F431-43DD-877D-9C8419D08376}" dt="2023-11-28T21:07:02.260" v="1731" actId="2711"/>
        <pc:sldMkLst>
          <pc:docMk/>
          <pc:sldMk cId="2029247899" sldId="311"/>
        </pc:sldMkLst>
        <pc:spChg chg="del">
          <ac:chgData name="Brian Balok" userId="685ccb80-cfa1-454b-99b7-0120cbe7ee01" providerId="ADAL" clId="{FD0CC717-F431-43DD-877D-9C8419D08376}" dt="2023-11-28T20:58:40.021" v="1674" actId="478"/>
          <ac:spMkLst>
            <pc:docMk/>
            <pc:sldMk cId="2029247899" sldId="311"/>
            <ac:spMk id="2" creationId="{6F568922-D818-73E8-93CA-7E6550B78D95}"/>
          </ac:spMkLst>
        </pc:spChg>
        <pc:spChg chg="del">
          <ac:chgData name="Brian Balok" userId="685ccb80-cfa1-454b-99b7-0120cbe7ee01" providerId="ADAL" clId="{FD0CC717-F431-43DD-877D-9C8419D08376}" dt="2023-11-28T20:58:41.670" v="1675" actId="478"/>
          <ac:spMkLst>
            <pc:docMk/>
            <pc:sldMk cId="2029247899" sldId="311"/>
            <ac:spMk id="3" creationId="{A629C079-43C7-D811-5FAA-F9B0F347BB66}"/>
          </ac:spMkLst>
        </pc:spChg>
        <pc:spChg chg="add mod">
          <ac:chgData name="Brian Balok" userId="685ccb80-cfa1-454b-99b7-0120cbe7ee01" providerId="ADAL" clId="{FD0CC717-F431-43DD-877D-9C8419D08376}" dt="2023-11-28T21:05:47.504" v="1718" actId="207"/>
          <ac:spMkLst>
            <pc:docMk/>
            <pc:sldMk cId="2029247899" sldId="311"/>
            <ac:spMk id="5" creationId="{EAB66946-1EB1-D582-5C32-2DE9356FB6E8}"/>
          </ac:spMkLst>
        </pc:spChg>
        <pc:spChg chg="add mod">
          <ac:chgData name="Brian Balok" userId="685ccb80-cfa1-454b-99b7-0120cbe7ee01" providerId="ADAL" clId="{FD0CC717-F431-43DD-877D-9C8419D08376}" dt="2023-11-28T21:07:02.260" v="1731" actId="2711"/>
          <ac:spMkLst>
            <pc:docMk/>
            <pc:sldMk cId="2029247899" sldId="311"/>
            <ac:spMk id="6" creationId="{5BE8C900-8C48-BD88-F601-B137CBD2EE1F}"/>
          </ac:spMkLst>
        </pc:spChg>
        <pc:spChg chg="add mod">
          <ac:chgData name="Brian Balok" userId="685ccb80-cfa1-454b-99b7-0120cbe7ee01" providerId="ADAL" clId="{FD0CC717-F431-43DD-877D-9C8419D08376}" dt="2023-11-28T21:06:05.535" v="1721" actId="208"/>
          <ac:spMkLst>
            <pc:docMk/>
            <pc:sldMk cId="2029247899" sldId="311"/>
            <ac:spMk id="7" creationId="{C6B41B01-4B20-9B5A-6449-2EFAF64B9021}"/>
          </ac:spMkLst>
        </pc:spChg>
        <pc:picChg chg="add mod">
          <ac:chgData name="Brian Balok" userId="685ccb80-cfa1-454b-99b7-0120cbe7ee01" providerId="ADAL" clId="{FD0CC717-F431-43DD-877D-9C8419D08376}" dt="2023-11-28T20:59:09.734" v="1682" actId="1076"/>
          <ac:picMkLst>
            <pc:docMk/>
            <pc:sldMk cId="2029247899" sldId="311"/>
            <ac:picMk id="4" creationId="{D10E9894-9EF3-7379-9EB8-81A0F0AE1613}"/>
          </ac:picMkLst>
        </pc:picChg>
        <pc:cxnChg chg="add mod">
          <ac:chgData name="Brian Balok" userId="685ccb80-cfa1-454b-99b7-0120cbe7ee01" providerId="ADAL" clId="{FD0CC717-F431-43DD-877D-9C8419D08376}" dt="2023-11-28T21:06:05.535" v="1721" actId="208"/>
          <ac:cxnSpMkLst>
            <pc:docMk/>
            <pc:sldMk cId="2029247899" sldId="311"/>
            <ac:cxnSpMk id="8" creationId="{EE74CD97-A946-36D1-905B-98B5E05FC912}"/>
          </ac:cxnSpMkLst>
        </pc:cxnChg>
      </pc:sldChg>
      <pc:sldChg chg="addSp delSp modSp new mod">
        <pc:chgData name="Brian Balok" userId="685ccb80-cfa1-454b-99b7-0120cbe7ee01" providerId="ADAL" clId="{FD0CC717-F431-43DD-877D-9C8419D08376}" dt="2023-11-28T21:06:57.528" v="1730" actId="2711"/>
        <pc:sldMkLst>
          <pc:docMk/>
          <pc:sldMk cId="922690795" sldId="312"/>
        </pc:sldMkLst>
        <pc:spChg chg="del">
          <ac:chgData name="Brian Balok" userId="685ccb80-cfa1-454b-99b7-0120cbe7ee01" providerId="ADAL" clId="{FD0CC717-F431-43DD-877D-9C8419D08376}" dt="2023-11-28T21:06:18.095" v="1722" actId="478"/>
          <ac:spMkLst>
            <pc:docMk/>
            <pc:sldMk cId="922690795" sldId="312"/>
            <ac:spMk id="2" creationId="{CB08D2BB-DCDF-FAAE-6560-B0F26032E8D9}"/>
          </ac:spMkLst>
        </pc:spChg>
        <pc:spChg chg="del">
          <ac:chgData name="Brian Balok" userId="685ccb80-cfa1-454b-99b7-0120cbe7ee01" providerId="ADAL" clId="{FD0CC717-F431-43DD-877D-9C8419D08376}" dt="2023-11-28T21:06:19.690" v="1723" actId="478"/>
          <ac:spMkLst>
            <pc:docMk/>
            <pc:sldMk cId="922690795" sldId="312"/>
            <ac:spMk id="3" creationId="{08B8CB36-6A79-4B20-1272-CA895526924B}"/>
          </ac:spMkLst>
        </pc:spChg>
        <pc:spChg chg="add mod">
          <ac:chgData name="Brian Balok" userId="685ccb80-cfa1-454b-99b7-0120cbe7ee01" providerId="ADAL" clId="{FD0CC717-F431-43DD-877D-9C8419D08376}" dt="2023-11-28T21:06:57.528" v="1730" actId="2711"/>
          <ac:spMkLst>
            <pc:docMk/>
            <pc:sldMk cId="922690795" sldId="312"/>
            <ac:spMk id="5" creationId="{617E126A-B355-EB0E-6010-2B843A77948B}"/>
          </ac:spMkLst>
        </pc:spChg>
        <pc:spChg chg="add mod">
          <ac:chgData name="Brian Balok" userId="685ccb80-cfa1-454b-99b7-0120cbe7ee01" providerId="ADAL" clId="{FD0CC717-F431-43DD-877D-9C8419D08376}" dt="2023-11-28T21:06:46.125" v="1728" actId="2711"/>
          <ac:spMkLst>
            <pc:docMk/>
            <pc:sldMk cId="922690795" sldId="312"/>
            <ac:spMk id="8" creationId="{293FF4CF-A7B4-51FB-C1E2-C88BF35C2815}"/>
          </ac:spMkLst>
        </pc:spChg>
        <pc:picChg chg="add mod">
          <ac:chgData name="Brian Balok" userId="685ccb80-cfa1-454b-99b7-0120cbe7ee01" providerId="ADAL" clId="{FD0CC717-F431-43DD-877D-9C8419D08376}" dt="2023-11-28T21:06:38.740" v="1727" actId="1076"/>
          <ac:picMkLst>
            <pc:docMk/>
            <pc:sldMk cId="922690795" sldId="312"/>
            <ac:picMk id="4" creationId="{DA757CF7-FE14-CB8B-E907-6697874B826B}"/>
          </ac:picMkLst>
        </pc:picChg>
        <pc:cxnChg chg="add mod">
          <ac:chgData name="Brian Balok" userId="685ccb80-cfa1-454b-99b7-0120cbe7ee01" providerId="ADAL" clId="{FD0CC717-F431-43DD-877D-9C8419D08376}" dt="2023-11-28T21:06:38.740" v="1727" actId="1076"/>
          <ac:cxnSpMkLst>
            <pc:docMk/>
            <pc:sldMk cId="922690795" sldId="312"/>
            <ac:cxnSpMk id="6" creationId="{07BEE344-8D2F-7E3D-8739-5139E976F3F9}"/>
          </ac:cxnSpMkLst>
        </pc:cxnChg>
        <pc:cxnChg chg="add mod">
          <ac:chgData name="Brian Balok" userId="685ccb80-cfa1-454b-99b7-0120cbe7ee01" providerId="ADAL" clId="{FD0CC717-F431-43DD-877D-9C8419D08376}" dt="2023-11-28T21:06:38.740" v="1727" actId="1076"/>
          <ac:cxnSpMkLst>
            <pc:docMk/>
            <pc:sldMk cId="922690795" sldId="312"/>
            <ac:cxnSpMk id="7" creationId="{E1574FC8-6414-FD34-5BDC-CE1CA512E6DF}"/>
          </ac:cxnSpMkLst>
        </pc:cxnChg>
      </pc:sldChg>
      <pc:sldChg chg="addSp delSp modSp new mod ord">
        <pc:chgData name="Brian Balok" userId="685ccb80-cfa1-454b-99b7-0120cbe7ee01" providerId="ADAL" clId="{FD0CC717-F431-43DD-877D-9C8419D08376}" dt="2023-11-28T21:05:10.388" v="1715" actId="1076"/>
        <pc:sldMkLst>
          <pc:docMk/>
          <pc:sldMk cId="2605801119" sldId="313"/>
        </pc:sldMkLst>
        <pc:spChg chg="del">
          <ac:chgData name="Brian Balok" userId="685ccb80-cfa1-454b-99b7-0120cbe7ee01" providerId="ADAL" clId="{FD0CC717-F431-43DD-877D-9C8419D08376}" dt="2023-11-28T21:03:17.769" v="1708" actId="478"/>
          <ac:spMkLst>
            <pc:docMk/>
            <pc:sldMk cId="2605801119" sldId="313"/>
            <ac:spMk id="2" creationId="{23F5A58E-2CB2-4C57-E171-660DDCB77787}"/>
          </ac:spMkLst>
        </pc:spChg>
        <pc:spChg chg="del">
          <ac:chgData name="Brian Balok" userId="685ccb80-cfa1-454b-99b7-0120cbe7ee01" providerId="ADAL" clId="{FD0CC717-F431-43DD-877D-9C8419D08376}" dt="2023-11-28T21:03:18.872" v="1709" actId="478"/>
          <ac:spMkLst>
            <pc:docMk/>
            <pc:sldMk cId="2605801119" sldId="313"/>
            <ac:spMk id="3" creationId="{6A8831C7-D626-0070-944B-6DC3015433CF}"/>
          </ac:spMkLst>
        </pc:spChg>
        <pc:spChg chg="add mod">
          <ac:chgData name="Brian Balok" userId="685ccb80-cfa1-454b-99b7-0120cbe7ee01" providerId="ADAL" clId="{FD0CC717-F431-43DD-877D-9C8419D08376}" dt="2023-11-28T21:05:10.388" v="1715" actId="1076"/>
          <ac:spMkLst>
            <pc:docMk/>
            <pc:sldMk cId="2605801119" sldId="313"/>
            <ac:spMk id="5" creationId="{50C2599B-48F9-E552-642C-159AC9CD073D}"/>
          </ac:spMkLst>
        </pc:spChg>
        <pc:picChg chg="add mod">
          <ac:chgData name="Brian Balok" userId="685ccb80-cfa1-454b-99b7-0120cbe7ee01" providerId="ADAL" clId="{FD0CC717-F431-43DD-877D-9C8419D08376}" dt="2023-11-28T21:03:25.781" v="1711" actId="1076"/>
          <ac:picMkLst>
            <pc:docMk/>
            <pc:sldMk cId="2605801119" sldId="313"/>
            <ac:picMk id="4" creationId="{DA5AF485-93F1-F152-CE81-318DD93A030A}"/>
          </ac:picMkLst>
        </pc:picChg>
      </pc:sldChg>
      <pc:sldChg chg="addSp delSp modSp new mod">
        <pc:chgData name="Brian Balok" userId="685ccb80-cfa1-454b-99b7-0120cbe7ee01" providerId="ADAL" clId="{FD0CC717-F431-43DD-877D-9C8419D08376}" dt="2023-11-28T21:08:48.705" v="1747" actId="1076"/>
        <pc:sldMkLst>
          <pc:docMk/>
          <pc:sldMk cId="2088687301" sldId="314"/>
        </pc:sldMkLst>
        <pc:spChg chg="del">
          <ac:chgData name="Brian Balok" userId="685ccb80-cfa1-454b-99b7-0120cbe7ee01" providerId="ADAL" clId="{FD0CC717-F431-43DD-877D-9C8419D08376}" dt="2023-11-28T21:07:55.269" v="1739" actId="478"/>
          <ac:spMkLst>
            <pc:docMk/>
            <pc:sldMk cId="2088687301" sldId="314"/>
            <ac:spMk id="2" creationId="{07AB5339-768B-DF42-5025-64D3F3D42560}"/>
          </ac:spMkLst>
        </pc:spChg>
        <pc:spChg chg="del">
          <ac:chgData name="Brian Balok" userId="685ccb80-cfa1-454b-99b7-0120cbe7ee01" providerId="ADAL" clId="{FD0CC717-F431-43DD-877D-9C8419D08376}" dt="2023-11-28T21:07:53.633" v="1738" actId="478"/>
          <ac:spMkLst>
            <pc:docMk/>
            <pc:sldMk cId="2088687301" sldId="314"/>
            <ac:spMk id="3" creationId="{509894D1-94AD-7011-CAE1-3B694FD42A78}"/>
          </ac:spMkLst>
        </pc:spChg>
        <pc:spChg chg="add mod">
          <ac:chgData name="Brian Balok" userId="685ccb80-cfa1-454b-99b7-0120cbe7ee01" providerId="ADAL" clId="{FD0CC717-F431-43DD-877D-9C8419D08376}" dt="2023-11-28T21:08:38.069" v="1746" actId="1076"/>
          <ac:spMkLst>
            <pc:docMk/>
            <pc:sldMk cId="2088687301" sldId="314"/>
            <ac:spMk id="4" creationId="{73CA8399-7175-35C6-764D-F1C6A729EB86}"/>
          </ac:spMkLst>
        </pc:spChg>
        <pc:spChg chg="add mod">
          <ac:chgData name="Brian Balok" userId="685ccb80-cfa1-454b-99b7-0120cbe7ee01" providerId="ADAL" clId="{FD0CC717-F431-43DD-877D-9C8419D08376}" dt="2023-11-28T21:08:48.705" v="1747" actId="1076"/>
          <ac:spMkLst>
            <pc:docMk/>
            <pc:sldMk cId="2088687301" sldId="314"/>
            <ac:spMk id="6" creationId="{90809D7C-19C9-1F03-FA9B-253976F6CA69}"/>
          </ac:spMkLst>
        </pc:spChg>
        <pc:picChg chg="add mod">
          <ac:chgData name="Brian Balok" userId="685ccb80-cfa1-454b-99b7-0120cbe7ee01" providerId="ADAL" clId="{FD0CC717-F431-43DD-877D-9C8419D08376}" dt="2023-11-28T21:08:48.705" v="1747" actId="1076"/>
          <ac:picMkLst>
            <pc:docMk/>
            <pc:sldMk cId="2088687301" sldId="314"/>
            <ac:picMk id="5" creationId="{29B1CE31-F168-4271-F46D-C18712F0A1A2}"/>
          </ac:picMkLst>
        </pc:picChg>
      </pc:sldChg>
      <pc:sldChg chg="addSp delSp modSp new mod">
        <pc:chgData name="Brian Balok" userId="685ccb80-cfa1-454b-99b7-0120cbe7ee01" providerId="ADAL" clId="{FD0CC717-F431-43DD-877D-9C8419D08376}" dt="2023-11-28T21:10:09.150" v="1759" actId="1076"/>
        <pc:sldMkLst>
          <pc:docMk/>
          <pc:sldMk cId="177279529" sldId="315"/>
        </pc:sldMkLst>
        <pc:spChg chg="del">
          <ac:chgData name="Brian Balok" userId="685ccb80-cfa1-454b-99b7-0120cbe7ee01" providerId="ADAL" clId="{FD0CC717-F431-43DD-877D-9C8419D08376}" dt="2023-11-28T21:09:22.653" v="1750" actId="478"/>
          <ac:spMkLst>
            <pc:docMk/>
            <pc:sldMk cId="177279529" sldId="315"/>
            <ac:spMk id="2" creationId="{9B82DE81-DFB2-D46D-7CAE-AD6090A647E3}"/>
          </ac:spMkLst>
        </pc:spChg>
        <pc:spChg chg="del">
          <ac:chgData name="Brian Balok" userId="685ccb80-cfa1-454b-99b7-0120cbe7ee01" providerId="ADAL" clId="{FD0CC717-F431-43DD-877D-9C8419D08376}" dt="2023-11-28T21:09:21.601" v="1749" actId="478"/>
          <ac:spMkLst>
            <pc:docMk/>
            <pc:sldMk cId="177279529" sldId="315"/>
            <ac:spMk id="3" creationId="{B3FBB808-8E44-D6F3-5893-F1C860A8A57F}"/>
          </ac:spMkLst>
        </pc:spChg>
        <pc:spChg chg="add mod">
          <ac:chgData name="Brian Balok" userId="685ccb80-cfa1-454b-99b7-0120cbe7ee01" providerId="ADAL" clId="{FD0CC717-F431-43DD-877D-9C8419D08376}" dt="2023-11-28T21:09:36.057" v="1753" actId="2711"/>
          <ac:spMkLst>
            <pc:docMk/>
            <pc:sldMk cId="177279529" sldId="315"/>
            <ac:spMk id="4" creationId="{CE0806C4-A40B-FFD7-2DDF-074465A952AB}"/>
          </ac:spMkLst>
        </pc:spChg>
        <pc:spChg chg="add mod">
          <ac:chgData name="Brian Balok" userId="685ccb80-cfa1-454b-99b7-0120cbe7ee01" providerId="ADAL" clId="{FD0CC717-F431-43DD-877D-9C8419D08376}" dt="2023-11-28T21:09:36.057" v="1753" actId="2711"/>
          <ac:spMkLst>
            <pc:docMk/>
            <pc:sldMk cId="177279529" sldId="315"/>
            <ac:spMk id="8" creationId="{6DF0A456-438A-5516-25C6-FBBAD616C214}"/>
          </ac:spMkLst>
        </pc:spChg>
        <pc:spChg chg="add mod">
          <ac:chgData name="Brian Balok" userId="685ccb80-cfa1-454b-99b7-0120cbe7ee01" providerId="ADAL" clId="{FD0CC717-F431-43DD-877D-9C8419D08376}" dt="2023-11-28T21:09:36.057" v="1753" actId="2711"/>
          <ac:spMkLst>
            <pc:docMk/>
            <pc:sldMk cId="177279529" sldId="315"/>
            <ac:spMk id="10" creationId="{4E13128B-F2BC-F3D0-4FD9-CF75CC54611C}"/>
          </ac:spMkLst>
        </pc:spChg>
        <pc:spChg chg="add mod">
          <ac:chgData name="Brian Balok" userId="685ccb80-cfa1-454b-99b7-0120cbe7ee01" providerId="ADAL" clId="{FD0CC717-F431-43DD-877D-9C8419D08376}" dt="2023-11-28T21:09:36.057" v="1753" actId="2711"/>
          <ac:spMkLst>
            <pc:docMk/>
            <pc:sldMk cId="177279529" sldId="315"/>
            <ac:spMk id="15" creationId="{A4E6A22B-9D61-5630-C68E-CE0C6D3CEFFB}"/>
          </ac:spMkLst>
        </pc:spChg>
        <pc:spChg chg="add mod">
          <ac:chgData name="Brian Balok" userId="685ccb80-cfa1-454b-99b7-0120cbe7ee01" providerId="ADAL" clId="{FD0CC717-F431-43DD-877D-9C8419D08376}" dt="2023-11-28T21:09:36.057" v="1753" actId="2711"/>
          <ac:spMkLst>
            <pc:docMk/>
            <pc:sldMk cId="177279529" sldId="315"/>
            <ac:spMk id="16" creationId="{5DDF0EC9-A798-E162-7A9E-70E0A4BFADD5}"/>
          </ac:spMkLst>
        </pc:spChg>
        <pc:spChg chg="add mod">
          <ac:chgData name="Brian Balok" userId="685ccb80-cfa1-454b-99b7-0120cbe7ee01" providerId="ADAL" clId="{FD0CC717-F431-43DD-877D-9C8419D08376}" dt="2023-11-28T21:09:36.057" v="1753" actId="2711"/>
          <ac:spMkLst>
            <pc:docMk/>
            <pc:sldMk cId="177279529" sldId="315"/>
            <ac:spMk id="17" creationId="{F26C8EA2-4240-A300-79B8-1F6020B33329}"/>
          </ac:spMkLst>
        </pc:spChg>
        <pc:spChg chg="add mod">
          <ac:chgData name="Brian Balok" userId="685ccb80-cfa1-454b-99b7-0120cbe7ee01" providerId="ADAL" clId="{FD0CC717-F431-43DD-877D-9C8419D08376}" dt="2023-11-28T21:09:36.057" v="1753" actId="2711"/>
          <ac:spMkLst>
            <pc:docMk/>
            <pc:sldMk cId="177279529" sldId="315"/>
            <ac:spMk id="18" creationId="{FA51314B-B3FE-B975-AE38-FAE7FCA70AD8}"/>
          </ac:spMkLst>
        </pc:spChg>
        <pc:spChg chg="add mod">
          <ac:chgData name="Brian Balok" userId="685ccb80-cfa1-454b-99b7-0120cbe7ee01" providerId="ADAL" clId="{FD0CC717-F431-43DD-877D-9C8419D08376}" dt="2023-11-28T21:09:36.057" v="1753" actId="2711"/>
          <ac:spMkLst>
            <pc:docMk/>
            <pc:sldMk cId="177279529" sldId="315"/>
            <ac:spMk id="20" creationId="{BC9D787A-F670-00CF-75FD-D9F17267FBC9}"/>
          </ac:spMkLst>
        </pc:spChg>
        <pc:spChg chg="add mod">
          <ac:chgData name="Brian Balok" userId="685ccb80-cfa1-454b-99b7-0120cbe7ee01" providerId="ADAL" clId="{FD0CC717-F431-43DD-877D-9C8419D08376}" dt="2023-11-28T21:09:36.057" v="1753" actId="2711"/>
          <ac:spMkLst>
            <pc:docMk/>
            <pc:sldMk cId="177279529" sldId="315"/>
            <ac:spMk id="22" creationId="{A764D100-70C5-1EA4-BEB6-B173ED1E1C35}"/>
          </ac:spMkLst>
        </pc:spChg>
        <pc:spChg chg="add mod">
          <ac:chgData name="Brian Balok" userId="685ccb80-cfa1-454b-99b7-0120cbe7ee01" providerId="ADAL" clId="{FD0CC717-F431-43DD-877D-9C8419D08376}" dt="2023-11-28T21:09:36.057" v="1753" actId="2711"/>
          <ac:spMkLst>
            <pc:docMk/>
            <pc:sldMk cId="177279529" sldId="315"/>
            <ac:spMk id="23" creationId="{78126172-034B-72C6-0079-82AFD151D9EB}"/>
          </ac:spMkLst>
        </pc:spChg>
        <pc:spChg chg="add mod">
          <ac:chgData name="Brian Balok" userId="685ccb80-cfa1-454b-99b7-0120cbe7ee01" providerId="ADAL" clId="{FD0CC717-F431-43DD-877D-9C8419D08376}" dt="2023-11-28T21:10:06.225" v="1757" actId="2711"/>
          <ac:spMkLst>
            <pc:docMk/>
            <pc:sldMk cId="177279529" sldId="315"/>
            <ac:spMk id="24" creationId="{1EF61337-F0EC-80B7-B1AC-EC69E56AAD05}"/>
          </ac:spMkLst>
        </pc:spChg>
        <pc:picChg chg="add mod">
          <ac:chgData name="Brian Balok" userId="685ccb80-cfa1-454b-99b7-0120cbe7ee01" providerId="ADAL" clId="{FD0CC717-F431-43DD-877D-9C8419D08376}" dt="2023-11-28T21:10:09.150" v="1759" actId="1076"/>
          <ac:picMkLst>
            <pc:docMk/>
            <pc:sldMk cId="177279529" sldId="315"/>
            <ac:picMk id="5" creationId="{5156B6AC-3676-C062-5AD6-432DAA07513B}"/>
          </ac:picMkLst>
        </pc:picChg>
        <pc:picChg chg="add mod">
          <ac:chgData name="Brian Balok" userId="685ccb80-cfa1-454b-99b7-0120cbe7ee01" providerId="ADAL" clId="{FD0CC717-F431-43DD-877D-9C8419D08376}" dt="2023-11-28T21:09:36.057" v="1753" actId="2711"/>
          <ac:picMkLst>
            <pc:docMk/>
            <pc:sldMk cId="177279529" sldId="315"/>
            <ac:picMk id="6" creationId="{9416F55A-B4B0-7288-94DD-D0417B8B8AF5}"/>
          </ac:picMkLst>
        </pc:picChg>
        <pc:cxnChg chg="add mod">
          <ac:chgData name="Brian Balok" userId="685ccb80-cfa1-454b-99b7-0120cbe7ee01" providerId="ADAL" clId="{FD0CC717-F431-43DD-877D-9C8419D08376}" dt="2023-11-28T21:09:36.057" v="1753" actId="2711"/>
          <ac:cxnSpMkLst>
            <pc:docMk/>
            <pc:sldMk cId="177279529" sldId="315"/>
            <ac:cxnSpMk id="7" creationId="{A071AC50-2631-E7D0-486C-2CFDAEE2AF7C}"/>
          </ac:cxnSpMkLst>
        </pc:cxnChg>
        <pc:cxnChg chg="add mod">
          <ac:chgData name="Brian Balok" userId="685ccb80-cfa1-454b-99b7-0120cbe7ee01" providerId="ADAL" clId="{FD0CC717-F431-43DD-877D-9C8419D08376}" dt="2023-11-28T21:09:36.057" v="1753" actId="2711"/>
          <ac:cxnSpMkLst>
            <pc:docMk/>
            <pc:sldMk cId="177279529" sldId="315"/>
            <ac:cxnSpMk id="9" creationId="{1A23FC1A-7561-C05A-0997-41FEAB75A9C9}"/>
          </ac:cxnSpMkLst>
        </pc:cxnChg>
        <pc:cxnChg chg="add mod">
          <ac:chgData name="Brian Balok" userId="685ccb80-cfa1-454b-99b7-0120cbe7ee01" providerId="ADAL" clId="{FD0CC717-F431-43DD-877D-9C8419D08376}" dt="2023-11-28T21:09:36.057" v="1753" actId="2711"/>
          <ac:cxnSpMkLst>
            <pc:docMk/>
            <pc:sldMk cId="177279529" sldId="315"/>
            <ac:cxnSpMk id="11" creationId="{55152F7E-1265-B7FF-3064-C9DE0345591B}"/>
          </ac:cxnSpMkLst>
        </pc:cxnChg>
        <pc:cxnChg chg="add mod">
          <ac:chgData name="Brian Balok" userId="685ccb80-cfa1-454b-99b7-0120cbe7ee01" providerId="ADAL" clId="{FD0CC717-F431-43DD-877D-9C8419D08376}" dt="2023-11-28T21:09:36.057" v="1753" actId="2711"/>
          <ac:cxnSpMkLst>
            <pc:docMk/>
            <pc:sldMk cId="177279529" sldId="315"/>
            <ac:cxnSpMk id="12" creationId="{B5D0B29E-C7D1-2D89-349A-546D1E6C8D4C}"/>
          </ac:cxnSpMkLst>
        </pc:cxnChg>
        <pc:cxnChg chg="add mod">
          <ac:chgData name="Brian Balok" userId="685ccb80-cfa1-454b-99b7-0120cbe7ee01" providerId="ADAL" clId="{FD0CC717-F431-43DD-877D-9C8419D08376}" dt="2023-11-28T21:09:36.057" v="1753" actId="2711"/>
          <ac:cxnSpMkLst>
            <pc:docMk/>
            <pc:sldMk cId="177279529" sldId="315"/>
            <ac:cxnSpMk id="13" creationId="{E18B2984-39DB-DF03-9BA1-FA0FEC56E824}"/>
          </ac:cxnSpMkLst>
        </pc:cxnChg>
        <pc:cxnChg chg="add mod">
          <ac:chgData name="Brian Balok" userId="685ccb80-cfa1-454b-99b7-0120cbe7ee01" providerId="ADAL" clId="{FD0CC717-F431-43DD-877D-9C8419D08376}" dt="2023-11-28T21:09:36.057" v="1753" actId="2711"/>
          <ac:cxnSpMkLst>
            <pc:docMk/>
            <pc:sldMk cId="177279529" sldId="315"/>
            <ac:cxnSpMk id="14" creationId="{4A8F381D-B957-CBEF-9869-52FD422EB386}"/>
          </ac:cxnSpMkLst>
        </pc:cxnChg>
        <pc:cxnChg chg="add mod">
          <ac:chgData name="Brian Balok" userId="685ccb80-cfa1-454b-99b7-0120cbe7ee01" providerId="ADAL" clId="{FD0CC717-F431-43DD-877D-9C8419D08376}" dt="2023-11-28T21:09:36.057" v="1753" actId="2711"/>
          <ac:cxnSpMkLst>
            <pc:docMk/>
            <pc:sldMk cId="177279529" sldId="315"/>
            <ac:cxnSpMk id="19" creationId="{B0A31BC2-24ED-E922-DED3-F2D6388ABBCB}"/>
          </ac:cxnSpMkLst>
        </pc:cxnChg>
        <pc:cxnChg chg="add mod">
          <ac:chgData name="Brian Balok" userId="685ccb80-cfa1-454b-99b7-0120cbe7ee01" providerId="ADAL" clId="{FD0CC717-F431-43DD-877D-9C8419D08376}" dt="2023-11-28T21:09:36.057" v="1753" actId="2711"/>
          <ac:cxnSpMkLst>
            <pc:docMk/>
            <pc:sldMk cId="177279529" sldId="315"/>
            <ac:cxnSpMk id="21" creationId="{39CBEB1D-58A5-EA67-7B50-B16384955588}"/>
          </ac:cxnSpMkLst>
        </pc:cxnChg>
      </pc:sldChg>
      <pc:sldChg chg="delSp modSp new mod">
        <pc:chgData name="Brian Balok" userId="685ccb80-cfa1-454b-99b7-0120cbe7ee01" providerId="ADAL" clId="{FD0CC717-F431-43DD-877D-9C8419D08376}" dt="2023-11-28T21:10:56.139" v="1772" actId="1076"/>
        <pc:sldMkLst>
          <pc:docMk/>
          <pc:sldMk cId="1644845572" sldId="316"/>
        </pc:sldMkLst>
        <pc:spChg chg="mod">
          <ac:chgData name="Brian Balok" userId="685ccb80-cfa1-454b-99b7-0120cbe7ee01" providerId="ADAL" clId="{FD0CC717-F431-43DD-877D-9C8419D08376}" dt="2023-11-28T21:10:56.139" v="1772" actId="1076"/>
          <ac:spMkLst>
            <pc:docMk/>
            <pc:sldMk cId="1644845572" sldId="316"/>
            <ac:spMk id="2" creationId="{5E8AF47B-E519-2D0D-A655-8257D24EB825}"/>
          </ac:spMkLst>
        </pc:spChg>
        <pc:spChg chg="del">
          <ac:chgData name="Brian Balok" userId="685ccb80-cfa1-454b-99b7-0120cbe7ee01" providerId="ADAL" clId="{FD0CC717-F431-43DD-877D-9C8419D08376}" dt="2023-11-28T21:10:51.745" v="1771" actId="478"/>
          <ac:spMkLst>
            <pc:docMk/>
            <pc:sldMk cId="1644845572" sldId="316"/>
            <ac:spMk id="3" creationId="{08303787-F9A6-667E-8C5A-0426B1E04F9D}"/>
          </ac:spMkLst>
        </pc:spChg>
      </pc:sldChg>
    </pc:docChg>
  </pc:docChgLst>
  <pc:docChgLst>
    <pc:chgData name="Brian Balok" userId="685ccb80-cfa1-454b-99b7-0120cbe7ee01" providerId="ADAL" clId="{AEE5900E-EF57-450C-A782-F65120CE26CE}"/>
    <pc:docChg chg="undo custSel modSld">
      <pc:chgData name="Brian Balok" userId="685ccb80-cfa1-454b-99b7-0120cbe7ee01" providerId="ADAL" clId="{AEE5900E-EF57-450C-A782-F65120CE26CE}" dt="2023-12-07T19:15:34.410" v="24" actId="2711"/>
      <pc:docMkLst>
        <pc:docMk/>
      </pc:docMkLst>
      <pc:sldChg chg="modSp">
        <pc:chgData name="Brian Balok" userId="685ccb80-cfa1-454b-99b7-0120cbe7ee01" providerId="ADAL" clId="{AEE5900E-EF57-450C-A782-F65120CE26CE}" dt="2023-12-07T19:11:11.768" v="15" actId="2711"/>
        <pc:sldMkLst>
          <pc:docMk/>
          <pc:sldMk cId="1478148847" sldId="257"/>
        </pc:sldMkLst>
        <pc:spChg chg="mod">
          <ac:chgData name="Brian Balok" userId="685ccb80-cfa1-454b-99b7-0120cbe7ee01" providerId="ADAL" clId="{AEE5900E-EF57-450C-A782-F65120CE26CE}" dt="2023-12-07T19:11:11.768" v="15" actId="2711"/>
          <ac:spMkLst>
            <pc:docMk/>
            <pc:sldMk cId="1478148847" sldId="257"/>
            <ac:spMk id="2" creationId="{FDDBE920-3200-3365-08AA-232666203045}"/>
          </ac:spMkLst>
        </pc:spChg>
        <pc:spChg chg="mod">
          <ac:chgData name="Brian Balok" userId="685ccb80-cfa1-454b-99b7-0120cbe7ee01" providerId="ADAL" clId="{AEE5900E-EF57-450C-A782-F65120CE26CE}" dt="2023-12-07T19:11:11.768" v="15" actId="2711"/>
          <ac:spMkLst>
            <pc:docMk/>
            <pc:sldMk cId="1478148847" sldId="257"/>
            <ac:spMk id="4" creationId="{2D0A3E72-FFFD-D308-8CF3-7FC081AB2DB0}"/>
          </ac:spMkLst>
        </pc:spChg>
        <pc:spChg chg="mod">
          <ac:chgData name="Brian Balok" userId="685ccb80-cfa1-454b-99b7-0120cbe7ee01" providerId="ADAL" clId="{AEE5900E-EF57-450C-A782-F65120CE26CE}" dt="2023-12-07T19:11:11.768" v="15" actId="2711"/>
          <ac:spMkLst>
            <pc:docMk/>
            <pc:sldMk cId="1478148847" sldId="257"/>
            <ac:spMk id="15" creationId="{EAE6A188-58D7-B92D-10E4-DFFA745327F8}"/>
          </ac:spMkLst>
        </pc:spChg>
        <pc:spChg chg="mod">
          <ac:chgData name="Brian Balok" userId="685ccb80-cfa1-454b-99b7-0120cbe7ee01" providerId="ADAL" clId="{AEE5900E-EF57-450C-A782-F65120CE26CE}" dt="2023-12-07T19:11:11.768" v="15" actId="2711"/>
          <ac:spMkLst>
            <pc:docMk/>
            <pc:sldMk cId="1478148847" sldId="257"/>
            <ac:spMk id="16" creationId="{C875800A-58A4-D86A-A06B-4111FB337701}"/>
          </ac:spMkLst>
        </pc:spChg>
        <pc:spChg chg="mod">
          <ac:chgData name="Brian Balok" userId="685ccb80-cfa1-454b-99b7-0120cbe7ee01" providerId="ADAL" clId="{AEE5900E-EF57-450C-A782-F65120CE26CE}" dt="2023-12-07T19:11:11.768" v="15" actId="2711"/>
          <ac:spMkLst>
            <pc:docMk/>
            <pc:sldMk cId="1478148847" sldId="257"/>
            <ac:spMk id="17" creationId="{C0C67F55-4ADA-56DD-CED5-9D008029C618}"/>
          </ac:spMkLst>
        </pc:spChg>
        <pc:spChg chg="mod">
          <ac:chgData name="Brian Balok" userId="685ccb80-cfa1-454b-99b7-0120cbe7ee01" providerId="ADAL" clId="{AEE5900E-EF57-450C-A782-F65120CE26CE}" dt="2023-12-07T19:11:11.768" v="15" actId="2711"/>
          <ac:spMkLst>
            <pc:docMk/>
            <pc:sldMk cId="1478148847" sldId="257"/>
            <ac:spMk id="18" creationId="{99E51AAF-BA28-EA00-71EB-F72426FDA53F}"/>
          </ac:spMkLst>
        </pc:spChg>
        <pc:spChg chg="mod">
          <ac:chgData name="Brian Balok" userId="685ccb80-cfa1-454b-99b7-0120cbe7ee01" providerId="ADAL" clId="{AEE5900E-EF57-450C-A782-F65120CE26CE}" dt="2023-12-07T19:11:11.768" v="15" actId="2711"/>
          <ac:spMkLst>
            <pc:docMk/>
            <pc:sldMk cId="1478148847" sldId="257"/>
            <ac:spMk id="20" creationId="{7FB46569-57BC-EC6A-195D-B3C32DFB9227}"/>
          </ac:spMkLst>
        </pc:spChg>
        <pc:spChg chg="mod">
          <ac:chgData name="Brian Balok" userId="685ccb80-cfa1-454b-99b7-0120cbe7ee01" providerId="ADAL" clId="{AEE5900E-EF57-450C-A782-F65120CE26CE}" dt="2023-12-07T19:11:11.768" v="15" actId="2711"/>
          <ac:spMkLst>
            <pc:docMk/>
            <pc:sldMk cId="1478148847" sldId="257"/>
            <ac:spMk id="22" creationId="{6BA2C60E-01E9-5D6A-C13F-337DA7020DBC}"/>
          </ac:spMkLst>
        </pc:spChg>
        <pc:spChg chg="mod">
          <ac:chgData name="Brian Balok" userId="685ccb80-cfa1-454b-99b7-0120cbe7ee01" providerId="ADAL" clId="{AEE5900E-EF57-450C-A782-F65120CE26CE}" dt="2023-12-07T19:11:11.768" v="15" actId="2711"/>
          <ac:spMkLst>
            <pc:docMk/>
            <pc:sldMk cId="1478148847" sldId="257"/>
            <ac:spMk id="24" creationId="{6C0988C0-EF2F-4723-C592-B3C9C8DF6D1F}"/>
          </ac:spMkLst>
        </pc:spChg>
        <pc:spChg chg="mod">
          <ac:chgData name="Brian Balok" userId="685ccb80-cfa1-454b-99b7-0120cbe7ee01" providerId="ADAL" clId="{AEE5900E-EF57-450C-A782-F65120CE26CE}" dt="2023-12-07T19:11:11.768" v="15" actId="2711"/>
          <ac:spMkLst>
            <pc:docMk/>
            <pc:sldMk cId="1478148847" sldId="257"/>
            <ac:spMk id="25" creationId="{CD2EE89E-7E85-F854-916C-B21F43D45D0A}"/>
          </ac:spMkLst>
        </pc:spChg>
        <pc:spChg chg="mod">
          <ac:chgData name="Brian Balok" userId="685ccb80-cfa1-454b-99b7-0120cbe7ee01" providerId="ADAL" clId="{AEE5900E-EF57-450C-A782-F65120CE26CE}" dt="2023-12-07T19:11:11.768" v="15" actId="2711"/>
          <ac:spMkLst>
            <pc:docMk/>
            <pc:sldMk cId="1478148847" sldId="257"/>
            <ac:spMk id="26" creationId="{ABD025B2-D3D7-882F-3992-1B69635D56E7}"/>
          </ac:spMkLst>
        </pc:spChg>
        <pc:grpChg chg="mod">
          <ac:chgData name="Brian Balok" userId="685ccb80-cfa1-454b-99b7-0120cbe7ee01" providerId="ADAL" clId="{AEE5900E-EF57-450C-A782-F65120CE26CE}" dt="2023-12-07T19:11:11.768" v="15" actId="2711"/>
          <ac:grpSpMkLst>
            <pc:docMk/>
            <pc:sldMk cId="1478148847" sldId="257"/>
            <ac:grpSpMk id="5" creationId="{87533A29-ADDC-CFA2-CF61-94EFF938D295}"/>
          </ac:grpSpMkLst>
        </pc:grpChg>
        <pc:grpChg chg="mod">
          <ac:chgData name="Brian Balok" userId="685ccb80-cfa1-454b-99b7-0120cbe7ee01" providerId="ADAL" clId="{AEE5900E-EF57-450C-A782-F65120CE26CE}" dt="2023-12-07T19:11:11.768" v="15" actId="2711"/>
          <ac:grpSpMkLst>
            <pc:docMk/>
            <pc:sldMk cId="1478148847" sldId="257"/>
            <ac:grpSpMk id="13" creationId="{DF6EB351-66B4-2362-C979-390F0DAB975C}"/>
          </ac:grpSpMkLst>
        </pc:grpChg>
        <pc:cxnChg chg="mod">
          <ac:chgData name="Brian Balok" userId="685ccb80-cfa1-454b-99b7-0120cbe7ee01" providerId="ADAL" clId="{AEE5900E-EF57-450C-A782-F65120CE26CE}" dt="2023-12-07T19:11:11.768" v="15" actId="2711"/>
          <ac:cxnSpMkLst>
            <pc:docMk/>
            <pc:sldMk cId="1478148847" sldId="257"/>
            <ac:cxnSpMk id="14" creationId="{43C3D6FD-A339-DE68-807F-7D57F546B793}"/>
          </ac:cxnSpMkLst>
        </pc:cxnChg>
        <pc:cxnChg chg="mod">
          <ac:chgData name="Brian Balok" userId="685ccb80-cfa1-454b-99b7-0120cbe7ee01" providerId="ADAL" clId="{AEE5900E-EF57-450C-A782-F65120CE26CE}" dt="2023-12-07T19:11:11.768" v="15" actId="2711"/>
          <ac:cxnSpMkLst>
            <pc:docMk/>
            <pc:sldMk cId="1478148847" sldId="257"/>
            <ac:cxnSpMk id="19" creationId="{2E4DE2AF-4CE8-AB51-9D33-471CF7C9B9F0}"/>
          </ac:cxnSpMkLst>
        </pc:cxnChg>
        <pc:cxnChg chg="mod">
          <ac:chgData name="Brian Balok" userId="685ccb80-cfa1-454b-99b7-0120cbe7ee01" providerId="ADAL" clId="{AEE5900E-EF57-450C-A782-F65120CE26CE}" dt="2023-12-07T19:11:11.768" v="15" actId="2711"/>
          <ac:cxnSpMkLst>
            <pc:docMk/>
            <pc:sldMk cId="1478148847" sldId="257"/>
            <ac:cxnSpMk id="21" creationId="{D975E235-7C15-94E2-A208-FC9F7839E2B2}"/>
          </ac:cxnSpMkLst>
        </pc:cxnChg>
        <pc:cxnChg chg="mod">
          <ac:chgData name="Brian Balok" userId="685ccb80-cfa1-454b-99b7-0120cbe7ee01" providerId="ADAL" clId="{AEE5900E-EF57-450C-A782-F65120CE26CE}" dt="2023-12-07T19:11:11.768" v="15" actId="2711"/>
          <ac:cxnSpMkLst>
            <pc:docMk/>
            <pc:sldMk cId="1478148847" sldId="257"/>
            <ac:cxnSpMk id="23" creationId="{9793E2B5-695B-7A86-B8E8-C47103B39C56}"/>
          </ac:cxnSpMkLst>
        </pc:cxnChg>
      </pc:sldChg>
      <pc:sldChg chg="modSp mod">
        <pc:chgData name="Brian Balok" userId="685ccb80-cfa1-454b-99b7-0120cbe7ee01" providerId="ADAL" clId="{AEE5900E-EF57-450C-A782-F65120CE26CE}" dt="2023-12-04T21:29:44.872" v="0" actId="2711"/>
        <pc:sldMkLst>
          <pc:docMk/>
          <pc:sldMk cId="2530571433" sldId="260"/>
        </pc:sldMkLst>
        <pc:spChg chg="mod">
          <ac:chgData name="Brian Balok" userId="685ccb80-cfa1-454b-99b7-0120cbe7ee01" providerId="ADAL" clId="{AEE5900E-EF57-450C-A782-F65120CE26CE}" dt="2023-12-04T21:29:44.872" v="0" actId="2711"/>
          <ac:spMkLst>
            <pc:docMk/>
            <pc:sldMk cId="2530571433" sldId="260"/>
            <ac:spMk id="2" creationId="{685D8A06-D8E7-C3CA-930A-4E207FC9C2CD}"/>
          </ac:spMkLst>
        </pc:spChg>
        <pc:spChg chg="mod">
          <ac:chgData name="Brian Balok" userId="685ccb80-cfa1-454b-99b7-0120cbe7ee01" providerId="ADAL" clId="{AEE5900E-EF57-450C-A782-F65120CE26CE}" dt="2023-12-04T21:29:44.872" v="0" actId="2711"/>
          <ac:spMkLst>
            <pc:docMk/>
            <pc:sldMk cId="2530571433" sldId="260"/>
            <ac:spMk id="4" creationId="{5996E060-328A-45A5-B1A4-CBBC3A964A63}"/>
          </ac:spMkLst>
        </pc:spChg>
        <pc:spChg chg="mod">
          <ac:chgData name="Brian Balok" userId="685ccb80-cfa1-454b-99b7-0120cbe7ee01" providerId="ADAL" clId="{AEE5900E-EF57-450C-A782-F65120CE26CE}" dt="2023-12-04T21:29:44.872" v="0" actId="2711"/>
          <ac:spMkLst>
            <pc:docMk/>
            <pc:sldMk cId="2530571433" sldId="260"/>
            <ac:spMk id="5" creationId="{A9C5A18C-A0CA-7C43-9FD6-649443FEFA93}"/>
          </ac:spMkLst>
        </pc:spChg>
        <pc:spChg chg="mod">
          <ac:chgData name="Brian Balok" userId="685ccb80-cfa1-454b-99b7-0120cbe7ee01" providerId="ADAL" clId="{AEE5900E-EF57-450C-A782-F65120CE26CE}" dt="2023-12-04T21:29:44.872" v="0" actId="2711"/>
          <ac:spMkLst>
            <pc:docMk/>
            <pc:sldMk cId="2530571433" sldId="260"/>
            <ac:spMk id="6" creationId="{E69C667E-09E1-5DF0-5799-362E9D4914C8}"/>
          </ac:spMkLst>
        </pc:spChg>
        <pc:spChg chg="mod">
          <ac:chgData name="Brian Balok" userId="685ccb80-cfa1-454b-99b7-0120cbe7ee01" providerId="ADAL" clId="{AEE5900E-EF57-450C-A782-F65120CE26CE}" dt="2023-12-04T21:29:44.872" v="0" actId="2711"/>
          <ac:spMkLst>
            <pc:docMk/>
            <pc:sldMk cId="2530571433" sldId="260"/>
            <ac:spMk id="7" creationId="{1DD3DA42-7D54-EDC2-4940-72831A703C48}"/>
          </ac:spMkLst>
        </pc:spChg>
        <pc:spChg chg="mod">
          <ac:chgData name="Brian Balok" userId="685ccb80-cfa1-454b-99b7-0120cbe7ee01" providerId="ADAL" clId="{AEE5900E-EF57-450C-A782-F65120CE26CE}" dt="2023-12-04T21:29:44.872" v="0" actId="2711"/>
          <ac:spMkLst>
            <pc:docMk/>
            <pc:sldMk cId="2530571433" sldId="260"/>
            <ac:spMk id="8" creationId="{4CA4C83F-EE30-67F3-4750-448431F9855B}"/>
          </ac:spMkLst>
        </pc:spChg>
        <pc:spChg chg="mod">
          <ac:chgData name="Brian Balok" userId="685ccb80-cfa1-454b-99b7-0120cbe7ee01" providerId="ADAL" clId="{AEE5900E-EF57-450C-A782-F65120CE26CE}" dt="2023-12-04T21:29:44.872" v="0" actId="2711"/>
          <ac:spMkLst>
            <pc:docMk/>
            <pc:sldMk cId="2530571433" sldId="260"/>
            <ac:spMk id="9" creationId="{0A1BDD4D-63EC-0451-79CF-BAF6997EB950}"/>
          </ac:spMkLst>
        </pc:spChg>
        <pc:spChg chg="mod">
          <ac:chgData name="Brian Balok" userId="685ccb80-cfa1-454b-99b7-0120cbe7ee01" providerId="ADAL" clId="{AEE5900E-EF57-450C-A782-F65120CE26CE}" dt="2023-12-04T21:29:44.872" v="0" actId="2711"/>
          <ac:spMkLst>
            <pc:docMk/>
            <pc:sldMk cId="2530571433" sldId="260"/>
            <ac:spMk id="10" creationId="{16B3AF6A-A4A0-004D-E492-14AFC4E20D8E}"/>
          </ac:spMkLst>
        </pc:spChg>
        <pc:spChg chg="mod">
          <ac:chgData name="Brian Balok" userId="685ccb80-cfa1-454b-99b7-0120cbe7ee01" providerId="ADAL" clId="{AEE5900E-EF57-450C-A782-F65120CE26CE}" dt="2023-12-04T21:29:44.872" v="0" actId="2711"/>
          <ac:spMkLst>
            <pc:docMk/>
            <pc:sldMk cId="2530571433" sldId="260"/>
            <ac:spMk id="11" creationId="{2BAF7B4B-C48A-5D92-47A4-4583B0620795}"/>
          </ac:spMkLst>
        </pc:spChg>
        <pc:spChg chg="mod">
          <ac:chgData name="Brian Balok" userId="685ccb80-cfa1-454b-99b7-0120cbe7ee01" providerId="ADAL" clId="{AEE5900E-EF57-450C-A782-F65120CE26CE}" dt="2023-12-04T21:29:44.872" v="0" actId="2711"/>
          <ac:spMkLst>
            <pc:docMk/>
            <pc:sldMk cId="2530571433" sldId="260"/>
            <ac:spMk id="12" creationId="{45C0F49B-3C0C-CBC5-A969-26CCE30BC856}"/>
          </ac:spMkLst>
        </pc:spChg>
        <pc:spChg chg="mod">
          <ac:chgData name="Brian Balok" userId="685ccb80-cfa1-454b-99b7-0120cbe7ee01" providerId="ADAL" clId="{AEE5900E-EF57-450C-A782-F65120CE26CE}" dt="2023-12-04T21:29:44.872" v="0" actId="2711"/>
          <ac:spMkLst>
            <pc:docMk/>
            <pc:sldMk cId="2530571433" sldId="260"/>
            <ac:spMk id="13" creationId="{38DA528D-989F-12C4-E48D-68EC06447BCC}"/>
          </ac:spMkLst>
        </pc:spChg>
        <pc:spChg chg="mod">
          <ac:chgData name="Brian Balok" userId="685ccb80-cfa1-454b-99b7-0120cbe7ee01" providerId="ADAL" clId="{AEE5900E-EF57-450C-A782-F65120CE26CE}" dt="2023-12-04T21:29:44.872" v="0" actId="2711"/>
          <ac:spMkLst>
            <pc:docMk/>
            <pc:sldMk cId="2530571433" sldId="260"/>
            <ac:spMk id="16" creationId="{2CCD1997-0CB5-DBD8-0999-E96F48889E64}"/>
          </ac:spMkLst>
        </pc:spChg>
      </pc:sldChg>
      <pc:sldChg chg="modSp mod">
        <pc:chgData name="Brian Balok" userId="685ccb80-cfa1-454b-99b7-0120cbe7ee01" providerId="ADAL" clId="{AEE5900E-EF57-450C-A782-F65120CE26CE}" dt="2023-12-04T21:29:59.184" v="1" actId="2711"/>
        <pc:sldMkLst>
          <pc:docMk/>
          <pc:sldMk cId="2023281625" sldId="262"/>
        </pc:sldMkLst>
        <pc:spChg chg="mod">
          <ac:chgData name="Brian Balok" userId="685ccb80-cfa1-454b-99b7-0120cbe7ee01" providerId="ADAL" clId="{AEE5900E-EF57-450C-A782-F65120CE26CE}" dt="2023-12-04T21:29:59.184" v="1" actId="2711"/>
          <ac:spMkLst>
            <pc:docMk/>
            <pc:sldMk cId="2023281625" sldId="262"/>
            <ac:spMk id="2" creationId="{0AB786EF-9AA9-3367-9EF8-112411B21EAD}"/>
          </ac:spMkLst>
        </pc:spChg>
        <pc:spChg chg="mod">
          <ac:chgData name="Brian Balok" userId="685ccb80-cfa1-454b-99b7-0120cbe7ee01" providerId="ADAL" clId="{AEE5900E-EF57-450C-A782-F65120CE26CE}" dt="2023-12-04T21:29:59.184" v="1" actId="2711"/>
          <ac:spMkLst>
            <pc:docMk/>
            <pc:sldMk cId="2023281625" sldId="262"/>
            <ac:spMk id="4" creationId="{213FAD26-BC16-EB19-502B-522B1E22314F}"/>
          </ac:spMkLst>
        </pc:spChg>
      </pc:sldChg>
      <pc:sldChg chg="modSp mod">
        <pc:chgData name="Brian Balok" userId="685ccb80-cfa1-454b-99b7-0120cbe7ee01" providerId="ADAL" clId="{AEE5900E-EF57-450C-A782-F65120CE26CE}" dt="2023-12-04T21:30:09.158" v="2" actId="2711"/>
        <pc:sldMkLst>
          <pc:docMk/>
          <pc:sldMk cId="968331605" sldId="263"/>
        </pc:sldMkLst>
        <pc:spChg chg="mod">
          <ac:chgData name="Brian Balok" userId="685ccb80-cfa1-454b-99b7-0120cbe7ee01" providerId="ADAL" clId="{AEE5900E-EF57-450C-A782-F65120CE26CE}" dt="2023-12-04T21:30:09.158" v="2" actId="2711"/>
          <ac:spMkLst>
            <pc:docMk/>
            <pc:sldMk cId="968331605" sldId="263"/>
            <ac:spMk id="2" creationId="{9F33674A-ED39-4694-4012-377DF95C8723}"/>
          </ac:spMkLst>
        </pc:spChg>
        <pc:spChg chg="mod">
          <ac:chgData name="Brian Balok" userId="685ccb80-cfa1-454b-99b7-0120cbe7ee01" providerId="ADAL" clId="{AEE5900E-EF57-450C-A782-F65120CE26CE}" dt="2023-12-04T21:30:09.158" v="2" actId="2711"/>
          <ac:spMkLst>
            <pc:docMk/>
            <pc:sldMk cId="968331605" sldId="263"/>
            <ac:spMk id="4" creationId="{1C77AB1C-016E-615E-0729-76F579B446D6}"/>
          </ac:spMkLst>
        </pc:spChg>
      </pc:sldChg>
      <pc:sldChg chg="modSp mod">
        <pc:chgData name="Brian Balok" userId="685ccb80-cfa1-454b-99b7-0120cbe7ee01" providerId="ADAL" clId="{AEE5900E-EF57-450C-A782-F65120CE26CE}" dt="2023-12-07T19:12:50.215" v="16" actId="2711"/>
        <pc:sldMkLst>
          <pc:docMk/>
          <pc:sldMk cId="1250697334" sldId="264"/>
        </pc:sldMkLst>
        <pc:spChg chg="mod">
          <ac:chgData name="Brian Balok" userId="685ccb80-cfa1-454b-99b7-0120cbe7ee01" providerId="ADAL" clId="{AEE5900E-EF57-450C-A782-F65120CE26CE}" dt="2023-12-07T19:12:50.215" v="16" actId="2711"/>
          <ac:spMkLst>
            <pc:docMk/>
            <pc:sldMk cId="1250697334" sldId="264"/>
            <ac:spMk id="2" creationId="{693787F8-4A4C-E51F-179A-C89B67880256}"/>
          </ac:spMkLst>
        </pc:spChg>
        <pc:spChg chg="mod">
          <ac:chgData name="Brian Balok" userId="685ccb80-cfa1-454b-99b7-0120cbe7ee01" providerId="ADAL" clId="{AEE5900E-EF57-450C-A782-F65120CE26CE}" dt="2023-12-07T19:12:50.215" v="16" actId="2711"/>
          <ac:spMkLst>
            <pc:docMk/>
            <pc:sldMk cId="1250697334" sldId="264"/>
            <ac:spMk id="4" creationId="{0CD79E7A-0E05-BE5A-6A6D-EF25CDDF1B19}"/>
          </ac:spMkLst>
        </pc:spChg>
        <pc:spChg chg="mod">
          <ac:chgData name="Brian Balok" userId="685ccb80-cfa1-454b-99b7-0120cbe7ee01" providerId="ADAL" clId="{AEE5900E-EF57-450C-A782-F65120CE26CE}" dt="2023-12-07T19:12:50.215" v="16" actId="2711"/>
          <ac:spMkLst>
            <pc:docMk/>
            <pc:sldMk cId="1250697334" sldId="264"/>
            <ac:spMk id="5" creationId="{BCF00777-5021-CBBC-0D4E-D23494C02D7E}"/>
          </ac:spMkLst>
        </pc:spChg>
        <pc:spChg chg="mod">
          <ac:chgData name="Brian Balok" userId="685ccb80-cfa1-454b-99b7-0120cbe7ee01" providerId="ADAL" clId="{AEE5900E-EF57-450C-A782-F65120CE26CE}" dt="2023-12-07T19:12:50.215" v="16" actId="2711"/>
          <ac:spMkLst>
            <pc:docMk/>
            <pc:sldMk cId="1250697334" sldId="264"/>
            <ac:spMk id="6" creationId="{E55FE44A-9BE0-2F4A-238E-0674D0A12834}"/>
          </ac:spMkLst>
        </pc:spChg>
        <pc:spChg chg="mod">
          <ac:chgData name="Brian Balok" userId="685ccb80-cfa1-454b-99b7-0120cbe7ee01" providerId="ADAL" clId="{AEE5900E-EF57-450C-A782-F65120CE26CE}" dt="2023-12-07T19:12:50.215" v="16" actId="2711"/>
          <ac:spMkLst>
            <pc:docMk/>
            <pc:sldMk cId="1250697334" sldId="264"/>
            <ac:spMk id="7" creationId="{07103FD0-9CD4-40A1-B3CB-CC224896F065}"/>
          </ac:spMkLst>
        </pc:spChg>
        <pc:spChg chg="mod">
          <ac:chgData name="Brian Balok" userId="685ccb80-cfa1-454b-99b7-0120cbe7ee01" providerId="ADAL" clId="{AEE5900E-EF57-450C-A782-F65120CE26CE}" dt="2023-12-07T19:12:50.215" v="16" actId="2711"/>
          <ac:spMkLst>
            <pc:docMk/>
            <pc:sldMk cId="1250697334" sldId="264"/>
            <ac:spMk id="8" creationId="{B0D8CB81-474E-DFFC-BD43-F6D02181FA17}"/>
          </ac:spMkLst>
        </pc:spChg>
      </pc:sldChg>
      <pc:sldChg chg="modSp mod">
        <pc:chgData name="Brian Balok" userId="685ccb80-cfa1-454b-99b7-0120cbe7ee01" providerId="ADAL" clId="{AEE5900E-EF57-450C-A782-F65120CE26CE}" dt="2023-12-07T19:12:56.354" v="17" actId="2711"/>
        <pc:sldMkLst>
          <pc:docMk/>
          <pc:sldMk cId="1360431997" sldId="265"/>
        </pc:sldMkLst>
        <pc:spChg chg="mod">
          <ac:chgData name="Brian Balok" userId="685ccb80-cfa1-454b-99b7-0120cbe7ee01" providerId="ADAL" clId="{AEE5900E-EF57-450C-A782-F65120CE26CE}" dt="2023-12-07T19:12:56.354" v="17" actId="2711"/>
          <ac:spMkLst>
            <pc:docMk/>
            <pc:sldMk cId="1360431997" sldId="265"/>
            <ac:spMk id="2" creationId="{8D76ABB1-4733-0FEF-662B-A8C730952BAB}"/>
          </ac:spMkLst>
        </pc:spChg>
        <pc:spChg chg="mod">
          <ac:chgData name="Brian Balok" userId="685ccb80-cfa1-454b-99b7-0120cbe7ee01" providerId="ADAL" clId="{AEE5900E-EF57-450C-A782-F65120CE26CE}" dt="2023-12-07T19:12:56.354" v="17" actId="2711"/>
          <ac:spMkLst>
            <pc:docMk/>
            <pc:sldMk cId="1360431997" sldId="265"/>
            <ac:spMk id="4" creationId="{248FB78D-AA2C-7CB4-1488-6E1F86FF4A7C}"/>
          </ac:spMkLst>
        </pc:spChg>
      </pc:sldChg>
      <pc:sldChg chg="modSp mod">
        <pc:chgData name="Brian Balok" userId="685ccb80-cfa1-454b-99b7-0120cbe7ee01" providerId="ADAL" clId="{AEE5900E-EF57-450C-A782-F65120CE26CE}" dt="2023-12-04T21:30:49.511" v="7" actId="2711"/>
        <pc:sldMkLst>
          <pc:docMk/>
          <pc:sldMk cId="2699978669" sldId="270"/>
        </pc:sldMkLst>
        <pc:spChg chg="mod">
          <ac:chgData name="Brian Balok" userId="685ccb80-cfa1-454b-99b7-0120cbe7ee01" providerId="ADAL" clId="{AEE5900E-EF57-450C-A782-F65120CE26CE}" dt="2023-12-04T21:30:49.511" v="7" actId="2711"/>
          <ac:spMkLst>
            <pc:docMk/>
            <pc:sldMk cId="2699978669" sldId="270"/>
            <ac:spMk id="2" creationId="{CA84688A-08AD-E92B-56E3-827823A63384}"/>
          </ac:spMkLst>
        </pc:spChg>
        <pc:spChg chg="mod">
          <ac:chgData name="Brian Balok" userId="685ccb80-cfa1-454b-99b7-0120cbe7ee01" providerId="ADAL" clId="{AEE5900E-EF57-450C-A782-F65120CE26CE}" dt="2023-12-04T21:30:49.511" v="7" actId="2711"/>
          <ac:spMkLst>
            <pc:docMk/>
            <pc:sldMk cId="2699978669" sldId="270"/>
            <ac:spMk id="4" creationId="{9218809B-B29E-7A58-BF09-FDE076AD5FFF}"/>
          </ac:spMkLst>
        </pc:spChg>
      </pc:sldChg>
      <pc:sldChg chg="modSp">
        <pc:chgData name="Brian Balok" userId="685ccb80-cfa1-454b-99b7-0120cbe7ee01" providerId="ADAL" clId="{AEE5900E-EF57-450C-A782-F65120CE26CE}" dt="2023-12-04T21:30:58.260" v="8" actId="2711"/>
        <pc:sldMkLst>
          <pc:docMk/>
          <pc:sldMk cId="4168242649" sldId="271"/>
        </pc:sldMkLst>
        <pc:spChg chg="mod">
          <ac:chgData name="Brian Balok" userId="685ccb80-cfa1-454b-99b7-0120cbe7ee01" providerId="ADAL" clId="{AEE5900E-EF57-450C-A782-F65120CE26CE}" dt="2023-12-04T21:30:58.260" v="8" actId="2711"/>
          <ac:spMkLst>
            <pc:docMk/>
            <pc:sldMk cId="4168242649" sldId="271"/>
            <ac:spMk id="2" creationId="{57688383-289F-AC54-90F9-7C36C0470D07}"/>
          </ac:spMkLst>
        </pc:spChg>
        <pc:spChg chg="mod">
          <ac:chgData name="Brian Balok" userId="685ccb80-cfa1-454b-99b7-0120cbe7ee01" providerId="ADAL" clId="{AEE5900E-EF57-450C-A782-F65120CE26CE}" dt="2023-12-04T21:30:58.260" v="8" actId="2711"/>
          <ac:spMkLst>
            <pc:docMk/>
            <pc:sldMk cId="4168242649" sldId="271"/>
            <ac:spMk id="5" creationId="{5166D875-2517-7AF2-3DEA-890BE9C68C12}"/>
          </ac:spMkLst>
        </pc:spChg>
        <pc:spChg chg="mod">
          <ac:chgData name="Brian Balok" userId="685ccb80-cfa1-454b-99b7-0120cbe7ee01" providerId="ADAL" clId="{AEE5900E-EF57-450C-A782-F65120CE26CE}" dt="2023-12-04T21:30:58.260" v="8" actId="2711"/>
          <ac:spMkLst>
            <pc:docMk/>
            <pc:sldMk cId="4168242649" sldId="271"/>
            <ac:spMk id="7" creationId="{624A8967-9E16-894C-A6A9-CAE256A5BEF8}"/>
          </ac:spMkLst>
        </pc:spChg>
        <pc:spChg chg="mod">
          <ac:chgData name="Brian Balok" userId="685ccb80-cfa1-454b-99b7-0120cbe7ee01" providerId="ADAL" clId="{AEE5900E-EF57-450C-A782-F65120CE26CE}" dt="2023-12-04T21:30:58.260" v="8" actId="2711"/>
          <ac:spMkLst>
            <pc:docMk/>
            <pc:sldMk cId="4168242649" sldId="271"/>
            <ac:spMk id="9" creationId="{5AE11AD7-6766-3791-13BF-70B525C2E6F8}"/>
          </ac:spMkLst>
        </pc:spChg>
        <pc:spChg chg="mod">
          <ac:chgData name="Brian Balok" userId="685ccb80-cfa1-454b-99b7-0120cbe7ee01" providerId="ADAL" clId="{AEE5900E-EF57-450C-A782-F65120CE26CE}" dt="2023-12-04T21:30:58.260" v="8" actId="2711"/>
          <ac:spMkLst>
            <pc:docMk/>
            <pc:sldMk cId="4168242649" sldId="271"/>
            <ac:spMk id="11" creationId="{FAC53E6C-A7CA-284E-FB67-3A5618CA5B91}"/>
          </ac:spMkLst>
        </pc:spChg>
        <pc:spChg chg="mod">
          <ac:chgData name="Brian Balok" userId="685ccb80-cfa1-454b-99b7-0120cbe7ee01" providerId="ADAL" clId="{AEE5900E-EF57-450C-A782-F65120CE26CE}" dt="2023-12-04T21:30:58.260" v="8" actId="2711"/>
          <ac:spMkLst>
            <pc:docMk/>
            <pc:sldMk cId="4168242649" sldId="271"/>
            <ac:spMk id="13" creationId="{C7B4211C-2BF2-1839-C243-2C185400F86A}"/>
          </ac:spMkLst>
        </pc:spChg>
        <pc:spChg chg="mod">
          <ac:chgData name="Brian Balok" userId="685ccb80-cfa1-454b-99b7-0120cbe7ee01" providerId="ADAL" clId="{AEE5900E-EF57-450C-A782-F65120CE26CE}" dt="2023-12-04T21:30:58.260" v="8" actId="2711"/>
          <ac:spMkLst>
            <pc:docMk/>
            <pc:sldMk cId="4168242649" sldId="271"/>
            <ac:spMk id="15" creationId="{4BA2558F-6F96-BEFA-9E13-1F316FF1DD73}"/>
          </ac:spMkLst>
        </pc:spChg>
        <pc:spChg chg="mod">
          <ac:chgData name="Brian Balok" userId="685ccb80-cfa1-454b-99b7-0120cbe7ee01" providerId="ADAL" clId="{AEE5900E-EF57-450C-A782-F65120CE26CE}" dt="2023-12-04T21:30:58.260" v="8" actId="2711"/>
          <ac:spMkLst>
            <pc:docMk/>
            <pc:sldMk cId="4168242649" sldId="271"/>
            <ac:spMk id="17" creationId="{F70226A1-99DE-A053-D61E-30C714F5B5E6}"/>
          </ac:spMkLst>
        </pc:spChg>
        <pc:picChg chg="mod">
          <ac:chgData name="Brian Balok" userId="685ccb80-cfa1-454b-99b7-0120cbe7ee01" providerId="ADAL" clId="{AEE5900E-EF57-450C-A782-F65120CE26CE}" dt="2023-12-04T21:30:58.260" v="8" actId="2711"/>
          <ac:picMkLst>
            <pc:docMk/>
            <pc:sldMk cId="4168242649" sldId="271"/>
            <ac:picMk id="4" creationId="{4E29E60B-61FB-49E7-62BA-5FA9DEAF48BF}"/>
          </ac:picMkLst>
        </pc:picChg>
        <pc:cxnChg chg="mod">
          <ac:chgData name="Brian Balok" userId="685ccb80-cfa1-454b-99b7-0120cbe7ee01" providerId="ADAL" clId="{AEE5900E-EF57-450C-A782-F65120CE26CE}" dt="2023-12-04T21:30:58.260" v="8" actId="2711"/>
          <ac:cxnSpMkLst>
            <pc:docMk/>
            <pc:sldMk cId="4168242649" sldId="271"/>
            <ac:cxnSpMk id="6" creationId="{35730449-3CA1-7883-93D1-3033C0175619}"/>
          </ac:cxnSpMkLst>
        </pc:cxnChg>
        <pc:cxnChg chg="mod">
          <ac:chgData name="Brian Balok" userId="685ccb80-cfa1-454b-99b7-0120cbe7ee01" providerId="ADAL" clId="{AEE5900E-EF57-450C-A782-F65120CE26CE}" dt="2023-12-04T21:30:58.260" v="8" actId="2711"/>
          <ac:cxnSpMkLst>
            <pc:docMk/>
            <pc:sldMk cId="4168242649" sldId="271"/>
            <ac:cxnSpMk id="8" creationId="{38606FFD-D9BD-1664-015D-CF91FDF313A4}"/>
          </ac:cxnSpMkLst>
        </pc:cxnChg>
        <pc:cxnChg chg="mod">
          <ac:chgData name="Brian Balok" userId="685ccb80-cfa1-454b-99b7-0120cbe7ee01" providerId="ADAL" clId="{AEE5900E-EF57-450C-A782-F65120CE26CE}" dt="2023-12-04T21:30:58.260" v="8" actId="2711"/>
          <ac:cxnSpMkLst>
            <pc:docMk/>
            <pc:sldMk cId="4168242649" sldId="271"/>
            <ac:cxnSpMk id="10" creationId="{334A3D16-B0D2-3397-8BFF-031CE62038AA}"/>
          </ac:cxnSpMkLst>
        </pc:cxnChg>
        <pc:cxnChg chg="mod">
          <ac:chgData name="Brian Balok" userId="685ccb80-cfa1-454b-99b7-0120cbe7ee01" providerId="ADAL" clId="{AEE5900E-EF57-450C-A782-F65120CE26CE}" dt="2023-12-04T21:30:58.260" v="8" actId="2711"/>
          <ac:cxnSpMkLst>
            <pc:docMk/>
            <pc:sldMk cId="4168242649" sldId="271"/>
            <ac:cxnSpMk id="12" creationId="{2145625D-BFA9-C325-50AB-EE7EDAE425A1}"/>
          </ac:cxnSpMkLst>
        </pc:cxnChg>
        <pc:cxnChg chg="mod">
          <ac:chgData name="Brian Balok" userId="685ccb80-cfa1-454b-99b7-0120cbe7ee01" providerId="ADAL" clId="{AEE5900E-EF57-450C-A782-F65120CE26CE}" dt="2023-12-04T21:30:58.260" v="8" actId="2711"/>
          <ac:cxnSpMkLst>
            <pc:docMk/>
            <pc:sldMk cId="4168242649" sldId="271"/>
            <ac:cxnSpMk id="14" creationId="{065BBB6D-E64E-825A-660F-718D8CB7F52B}"/>
          </ac:cxnSpMkLst>
        </pc:cxnChg>
        <pc:cxnChg chg="mod">
          <ac:chgData name="Brian Balok" userId="685ccb80-cfa1-454b-99b7-0120cbe7ee01" providerId="ADAL" clId="{AEE5900E-EF57-450C-A782-F65120CE26CE}" dt="2023-12-04T21:30:58.260" v="8" actId="2711"/>
          <ac:cxnSpMkLst>
            <pc:docMk/>
            <pc:sldMk cId="4168242649" sldId="271"/>
            <ac:cxnSpMk id="16" creationId="{2463DDBB-5E32-01A6-4CFC-869EC194CBAE}"/>
          </ac:cxnSpMkLst>
        </pc:cxnChg>
        <pc:cxnChg chg="mod">
          <ac:chgData name="Brian Balok" userId="685ccb80-cfa1-454b-99b7-0120cbe7ee01" providerId="ADAL" clId="{AEE5900E-EF57-450C-A782-F65120CE26CE}" dt="2023-12-04T21:30:58.260" v="8" actId="2711"/>
          <ac:cxnSpMkLst>
            <pc:docMk/>
            <pc:sldMk cId="4168242649" sldId="271"/>
            <ac:cxnSpMk id="18" creationId="{183066B9-2135-92C7-D5E9-A065A3A01108}"/>
          </ac:cxnSpMkLst>
        </pc:cxnChg>
        <pc:cxnChg chg="mod">
          <ac:chgData name="Brian Balok" userId="685ccb80-cfa1-454b-99b7-0120cbe7ee01" providerId="ADAL" clId="{AEE5900E-EF57-450C-A782-F65120CE26CE}" dt="2023-12-04T21:30:58.260" v="8" actId="2711"/>
          <ac:cxnSpMkLst>
            <pc:docMk/>
            <pc:sldMk cId="4168242649" sldId="271"/>
            <ac:cxnSpMk id="19" creationId="{06BD8F09-849B-8647-690B-58E3D87CCECA}"/>
          </ac:cxnSpMkLst>
        </pc:cxnChg>
        <pc:cxnChg chg="mod">
          <ac:chgData name="Brian Balok" userId="685ccb80-cfa1-454b-99b7-0120cbe7ee01" providerId="ADAL" clId="{AEE5900E-EF57-450C-A782-F65120CE26CE}" dt="2023-12-04T21:30:58.260" v="8" actId="2711"/>
          <ac:cxnSpMkLst>
            <pc:docMk/>
            <pc:sldMk cId="4168242649" sldId="271"/>
            <ac:cxnSpMk id="20" creationId="{0C2C2B2E-26F6-0BC0-7BF7-F57A6B394291}"/>
          </ac:cxnSpMkLst>
        </pc:cxnChg>
      </pc:sldChg>
      <pc:sldChg chg="modSp mod">
        <pc:chgData name="Brian Balok" userId="685ccb80-cfa1-454b-99b7-0120cbe7ee01" providerId="ADAL" clId="{AEE5900E-EF57-450C-A782-F65120CE26CE}" dt="2023-12-04T21:31:05.971" v="9" actId="2711"/>
        <pc:sldMkLst>
          <pc:docMk/>
          <pc:sldMk cId="1126725579" sldId="272"/>
        </pc:sldMkLst>
        <pc:spChg chg="mod">
          <ac:chgData name="Brian Balok" userId="685ccb80-cfa1-454b-99b7-0120cbe7ee01" providerId="ADAL" clId="{AEE5900E-EF57-450C-A782-F65120CE26CE}" dt="2023-12-04T21:31:05.971" v="9" actId="2711"/>
          <ac:spMkLst>
            <pc:docMk/>
            <pc:sldMk cId="1126725579" sldId="272"/>
            <ac:spMk id="2" creationId="{9DE1F7AE-7CF1-E707-0CB0-298E395354F4}"/>
          </ac:spMkLst>
        </pc:spChg>
        <pc:spChg chg="mod">
          <ac:chgData name="Brian Balok" userId="685ccb80-cfa1-454b-99b7-0120cbe7ee01" providerId="ADAL" clId="{AEE5900E-EF57-450C-A782-F65120CE26CE}" dt="2023-12-04T21:31:05.971" v="9" actId="2711"/>
          <ac:spMkLst>
            <pc:docMk/>
            <pc:sldMk cId="1126725579" sldId="272"/>
            <ac:spMk id="4" creationId="{052E77B9-B768-A703-D1F7-F7507706DC4F}"/>
          </ac:spMkLst>
        </pc:spChg>
      </pc:sldChg>
      <pc:sldChg chg="modSp">
        <pc:chgData name="Brian Balok" userId="685ccb80-cfa1-454b-99b7-0120cbe7ee01" providerId="ADAL" clId="{AEE5900E-EF57-450C-A782-F65120CE26CE}" dt="2023-12-04T21:31:14.299" v="10" actId="2711"/>
        <pc:sldMkLst>
          <pc:docMk/>
          <pc:sldMk cId="1326044139" sldId="274"/>
        </pc:sldMkLst>
        <pc:spChg chg="mod">
          <ac:chgData name="Brian Balok" userId="685ccb80-cfa1-454b-99b7-0120cbe7ee01" providerId="ADAL" clId="{AEE5900E-EF57-450C-A782-F65120CE26CE}" dt="2023-12-04T21:31:14.299" v="10" actId="2711"/>
          <ac:spMkLst>
            <pc:docMk/>
            <pc:sldMk cId="1326044139" sldId="274"/>
            <ac:spMk id="2" creationId="{49DC3B1B-C267-4F21-E31D-E70FD60EF817}"/>
          </ac:spMkLst>
        </pc:spChg>
        <pc:picChg chg="mod">
          <ac:chgData name="Brian Balok" userId="685ccb80-cfa1-454b-99b7-0120cbe7ee01" providerId="ADAL" clId="{AEE5900E-EF57-450C-A782-F65120CE26CE}" dt="2023-12-04T21:31:14.299" v="10" actId="2711"/>
          <ac:picMkLst>
            <pc:docMk/>
            <pc:sldMk cId="1326044139" sldId="274"/>
            <ac:picMk id="4" creationId="{75256460-692F-63F9-520A-D0722606CBC0}"/>
          </ac:picMkLst>
        </pc:picChg>
      </pc:sldChg>
      <pc:sldChg chg="modSp mod">
        <pc:chgData name="Brian Balok" userId="685ccb80-cfa1-454b-99b7-0120cbe7ee01" providerId="ADAL" clId="{AEE5900E-EF57-450C-A782-F65120CE26CE}" dt="2023-12-07T19:13:39.024" v="19" actId="14734"/>
        <pc:sldMkLst>
          <pc:docMk/>
          <pc:sldMk cId="731206241" sldId="276"/>
        </pc:sldMkLst>
        <pc:spChg chg="mod">
          <ac:chgData name="Brian Balok" userId="685ccb80-cfa1-454b-99b7-0120cbe7ee01" providerId="ADAL" clId="{AEE5900E-EF57-450C-A782-F65120CE26CE}" dt="2023-12-04T21:31:22.577" v="11" actId="2711"/>
          <ac:spMkLst>
            <pc:docMk/>
            <pc:sldMk cId="731206241" sldId="276"/>
            <ac:spMk id="5" creationId="{B318E9CE-1E4B-25D1-90A3-BFA58005E9D2}"/>
          </ac:spMkLst>
        </pc:spChg>
        <pc:graphicFrameChg chg="mod modGraphic">
          <ac:chgData name="Brian Balok" userId="685ccb80-cfa1-454b-99b7-0120cbe7ee01" providerId="ADAL" clId="{AEE5900E-EF57-450C-A782-F65120CE26CE}" dt="2023-12-07T19:13:39.024" v="19" actId="14734"/>
          <ac:graphicFrameMkLst>
            <pc:docMk/>
            <pc:sldMk cId="731206241" sldId="276"/>
            <ac:graphicFrameMk id="4" creationId="{5D85F5F2-85A9-616F-B147-59DFADB001E6}"/>
          </ac:graphicFrameMkLst>
        </pc:graphicFrameChg>
      </pc:sldChg>
      <pc:sldChg chg="modSp mod">
        <pc:chgData name="Brian Balok" userId="685ccb80-cfa1-454b-99b7-0120cbe7ee01" providerId="ADAL" clId="{AEE5900E-EF57-450C-A782-F65120CE26CE}" dt="2023-12-04T21:31:32.829" v="12" actId="2711"/>
        <pc:sldMkLst>
          <pc:docMk/>
          <pc:sldMk cId="2750828810" sldId="279"/>
        </pc:sldMkLst>
        <pc:spChg chg="mod">
          <ac:chgData name="Brian Balok" userId="685ccb80-cfa1-454b-99b7-0120cbe7ee01" providerId="ADAL" clId="{AEE5900E-EF57-450C-A782-F65120CE26CE}" dt="2023-12-04T21:31:32.829" v="12" actId="2711"/>
          <ac:spMkLst>
            <pc:docMk/>
            <pc:sldMk cId="2750828810" sldId="279"/>
            <ac:spMk id="2" creationId="{BA898908-E744-ECE3-48BC-3F0B10567E0A}"/>
          </ac:spMkLst>
        </pc:spChg>
        <pc:spChg chg="mod">
          <ac:chgData name="Brian Balok" userId="685ccb80-cfa1-454b-99b7-0120cbe7ee01" providerId="ADAL" clId="{AEE5900E-EF57-450C-A782-F65120CE26CE}" dt="2023-12-04T21:31:32.829" v="12" actId="2711"/>
          <ac:spMkLst>
            <pc:docMk/>
            <pc:sldMk cId="2750828810" sldId="279"/>
            <ac:spMk id="4" creationId="{3583D1B3-F85A-B0DC-1964-A165036545BD}"/>
          </ac:spMkLst>
        </pc:spChg>
      </pc:sldChg>
      <pc:sldChg chg="modSp mod">
        <pc:chgData name="Brian Balok" userId="685ccb80-cfa1-454b-99b7-0120cbe7ee01" providerId="ADAL" clId="{AEE5900E-EF57-450C-A782-F65120CE26CE}" dt="2023-12-07T19:14:18.755" v="20" actId="2711"/>
        <pc:sldMkLst>
          <pc:docMk/>
          <pc:sldMk cId="1847482392" sldId="286"/>
        </pc:sldMkLst>
        <pc:spChg chg="mod">
          <ac:chgData name="Brian Balok" userId="685ccb80-cfa1-454b-99b7-0120cbe7ee01" providerId="ADAL" clId="{AEE5900E-EF57-450C-A782-F65120CE26CE}" dt="2023-12-07T19:14:18.755" v="20" actId="2711"/>
          <ac:spMkLst>
            <pc:docMk/>
            <pc:sldMk cId="1847482392" sldId="286"/>
            <ac:spMk id="2" creationId="{91395CA2-B9BC-3126-BF71-0E84FF112010}"/>
          </ac:spMkLst>
        </pc:spChg>
        <pc:spChg chg="mod">
          <ac:chgData name="Brian Balok" userId="685ccb80-cfa1-454b-99b7-0120cbe7ee01" providerId="ADAL" clId="{AEE5900E-EF57-450C-A782-F65120CE26CE}" dt="2023-12-07T19:14:18.755" v="20" actId="2711"/>
          <ac:spMkLst>
            <pc:docMk/>
            <pc:sldMk cId="1847482392" sldId="286"/>
            <ac:spMk id="4" creationId="{2B71ACC3-EA9A-B537-AE30-48449CCF234F}"/>
          </ac:spMkLst>
        </pc:spChg>
      </pc:sldChg>
      <pc:sldChg chg="modSp mod">
        <pc:chgData name="Brian Balok" userId="685ccb80-cfa1-454b-99b7-0120cbe7ee01" providerId="ADAL" clId="{AEE5900E-EF57-450C-A782-F65120CE26CE}" dt="2023-12-07T19:14:31.099" v="21" actId="2711"/>
        <pc:sldMkLst>
          <pc:docMk/>
          <pc:sldMk cId="3210971092" sldId="288"/>
        </pc:sldMkLst>
        <pc:spChg chg="mod">
          <ac:chgData name="Brian Balok" userId="685ccb80-cfa1-454b-99b7-0120cbe7ee01" providerId="ADAL" clId="{AEE5900E-EF57-450C-A782-F65120CE26CE}" dt="2023-12-07T19:14:31.099" v="21" actId="2711"/>
          <ac:spMkLst>
            <pc:docMk/>
            <pc:sldMk cId="3210971092" sldId="288"/>
            <ac:spMk id="2" creationId="{71F0FF9B-9E8F-65B7-8FFA-EC00BBE33C6E}"/>
          </ac:spMkLst>
        </pc:spChg>
        <pc:spChg chg="mod">
          <ac:chgData name="Brian Balok" userId="685ccb80-cfa1-454b-99b7-0120cbe7ee01" providerId="ADAL" clId="{AEE5900E-EF57-450C-A782-F65120CE26CE}" dt="2023-12-07T19:14:31.099" v="21" actId="2711"/>
          <ac:spMkLst>
            <pc:docMk/>
            <pc:sldMk cId="3210971092" sldId="288"/>
            <ac:spMk id="4" creationId="{8DE731E4-94B2-4E8E-B256-62A3766186CA}"/>
          </ac:spMkLst>
        </pc:spChg>
        <pc:spChg chg="mod">
          <ac:chgData name="Brian Balok" userId="685ccb80-cfa1-454b-99b7-0120cbe7ee01" providerId="ADAL" clId="{AEE5900E-EF57-450C-A782-F65120CE26CE}" dt="2023-12-07T19:14:31.099" v="21" actId="2711"/>
          <ac:spMkLst>
            <pc:docMk/>
            <pc:sldMk cId="3210971092" sldId="288"/>
            <ac:spMk id="7" creationId="{74830229-82EF-F1E1-7F6D-842425E87E8F}"/>
          </ac:spMkLst>
        </pc:spChg>
        <pc:spChg chg="mod">
          <ac:chgData name="Brian Balok" userId="685ccb80-cfa1-454b-99b7-0120cbe7ee01" providerId="ADAL" clId="{AEE5900E-EF57-450C-A782-F65120CE26CE}" dt="2023-12-07T19:14:31.099" v="21" actId="2711"/>
          <ac:spMkLst>
            <pc:docMk/>
            <pc:sldMk cId="3210971092" sldId="288"/>
            <ac:spMk id="15" creationId="{288DF4A6-91A5-06A2-3B22-CE60F6211256}"/>
          </ac:spMkLst>
        </pc:spChg>
        <pc:spChg chg="mod">
          <ac:chgData name="Brian Balok" userId="685ccb80-cfa1-454b-99b7-0120cbe7ee01" providerId="ADAL" clId="{AEE5900E-EF57-450C-A782-F65120CE26CE}" dt="2023-12-07T19:14:31.099" v="21" actId="2711"/>
          <ac:spMkLst>
            <pc:docMk/>
            <pc:sldMk cId="3210971092" sldId="288"/>
            <ac:spMk id="18" creationId="{57BDB9FB-A991-C929-EDB2-22B964CA5FEB}"/>
          </ac:spMkLst>
        </pc:spChg>
      </pc:sldChg>
      <pc:sldChg chg="modSp">
        <pc:chgData name="Brian Balok" userId="685ccb80-cfa1-454b-99b7-0120cbe7ee01" providerId="ADAL" clId="{AEE5900E-EF57-450C-A782-F65120CE26CE}" dt="2023-12-07T19:14:40.159" v="22" actId="2711"/>
        <pc:sldMkLst>
          <pc:docMk/>
          <pc:sldMk cId="2561026609" sldId="289"/>
        </pc:sldMkLst>
        <pc:spChg chg="mod">
          <ac:chgData name="Brian Balok" userId="685ccb80-cfa1-454b-99b7-0120cbe7ee01" providerId="ADAL" clId="{AEE5900E-EF57-450C-A782-F65120CE26CE}" dt="2023-12-07T19:14:40.159" v="22" actId="2711"/>
          <ac:spMkLst>
            <pc:docMk/>
            <pc:sldMk cId="2561026609" sldId="289"/>
            <ac:spMk id="2" creationId="{202712C5-4248-2F58-F8FC-D14A144BC7BD}"/>
          </ac:spMkLst>
        </pc:spChg>
        <pc:spChg chg="mod">
          <ac:chgData name="Brian Balok" userId="685ccb80-cfa1-454b-99b7-0120cbe7ee01" providerId="ADAL" clId="{AEE5900E-EF57-450C-A782-F65120CE26CE}" dt="2023-12-07T19:14:40.159" v="22" actId="2711"/>
          <ac:spMkLst>
            <pc:docMk/>
            <pc:sldMk cId="2561026609" sldId="289"/>
            <ac:spMk id="5" creationId="{D756D70F-C306-2D3D-DF5B-6A925DC5F89B}"/>
          </ac:spMkLst>
        </pc:spChg>
        <pc:spChg chg="mod">
          <ac:chgData name="Brian Balok" userId="685ccb80-cfa1-454b-99b7-0120cbe7ee01" providerId="ADAL" clId="{AEE5900E-EF57-450C-A782-F65120CE26CE}" dt="2023-12-07T19:14:40.159" v="22" actId="2711"/>
          <ac:spMkLst>
            <pc:docMk/>
            <pc:sldMk cId="2561026609" sldId="289"/>
            <ac:spMk id="9" creationId="{2A3CAA54-46E9-5F53-9C60-AEE7703E1C3D}"/>
          </ac:spMkLst>
        </pc:spChg>
        <pc:picChg chg="mod">
          <ac:chgData name="Brian Balok" userId="685ccb80-cfa1-454b-99b7-0120cbe7ee01" providerId="ADAL" clId="{AEE5900E-EF57-450C-A782-F65120CE26CE}" dt="2023-12-07T19:14:40.159" v="22" actId="2711"/>
          <ac:picMkLst>
            <pc:docMk/>
            <pc:sldMk cId="2561026609" sldId="289"/>
            <ac:picMk id="4" creationId="{62F070FA-C8D2-3801-0264-B5651172F8EA}"/>
          </ac:picMkLst>
        </pc:picChg>
        <pc:picChg chg="mod">
          <ac:chgData name="Brian Balok" userId="685ccb80-cfa1-454b-99b7-0120cbe7ee01" providerId="ADAL" clId="{AEE5900E-EF57-450C-A782-F65120CE26CE}" dt="2023-12-07T19:14:40.159" v="22" actId="2711"/>
          <ac:picMkLst>
            <pc:docMk/>
            <pc:sldMk cId="2561026609" sldId="289"/>
            <ac:picMk id="6" creationId="{471C20B1-F0FF-39C1-525C-5AD54533B7CD}"/>
          </ac:picMkLst>
        </pc:picChg>
        <pc:cxnChg chg="mod">
          <ac:chgData name="Brian Balok" userId="685ccb80-cfa1-454b-99b7-0120cbe7ee01" providerId="ADAL" clId="{AEE5900E-EF57-450C-A782-F65120CE26CE}" dt="2023-12-07T19:14:40.159" v="22" actId="2711"/>
          <ac:cxnSpMkLst>
            <pc:docMk/>
            <pc:sldMk cId="2561026609" sldId="289"/>
            <ac:cxnSpMk id="7" creationId="{C2A02C33-1122-D968-9B8E-F875926CD08F}"/>
          </ac:cxnSpMkLst>
        </pc:cxnChg>
        <pc:cxnChg chg="mod">
          <ac:chgData name="Brian Balok" userId="685ccb80-cfa1-454b-99b7-0120cbe7ee01" providerId="ADAL" clId="{AEE5900E-EF57-450C-A782-F65120CE26CE}" dt="2023-12-07T19:14:40.159" v="22" actId="2711"/>
          <ac:cxnSpMkLst>
            <pc:docMk/>
            <pc:sldMk cId="2561026609" sldId="289"/>
            <ac:cxnSpMk id="8" creationId="{EC3EBF49-E4D4-5807-56B5-F91DADB41DE5}"/>
          </ac:cxnSpMkLst>
        </pc:cxnChg>
      </pc:sldChg>
      <pc:sldChg chg="modSp mod">
        <pc:chgData name="Brian Balok" userId="685ccb80-cfa1-454b-99b7-0120cbe7ee01" providerId="ADAL" clId="{AEE5900E-EF57-450C-A782-F65120CE26CE}" dt="2023-12-07T19:15:13.020" v="23" actId="2711"/>
        <pc:sldMkLst>
          <pc:docMk/>
          <pc:sldMk cId="2850314903" sldId="299"/>
        </pc:sldMkLst>
        <pc:spChg chg="mod">
          <ac:chgData name="Brian Balok" userId="685ccb80-cfa1-454b-99b7-0120cbe7ee01" providerId="ADAL" clId="{AEE5900E-EF57-450C-A782-F65120CE26CE}" dt="2023-12-07T19:15:13.020" v="23" actId="2711"/>
          <ac:spMkLst>
            <pc:docMk/>
            <pc:sldMk cId="2850314903" sldId="299"/>
            <ac:spMk id="2" creationId="{3BD92CE2-2D40-E40E-C8C0-DE1D52C55944}"/>
          </ac:spMkLst>
        </pc:spChg>
        <pc:spChg chg="mod">
          <ac:chgData name="Brian Balok" userId="685ccb80-cfa1-454b-99b7-0120cbe7ee01" providerId="ADAL" clId="{AEE5900E-EF57-450C-A782-F65120CE26CE}" dt="2023-12-07T19:15:13.020" v="23" actId="2711"/>
          <ac:spMkLst>
            <pc:docMk/>
            <pc:sldMk cId="2850314903" sldId="299"/>
            <ac:spMk id="4" creationId="{7C9E7427-1BF1-862C-D500-2F40F8733D7F}"/>
          </ac:spMkLst>
        </pc:spChg>
      </pc:sldChg>
      <pc:sldChg chg="modSp mod">
        <pc:chgData name="Brian Balok" userId="685ccb80-cfa1-454b-99b7-0120cbe7ee01" providerId="ADAL" clId="{AEE5900E-EF57-450C-A782-F65120CE26CE}" dt="2023-12-04T21:33:23.380" v="13" actId="2711"/>
        <pc:sldMkLst>
          <pc:docMk/>
          <pc:sldMk cId="3461865540" sldId="302"/>
        </pc:sldMkLst>
        <pc:spChg chg="mod">
          <ac:chgData name="Brian Balok" userId="685ccb80-cfa1-454b-99b7-0120cbe7ee01" providerId="ADAL" clId="{AEE5900E-EF57-450C-A782-F65120CE26CE}" dt="2023-12-04T21:33:23.380" v="13" actId="2711"/>
          <ac:spMkLst>
            <pc:docMk/>
            <pc:sldMk cId="3461865540" sldId="302"/>
            <ac:spMk id="2" creationId="{320596D2-82A4-754D-8181-89EF3BEFF035}"/>
          </ac:spMkLst>
        </pc:spChg>
      </pc:sldChg>
      <pc:sldChg chg="modSp">
        <pc:chgData name="Brian Balok" userId="685ccb80-cfa1-454b-99b7-0120cbe7ee01" providerId="ADAL" clId="{AEE5900E-EF57-450C-A782-F65120CE26CE}" dt="2023-12-04T21:33:31.595" v="14" actId="2711"/>
        <pc:sldMkLst>
          <pc:docMk/>
          <pc:sldMk cId="3154200523" sldId="303"/>
        </pc:sldMkLst>
        <pc:spChg chg="mod">
          <ac:chgData name="Brian Balok" userId="685ccb80-cfa1-454b-99b7-0120cbe7ee01" providerId="ADAL" clId="{AEE5900E-EF57-450C-A782-F65120CE26CE}" dt="2023-12-04T21:33:31.595" v="14" actId="2711"/>
          <ac:spMkLst>
            <pc:docMk/>
            <pc:sldMk cId="3154200523" sldId="303"/>
            <ac:spMk id="2" creationId="{469EB98D-C92C-7E18-4233-E8C59135ABB5}"/>
          </ac:spMkLst>
        </pc:spChg>
        <pc:picChg chg="mod">
          <ac:chgData name="Brian Balok" userId="685ccb80-cfa1-454b-99b7-0120cbe7ee01" providerId="ADAL" clId="{AEE5900E-EF57-450C-A782-F65120CE26CE}" dt="2023-12-04T21:33:31.595" v="14" actId="2711"/>
          <ac:picMkLst>
            <pc:docMk/>
            <pc:sldMk cId="3154200523" sldId="303"/>
            <ac:picMk id="4" creationId="{6F3F3B29-FA37-04F5-4B1C-8AD4C7FDE380}"/>
          </ac:picMkLst>
        </pc:picChg>
        <pc:picChg chg="mod">
          <ac:chgData name="Brian Balok" userId="685ccb80-cfa1-454b-99b7-0120cbe7ee01" providerId="ADAL" clId="{AEE5900E-EF57-450C-A782-F65120CE26CE}" dt="2023-12-04T21:33:31.595" v="14" actId="2711"/>
          <ac:picMkLst>
            <pc:docMk/>
            <pc:sldMk cId="3154200523" sldId="303"/>
            <ac:picMk id="5" creationId="{343C1A65-8F88-EC4A-CC9C-D1CC10A86226}"/>
          </ac:picMkLst>
        </pc:picChg>
        <pc:picChg chg="mod">
          <ac:chgData name="Brian Balok" userId="685ccb80-cfa1-454b-99b7-0120cbe7ee01" providerId="ADAL" clId="{AEE5900E-EF57-450C-A782-F65120CE26CE}" dt="2023-12-04T21:33:31.595" v="14" actId="2711"/>
          <ac:picMkLst>
            <pc:docMk/>
            <pc:sldMk cId="3154200523" sldId="303"/>
            <ac:picMk id="6" creationId="{603299AD-4D48-9EB8-4486-E0E3CAF02741}"/>
          </ac:picMkLst>
        </pc:picChg>
      </pc:sldChg>
      <pc:sldChg chg="modSp">
        <pc:chgData name="Brian Balok" userId="685ccb80-cfa1-454b-99b7-0120cbe7ee01" providerId="ADAL" clId="{AEE5900E-EF57-450C-A782-F65120CE26CE}" dt="2023-12-07T19:15:34.410" v="24" actId="2711"/>
        <pc:sldMkLst>
          <pc:docMk/>
          <pc:sldMk cId="2605801119" sldId="313"/>
        </pc:sldMkLst>
        <pc:spChg chg="mod">
          <ac:chgData name="Brian Balok" userId="685ccb80-cfa1-454b-99b7-0120cbe7ee01" providerId="ADAL" clId="{AEE5900E-EF57-450C-A782-F65120CE26CE}" dt="2023-12-07T19:15:34.410" v="24" actId="2711"/>
          <ac:spMkLst>
            <pc:docMk/>
            <pc:sldMk cId="2605801119" sldId="313"/>
            <ac:spMk id="5" creationId="{50C2599B-48F9-E552-642C-159AC9CD073D}"/>
          </ac:spMkLst>
        </pc:spChg>
        <pc:picChg chg="mod">
          <ac:chgData name="Brian Balok" userId="685ccb80-cfa1-454b-99b7-0120cbe7ee01" providerId="ADAL" clId="{AEE5900E-EF57-450C-A782-F65120CE26CE}" dt="2023-12-07T19:15:34.410" v="24" actId="2711"/>
          <ac:picMkLst>
            <pc:docMk/>
            <pc:sldMk cId="2605801119" sldId="313"/>
            <ac:picMk id="4" creationId="{DA5AF485-93F1-F152-CE81-318DD93A03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BF55A-28E9-7F49-B3B2-2C3DDBCE85B4}"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3A6D6-A4B5-3946-9B84-D1B7E7EBC049}" type="slidenum">
              <a:rPr lang="en-US" smtClean="0"/>
              <a:t>‹#›</a:t>
            </a:fld>
            <a:endParaRPr lang="en-US"/>
          </a:p>
        </p:txBody>
      </p:sp>
    </p:spTree>
    <p:extLst>
      <p:ext uri="{BB962C8B-B14F-4D97-AF65-F5344CB8AC3E}">
        <p14:creationId xmlns:p14="http://schemas.microsoft.com/office/powerpoint/2010/main" val="123231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airplane&#10;&#10;Description automatically generated">
            <a:extLst>
              <a:ext uri="{FF2B5EF4-FFF2-40B4-BE49-F238E27FC236}">
                <a16:creationId xmlns:a16="http://schemas.microsoft.com/office/drawing/2014/main" id="{1CB4696F-00E8-F81A-DE44-8E43CBEB5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14"/>
            <a:ext cx="12192000" cy="6856572"/>
          </a:xfrm>
          <a:prstGeom prst="rect">
            <a:avLst/>
          </a:prstGeom>
        </p:spPr>
      </p:pic>
      <p:sp>
        <p:nvSpPr>
          <p:cNvPr id="3" name="Subtitle 2">
            <a:extLst>
              <a:ext uri="{FF2B5EF4-FFF2-40B4-BE49-F238E27FC236}">
                <a16:creationId xmlns:a16="http://schemas.microsoft.com/office/drawing/2014/main" id="{3717FFB0-63F9-CA65-0E02-6E0C1B5E3F9C}"/>
              </a:ext>
            </a:extLst>
          </p:cNvPr>
          <p:cNvSpPr>
            <a:spLocks noGrp="1"/>
          </p:cNvSpPr>
          <p:nvPr>
            <p:ph type="subTitle" idx="1"/>
          </p:nvPr>
        </p:nvSpPr>
        <p:spPr>
          <a:xfrm>
            <a:off x="1524000" y="4128940"/>
            <a:ext cx="9144000" cy="52790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7E4F55C-25B2-4EDD-5783-27FDA524F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9502" y="2224556"/>
            <a:ext cx="6292995" cy="1658823"/>
          </a:xfrm>
          <a:prstGeom prst="rect">
            <a:avLst/>
          </a:prstGeom>
        </p:spPr>
      </p:pic>
    </p:spTree>
    <p:extLst>
      <p:ext uri="{BB962C8B-B14F-4D97-AF65-F5344CB8AC3E}">
        <p14:creationId xmlns:p14="http://schemas.microsoft.com/office/powerpoint/2010/main" val="4089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6962-AD7F-5592-C8DD-2BC787596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033D8-D20C-6C4A-9F41-D447F11D03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87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A0D01-EE85-562E-007E-34D3F612A2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7A8851-AAE8-E1B7-C178-20D25AD8EC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F23D-B3A2-F359-9AF5-60672535642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A53ABE5-6872-5F4D-203C-13771D75A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37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E2FD-6A7A-4D7A-9699-0E198844D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492890-A0FC-1952-9E31-C621B1985F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7463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C90-2087-D139-C75F-60BE67906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0DA29-933C-2798-0272-8FDD035BD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6D8E65-EC89-C3D9-C009-013F01A9E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3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B8C3-EDF1-86B3-6CA3-04736085B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9F4D4D-9FAF-C17F-D39C-1708005DB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4708-5B54-6CA5-4832-35A780E2EA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D3B4D-BC29-E817-4263-AE48B4522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334D1-A74E-4F4C-CBE9-2D2E00EC5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9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41CA-F99A-73A0-B438-F7C03731FB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72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34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F053-8D51-13C2-EB8B-77D1CE0B0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1F1FBC-0F99-6773-1C70-D13DA0F23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E9CEA9-7385-D14A-C9A3-48B7E3703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7263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EC19-4951-BA66-E8F9-36C39618E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09A88-F128-DAD9-B1CA-37249170C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688FAC-7B1D-543C-5A05-BA3D48039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890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9344F-4AB7-F49F-D362-642D863D503A}"/>
              </a:ext>
            </a:extLst>
          </p:cNvPr>
          <p:cNvSpPr>
            <a:spLocks noGrp="1"/>
          </p:cNvSpPr>
          <p:nvPr>
            <p:ph type="title"/>
          </p:nvPr>
        </p:nvSpPr>
        <p:spPr>
          <a:xfrm>
            <a:off x="838200" y="252001"/>
            <a:ext cx="10515600" cy="8037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DDD5D2-CD15-2704-8DB5-D73315B20933}"/>
              </a:ext>
            </a:extLst>
          </p:cNvPr>
          <p:cNvSpPr>
            <a:spLocks noGrp="1"/>
          </p:cNvSpPr>
          <p:nvPr>
            <p:ph type="body" idx="1"/>
          </p:nvPr>
        </p:nvSpPr>
        <p:spPr>
          <a:xfrm>
            <a:off x="838200" y="1296698"/>
            <a:ext cx="10515600" cy="48802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036B6C78-7DB6-576E-E56C-951F1435E4CD}"/>
              </a:ext>
            </a:extLst>
          </p:cNvPr>
          <p:cNvCxnSpPr>
            <a:cxnSpLocks/>
          </p:cNvCxnSpPr>
          <p:nvPr userDrawn="1"/>
        </p:nvCxnSpPr>
        <p:spPr>
          <a:xfrm flipV="1">
            <a:off x="1391167" y="6567415"/>
            <a:ext cx="9264918" cy="1899"/>
          </a:xfrm>
          <a:prstGeom prst="line">
            <a:avLst/>
          </a:prstGeom>
          <a:ln w="19050">
            <a:solidFill>
              <a:srgbClr val="30BFE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FA85D5-8E62-2CA7-FC86-FDB2F928BA7D}"/>
              </a:ext>
            </a:extLst>
          </p:cNvPr>
          <p:cNvSpPr txBox="1"/>
          <p:nvPr userDrawn="1"/>
        </p:nvSpPr>
        <p:spPr>
          <a:xfrm>
            <a:off x="10728459" y="6444304"/>
            <a:ext cx="1357045" cy="246221"/>
          </a:xfrm>
          <a:prstGeom prst="rect">
            <a:avLst/>
          </a:prstGeom>
          <a:noFill/>
        </p:spPr>
        <p:txBody>
          <a:bodyPr wrap="square" rtlCol="0">
            <a:spAutoFit/>
          </a:bodyPr>
          <a:lstStyle/>
          <a:p>
            <a:r>
              <a:rPr lang="en-US" sz="1000" dirty="0">
                <a:latin typeface="Poppins" panose="00000500000000000000" pitchFamily="2" charset="0"/>
                <a:cs typeface="Poppins" panose="00000500000000000000" pitchFamily="2" charset="0"/>
              </a:rPr>
              <a:t>GHSP Confidential </a:t>
            </a:r>
          </a:p>
        </p:txBody>
      </p:sp>
      <p:pic>
        <p:nvPicPr>
          <p:cNvPr id="10" name="Picture 9">
            <a:extLst>
              <a:ext uri="{FF2B5EF4-FFF2-40B4-BE49-F238E27FC236}">
                <a16:creationId xmlns:a16="http://schemas.microsoft.com/office/drawing/2014/main" id="{1A31785E-B98C-0D77-AF4B-F74F204F93E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820" y="6424090"/>
            <a:ext cx="1040674" cy="274320"/>
          </a:xfrm>
          <a:prstGeom prst="rect">
            <a:avLst/>
          </a:prstGeom>
        </p:spPr>
      </p:pic>
    </p:spTree>
    <p:extLst>
      <p:ext uri="{BB962C8B-B14F-4D97-AF65-F5344CB8AC3E}">
        <p14:creationId xmlns:p14="http://schemas.microsoft.com/office/powerpoint/2010/main" val="410993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05314A"/>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2800" b="0" i="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00000"/>
        </a:lnSpc>
        <a:spcBef>
          <a:spcPts val="400"/>
        </a:spcBef>
        <a:buFont typeface="Arial" panose="020B0604020202020204" pitchFamily="34" charset="0"/>
        <a:buChar char="•"/>
        <a:defRPr sz="2400" b="0" i="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00000"/>
        </a:lnSpc>
        <a:spcBef>
          <a:spcPts val="400"/>
        </a:spcBef>
        <a:buFont typeface="Arial" panose="020B0604020202020204" pitchFamily="34" charset="0"/>
        <a:buChar char="•"/>
        <a:defRPr sz="2000" b="0" i="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00000"/>
        </a:lnSpc>
        <a:spcBef>
          <a:spcPts val="400"/>
        </a:spcBef>
        <a:buFont typeface="Arial" panose="020B0604020202020204" pitchFamily="34" charset="0"/>
        <a:buChar char="•"/>
        <a:defRPr sz="1800" b="0" i="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00000"/>
        </a:lnSpc>
        <a:spcBef>
          <a:spcPts val="400"/>
        </a:spcBef>
        <a:buFont typeface="Arial" panose="020B0604020202020204" pitchFamily="34" charset="0"/>
        <a:buChar char="•"/>
        <a:defRPr sz="1800" b="0" i="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C148D8-B436-E636-4A0C-2ACD13C26664}"/>
              </a:ext>
            </a:extLst>
          </p:cNvPr>
          <p:cNvSpPr>
            <a:spLocks noGrp="1"/>
          </p:cNvSpPr>
          <p:nvPr>
            <p:ph type="subTitle" idx="1"/>
          </p:nvPr>
        </p:nvSpPr>
        <p:spPr/>
        <p:txBody>
          <a:bodyPr>
            <a:normAutofit fontScale="62500" lnSpcReduction="20000"/>
          </a:bodyPr>
          <a:lstStyle/>
          <a:p>
            <a:r>
              <a:rPr lang="en-US" dirty="0">
                <a:latin typeface="Arial" panose="020B0604020202020204" pitchFamily="34" charset="0"/>
                <a:cs typeface="Arial" panose="020B0604020202020204" pitchFamily="34" charset="0"/>
              </a:rPr>
              <a:t>Statistical Process Control</a:t>
            </a:r>
          </a:p>
          <a:p>
            <a:r>
              <a:rPr lang="en-US" dirty="0">
                <a:latin typeface="Arial" panose="020B0604020202020204" pitchFamily="34" charset="0"/>
                <a:cs typeface="Arial" panose="020B0604020202020204" pitchFamily="34" charset="0"/>
              </a:rPr>
              <a:t>Part II</a:t>
            </a:r>
          </a:p>
        </p:txBody>
      </p:sp>
    </p:spTree>
    <p:extLst>
      <p:ext uri="{BB962C8B-B14F-4D97-AF65-F5344CB8AC3E}">
        <p14:creationId xmlns:p14="http://schemas.microsoft.com/office/powerpoint/2010/main" val="249730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ABB1-4733-0FEF-662B-A8C730952BA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are you Collecting Data</a:t>
            </a:r>
          </a:p>
        </p:txBody>
      </p:sp>
      <p:sp>
        <p:nvSpPr>
          <p:cNvPr id="4" name="Content Placeholder 2">
            <a:extLst>
              <a:ext uri="{FF2B5EF4-FFF2-40B4-BE49-F238E27FC236}">
                <a16:creationId xmlns:a16="http://schemas.microsoft.com/office/drawing/2014/main" id="{248FB78D-AA2C-7CB4-1488-6E1F86FF4A7C}"/>
              </a:ext>
            </a:extLst>
          </p:cNvPr>
          <p:cNvSpPr>
            <a:spLocks noGrp="1"/>
          </p:cNvSpPr>
          <p:nvPr>
            <p:ph idx="1"/>
          </p:nvPr>
        </p:nvSpPr>
        <p:spPr>
          <a:xfrm>
            <a:off x="973014" y="1232877"/>
            <a:ext cx="10515599" cy="4525963"/>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When collecting data the following questions must be answered:</a:t>
            </a:r>
          </a:p>
          <a:p>
            <a:pPr marL="857250" lvl="1" indent="-457200">
              <a:buFont typeface="Arial" pitchFamily="34" charset="0"/>
              <a:buChar char="•"/>
            </a:pPr>
            <a:r>
              <a:rPr lang="en-US" dirty="0">
                <a:latin typeface="Arial" panose="020B0604020202020204" pitchFamily="34" charset="0"/>
                <a:cs typeface="Arial" panose="020B0604020202020204" pitchFamily="34" charset="0"/>
              </a:rPr>
              <a:t>What is the intent of the data you plan to collect?</a:t>
            </a:r>
          </a:p>
          <a:p>
            <a:pPr marL="1257300" lvl="2" indent="-457200">
              <a:buFont typeface="Arial" pitchFamily="34" charset="0"/>
              <a:buChar char="•"/>
            </a:pPr>
            <a:r>
              <a:rPr lang="en-US" sz="2400" dirty="0">
                <a:latin typeface="Arial" panose="020B0604020202020204" pitchFamily="34" charset="0"/>
                <a:cs typeface="Arial" panose="020B0604020202020204" pitchFamily="34" charset="0"/>
              </a:rPr>
              <a:t>If process monitoring is important select process input that is key to success or a product characteristic that is directly impacted. Make sure the data is meaningful.</a:t>
            </a:r>
          </a:p>
          <a:p>
            <a:pPr marL="800100" lvl="2" indent="0">
              <a:buNone/>
            </a:pPr>
            <a:endParaRPr lang="en-US" sz="2400" dirty="0">
              <a:latin typeface="Arial" panose="020B0604020202020204" pitchFamily="34" charset="0"/>
              <a:cs typeface="Arial" panose="020B0604020202020204" pitchFamily="34" charset="0"/>
            </a:endParaRPr>
          </a:p>
          <a:p>
            <a:pPr marL="857250" lvl="1" indent="-457200">
              <a:buFont typeface="Arial" pitchFamily="34" charset="0"/>
              <a:buChar char="•"/>
            </a:pPr>
            <a:r>
              <a:rPr lang="en-US" dirty="0">
                <a:latin typeface="Arial" panose="020B0604020202020204" pitchFamily="34" charset="0"/>
                <a:cs typeface="Arial" panose="020B0604020202020204" pitchFamily="34" charset="0"/>
              </a:rPr>
              <a:t>Will the data be representative of the population?</a:t>
            </a:r>
          </a:p>
          <a:p>
            <a:pPr marL="1257300" lvl="2" indent="-457200">
              <a:buFont typeface="Arial" pitchFamily="34" charset="0"/>
              <a:buChar char="•"/>
            </a:pPr>
            <a:r>
              <a:rPr lang="en-US" sz="2400" dirty="0">
                <a:latin typeface="Arial" panose="020B0604020202020204" pitchFamily="34" charset="0"/>
                <a:cs typeface="Arial" panose="020B0604020202020204" pitchFamily="34" charset="0"/>
              </a:rPr>
              <a:t>Measuring 15 parts before the injection molding tool warms up probably won’t accurately reflect the product population.</a:t>
            </a:r>
          </a:p>
          <a:p>
            <a:pPr marL="800100" lvl="2" indent="0">
              <a:buNone/>
            </a:pPr>
            <a:endParaRPr lang="en-US" sz="2400" dirty="0">
              <a:latin typeface="Arial" panose="020B0604020202020204" pitchFamily="34" charset="0"/>
              <a:cs typeface="Arial" panose="020B0604020202020204" pitchFamily="34" charset="0"/>
            </a:endParaRPr>
          </a:p>
          <a:p>
            <a:pPr marL="857250" lvl="1" indent="-457200">
              <a:buFont typeface="Arial" pitchFamily="34" charset="0"/>
              <a:buChar char="•"/>
            </a:pPr>
            <a:r>
              <a:rPr lang="en-US" dirty="0">
                <a:latin typeface="Arial" panose="020B0604020202020204" pitchFamily="34" charset="0"/>
                <a:cs typeface="Arial" panose="020B0604020202020204" pitchFamily="34" charset="0"/>
              </a:rPr>
              <a:t>Will the data collected be actionable?</a:t>
            </a:r>
          </a:p>
        </p:txBody>
      </p:sp>
    </p:spTree>
    <p:extLst>
      <p:ext uri="{BB962C8B-B14F-4D97-AF65-F5344CB8AC3E}">
        <p14:creationId xmlns:p14="http://schemas.microsoft.com/office/powerpoint/2010/main" val="136043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69B-CA48-74C9-CF20-A057C9E8254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Sampling Strategies</a:t>
            </a:r>
          </a:p>
        </p:txBody>
      </p:sp>
      <p:sp>
        <p:nvSpPr>
          <p:cNvPr id="4" name="Content Placeholder 2">
            <a:extLst>
              <a:ext uri="{FF2B5EF4-FFF2-40B4-BE49-F238E27FC236}">
                <a16:creationId xmlns:a16="http://schemas.microsoft.com/office/drawing/2014/main" id="{B4E38997-D3DC-0FDF-B1F2-3966710D73DA}"/>
              </a:ext>
            </a:extLst>
          </p:cNvPr>
          <p:cNvSpPr>
            <a:spLocks noGrp="1"/>
          </p:cNvSpPr>
          <p:nvPr>
            <p:ph idx="1"/>
          </p:nvPr>
        </p:nvSpPr>
        <p:spPr>
          <a:xfrm>
            <a:off x="838199" y="1166018"/>
            <a:ext cx="10931769" cy="4525963"/>
          </a:xfrm>
        </p:spPr>
        <p:txBody>
          <a:bodyPr>
            <a:normAutofit/>
          </a:bodyPr>
          <a:lstStyle/>
          <a:p>
            <a:r>
              <a:rPr lang="en-US" sz="3200" dirty="0">
                <a:latin typeface="Arial" panose="020B0604020202020204" pitchFamily="34" charset="0"/>
                <a:cs typeface="Arial" panose="020B0604020202020204" pitchFamily="34" charset="0"/>
              </a:rPr>
              <a:t>Sampling Strategies</a:t>
            </a:r>
          </a:p>
          <a:p>
            <a:pPr marL="457200" indent="-457200">
              <a:buFont typeface="Arial" pitchFamily="34" charset="0"/>
              <a:buChar char="•"/>
            </a:pPr>
            <a:r>
              <a:rPr lang="en-US" sz="3200" dirty="0">
                <a:latin typeface="Arial" panose="020B0604020202020204" pitchFamily="34" charset="0"/>
                <a:cs typeface="Arial" panose="020B0604020202020204" pitchFamily="34" charset="0"/>
              </a:rPr>
              <a:t>Random sampling</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Each member of the population has an equal chance of being included in the sample.</a:t>
            </a:r>
          </a:p>
          <a:p>
            <a:pPr marL="457200" indent="-457200">
              <a:buFont typeface="Arial" pitchFamily="34" charset="0"/>
              <a:buChar char="•"/>
            </a:pPr>
            <a:r>
              <a:rPr lang="en-US" sz="3200" dirty="0">
                <a:latin typeface="Arial" panose="020B0604020202020204" pitchFamily="34" charset="0"/>
                <a:cs typeface="Arial" panose="020B0604020202020204" pitchFamily="34" charset="0"/>
              </a:rPr>
              <a:t>Stratified sampling</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The population is divided into subgroups and then randomly sampled</a:t>
            </a:r>
          </a:p>
          <a:p>
            <a:pPr marL="457200" indent="-457200">
              <a:buFont typeface="Arial" pitchFamily="34" charset="0"/>
              <a:buChar char="•"/>
            </a:pPr>
            <a:r>
              <a:rPr lang="en-US" sz="3200" dirty="0">
                <a:latin typeface="Arial" panose="020B0604020202020204" pitchFamily="34" charset="0"/>
                <a:cs typeface="Arial" panose="020B0604020202020204" pitchFamily="34" charset="0"/>
              </a:rPr>
              <a:t>Systematic sampling</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Samples are taken at specific points in time or intervals.</a:t>
            </a:r>
          </a:p>
        </p:txBody>
      </p:sp>
    </p:spTree>
    <p:extLst>
      <p:ext uri="{BB962C8B-B14F-4D97-AF65-F5344CB8AC3E}">
        <p14:creationId xmlns:p14="http://schemas.microsoft.com/office/powerpoint/2010/main" val="306178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7058-CC59-9760-F8D6-F455C03FA12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Collection Plan</a:t>
            </a:r>
          </a:p>
        </p:txBody>
      </p:sp>
      <p:sp>
        <p:nvSpPr>
          <p:cNvPr id="4" name="Content Placeholder 2">
            <a:extLst>
              <a:ext uri="{FF2B5EF4-FFF2-40B4-BE49-F238E27FC236}">
                <a16:creationId xmlns:a16="http://schemas.microsoft.com/office/drawing/2014/main" id="{C38FDE1C-9622-129E-7414-F1DCCF6AEBA1}"/>
              </a:ext>
            </a:extLst>
          </p:cNvPr>
          <p:cNvSpPr>
            <a:spLocks noGrp="1"/>
          </p:cNvSpPr>
          <p:nvPr>
            <p:ph idx="1"/>
          </p:nvPr>
        </p:nvSpPr>
        <p:spPr>
          <a:xfrm>
            <a:off x="894861" y="1248508"/>
            <a:ext cx="10804769" cy="4525963"/>
          </a:xfrm>
        </p:spPr>
        <p:txBody>
          <a:bodyPr>
            <a:normAutofit/>
          </a:bodyPr>
          <a:lstStyle/>
          <a:p>
            <a:r>
              <a:rPr lang="en-US" dirty="0">
                <a:latin typeface="Arial" panose="020B0604020202020204" pitchFamily="34" charset="0"/>
                <a:cs typeface="Arial" panose="020B0604020202020204" pitchFamily="34" charset="0"/>
              </a:rPr>
              <a:t>When developing a data collection plan you must consider:</a:t>
            </a:r>
          </a:p>
          <a:p>
            <a:pPr marL="457200" indent="-457200">
              <a:buFont typeface="Arial" pitchFamily="34" charset="0"/>
              <a:buChar char="•"/>
            </a:pPr>
            <a:r>
              <a:rPr lang="en-US" dirty="0">
                <a:latin typeface="Arial" panose="020B0604020202020204" pitchFamily="34" charset="0"/>
                <a:cs typeface="Arial" panose="020B0604020202020204" pitchFamily="34" charset="0"/>
              </a:rPr>
              <a:t>What will be measured / collected?</a:t>
            </a:r>
          </a:p>
          <a:p>
            <a:pPr marL="400050" lvl="1" indent="0">
              <a:buNone/>
            </a:pPr>
            <a:r>
              <a:rPr lang="en-US" dirty="0">
                <a:latin typeface="Arial" panose="020B0604020202020204" pitchFamily="34" charset="0"/>
                <a:cs typeface="Arial" panose="020B0604020202020204" pitchFamily="34" charset="0"/>
              </a:rPr>
              <a:t>Product or process characteristic. Variable or attribute.</a:t>
            </a:r>
          </a:p>
          <a:p>
            <a:pPr marL="457200" indent="-457200">
              <a:buFont typeface="Arial" pitchFamily="34" charset="0"/>
              <a:buChar char="•"/>
            </a:pPr>
            <a:r>
              <a:rPr lang="en-US" dirty="0">
                <a:latin typeface="Arial" panose="020B0604020202020204" pitchFamily="34" charset="0"/>
                <a:cs typeface="Arial" panose="020B0604020202020204" pitchFamily="34" charset="0"/>
              </a:rPr>
              <a:t>How will it be measured / collected?</a:t>
            </a:r>
          </a:p>
          <a:p>
            <a:pPr marL="400050" lvl="1" indent="0">
              <a:buNone/>
            </a:pPr>
            <a:r>
              <a:rPr lang="en-US" dirty="0">
                <a:latin typeface="Arial" panose="020B0604020202020204" pitchFamily="34" charset="0"/>
                <a:cs typeface="Arial" panose="020B0604020202020204" pitchFamily="34" charset="0"/>
              </a:rPr>
              <a:t>Which measurement system?</a:t>
            </a:r>
          </a:p>
          <a:p>
            <a:pPr marL="457200" indent="-457200">
              <a:buFont typeface="Arial" pitchFamily="34" charset="0"/>
              <a:buChar char="•"/>
            </a:pPr>
            <a:r>
              <a:rPr lang="en-US" dirty="0">
                <a:latin typeface="Arial" panose="020B0604020202020204" pitchFamily="34" charset="0"/>
                <a:cs typeface="Arial" panose="020B0604020202020204" pitchFamily="34" charset="0"/>
              </a:rPr>
              <a:t>How much will be collected?</a:t>
            </a:r>
          </a:p>
          <a:p>
            <a:pPr marL="400050" lvl="1" indent="0">
              <a:buNone/>
            </a:pPr>
            <a:r>
              <a:rPr lang="en-US" dirty="0">
                <a:latin typeface="Arial" panose="020B0604020202020204" pitchFamily="34" charset="0"/>
                <a:cs typeface="Arial" panose="020B0604020202020204" pitchFamily="34" charset="0"/>
              </a:rPr>
              <a:t>Both frequency and sample size. Over what time period?</a:t>
            </a:r>
          </a:p>
          <a:p>
            <a:pPr marL="457200" indent="-457200">
              <a:buFont typeface="Arial" pitchFamily="34" charset="0"/>
              <a:buChar char="•"/>
            </a:pPr>
            <a:r>
              <a:rPr lang="en-US" dirty="0">
                <a:latin typeface="Arial" panose="020B0604020202020204" pitchFamily="34" charset="0"/>
                <a:cs typeface="Arial" panose="020B0604020202020204" pitchFamily="34" charset="0"/>
              </a:rPr>
              <a:t>Who (and where) will collect it?</a:t>
            </a:r>
          </a:p>
          <a:p>
            <a:pPr marL="400050" lvl="1" indent="0">
              <a:buNone/>
            </a:pPr>
            <a:r>
              <a:rPr lang="en-US" dirty="0">
                <a:latin typeface="Arial" panose="020B0604020202020204" pitchFamily="34" charset="0"/>
                <a:cs typeface="Arial" panose="020B0604020202020204" pitchFamily="34" charset="0"/>
              </a:rPr>
              <a:t>Operator or Engineer? Does the part need to normalize, be kept clean, etc.?</a:t>
            </a:r>
          </a:p>
        </p:txBody>
      </p:sp>
    </p:spTree>
    <p:extLst>
      <p:ext uri="{BB962C8B-B14F-4D97-AF65-F5344CB8AC3E}">
        <p14:creationId xmlns:p14="http://schemas.microsoft.com/office/powerpoint/2010/main" val="238211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322B-F20F-02D4-229B-B9FFBB49544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Sample Size / Frequency</a:t>
            </a:r>
          </a:p>
        </p:txBody>
      </p:sp>
      <p:sp>
        <p:nvSpPr>
          <p:cNvPr id="4" name="Content Placeholder 2">
            <a:extLst>
              <a:ext uri="{FF2B5EF4-FFF2-40B4-BE49-F238E27FC236}">
                <a16:creationId xmlns:a16="http://schemas.microsoft.com/office/drawing/2014/main" id="{4242C7D2-F00E-6F84-05EC-3622F8716214}"/>
              </a:ext>
            </a:extLst>
          </p:cNvPr>
          <p:cNvSpPr>
            <a:spLocks noGrp="1"/>
          </p:cNvSpPr>
          <p:nvPr>
            <p:ph idx="1"/>
          </p:nvPr>
        </p:nvSpPr>
        <p:spPr>
          <a:xfrm>
            <a:off x="892908" y="1190990"/>
            <a:ext cx="10908323" cy="4525963"/>
          </a:xfrm>
        </p:spPr>
        <p:txBody>
          <a:bodyPr>
            <a:normAutofit/>
          </a:bodyPr>
          <a:lstStyle/>
          <a:p>
            <a:pPr marL="457200" indent="-457200">
              <a:buFont typeface="Arial" pitchFamily="34" charset="0"/>
              <a:buChar char="•"/>
            </a:pPr>
            <a:r>
              <a:rPr lang="en-US" sz="2400" dirty="0">
                <a:latin typeface="Arial" panose="020B0604020202020204" pitchFamily="34" charset="0"/>
                <a:cs typeface="Arial" panose="020B0604020202020204" pitchFamily="34" charset="0"/>
              </a:rPr>
              <a:t>Overall goal is to choose a subgroup size and frequency that minimizes variation within subgroups and maximizes variation between subgroups.</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Any significant variation within subgroup should be immediately investigated.</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Subgroup size should be determined by process type, standard deviation of process, etc. Larger subgroup sizes makes small shifts in the process easier to detect.</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Collection frequency should be determined by the process requirements.  Consider difference in operators, shifts, environmental impacts, tool life, etc.</a:t>
            </a:r>
          </a:p>
          <a:p>
            <a:pPr marL="0" indent="0"/>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58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4327-CE19-DDD6-817F-39A631A4500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Sample Size Starting Point</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1A97AEE-1EB6-9B6A-27D3-7AC9EC5FECCB}"/>
                  </a:ext>
                </a:extLst>
              </p:cNvPr>
              <p:cNvSpPr>
                <a:spLocks noGrp="1"/>
              </p:cNvSpPr>
              <p:nvPr>
                <p:ph idx="1"/>
              </p:nvPr>
            </p:nvSpPr>
            <p:spPr>
              <a:xfrm>
                <a:off x="838200" y="1242645"/>
                <a:ext cx="10666046" cy="4947139"/>
              </a:xfrm>
            </p:spPr>
            <p:txBody>
              <a:bodyPr>
                <a:normAutofit/>
              </a:bodyPr>
              <a:lstStyle/>
              <a:p>
                <a:r>
                  <a:rPr lang="en-US" sz="2400" dirty="0">
                    <a:latin typeface="Arial" panose="020B0604020202020204" pitchFamily="34" charset="0"/>
                    <a:cs typeface="Arial" panose="020B0604020202020204" pitchFamily="34" charset="0"/>
                  </a:rPr>
                  <a:t>Variable Data:</a:t>
                </a:r>
              </a:p>
              <a:p>
                <a:pPr marL="857250" lvl="1" indent="-457200">
                  <a:buFont typeface="Arial" pitchFamily="34" charset="0"/>
                  <a:buChar char="•"/>
                </a:pPr>
                <a:r>
                  <a:rPr lang="en-US" sz="2000" dirty="0">
                    <a:latin typeface="Arial" panose="020B0604020202020204" pitchFamily="34" charset="0"/>
                    <a:cs typeface="Arial" panose="020B0604020202020204" pitchFamily="34" charset="0"/>
                  </a:rPr>
                  <a:t>May be as small as 1 (IMR) or 3 (Xbar &amp; R)</a:t>
                </a:r>
              </a:p>
              <a:p>
                <a:pPr marL="857250" lvl="1" indent="-457200">
                  <a:buFont typeface="Arial" pitchFamily="34" charset="0"/>
                  <a:buChar char="•"/>
                </a:pPr>
                <a:r>
                  <a:rPr lang="en-US" sz="2000" dirty="0">
                    <a:latin typeface="Arial" panose="020B0604020202020204" pitchFamily="34" charset="0"/>
                    <a:cs typeface="Arial" panose="020B0604020202020204" pitchFamily="34" charset="0"/>
                  </a:rPr>
                  <a:t>Smaller sample sizes at an increased frequency will identify process changes quicker (more susceptible to change)</a:t>
                </a:r>
              </a:p>
              <a:p>
                <a:pPr marL="0" indent="0"/>
                <a:r>
                  <a:rPr lang="en-US" sz="2400" dirty="0">
                    <a:latin typeface="Arial" panose="020B0604020202020204" pitchFamily="34" charset="0"/>
                    <a:cs typeface="Arial" panose="020B0604020202020204" pitchFamily="34" charset="0"/>
                  </a:rPr>
                  <a:t>Attribute Data:</a:t>
                </a:r>
              </a:p>
              <a:p>
                <a:pPr lvl="1">
                  <a:buFont typeface="Arial" pitchFamily="34" charset="0"/>
                  <a:buChar char="•"/>
                </a:pPr>
                <a:r>
                  <a:rPr lang="en-US" sz="2000" dirty="0">
                    <a:latin typeface="Arial" panose="020B0604020202020204" pitchFamily="34" charset="0"/>
                    <a:cs typeface="Arial" panose="020B0604020202020204" pitchFamily="34" charset="0"/>
                  </a:rPr>
                  <a:t>For U charts the sample size needs to be large (N≥100) so that the number of subgroups that have no nonconformities is very small</a:t>
                </a:r>
              </a:p>
              <a:p>
                <a:pPr lvl="1">
                  <a:buFont typeface="Arial" pitchFamily="34" charset="0"/>
                  <a:buChar char="•"/>
                </a:pPr>
                <a:r>
                  <a:rPr lang="en-US" sz="2000" dirty="0">
                    <a:latin typeface="Arial" panose="020B0604020202020204" pitchFamily="34" charset="0"/>
                    <a:cs typeface="Arial" panose="020B0604020202020204" pitchFamily="34" charset="0"/>
                  </a:rPr>
                  <a:t>For p and NP charts, the sample size should be calculated as follows:</a:t>
                </a:r>
              </a:p>
              <a:p>
                <a:pPr lvl="2">
                  <a:buFont typeface="Arial" pitchFamily="34" charset="0"/>
                  <a:buChar char="•"/>
                </a:pPr>
                <a14:m>
                  <m:oMath xmlns:m="http://schemas.openxmlformats.org/officeDocument/2006/math">
                    <m:r>
                      <a:rPr lang="en-US" b="0" i="1" smtClean="0">
                        <a:latin typeface="Cambria Math"/>
                      </a:rPr>
                      <m:t>𝑛</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5</m:t>
                        </m:r>
                      </m:num>
                      <m:den>
                        <m:acc>
                          <m:accPr>
                            <m:chr m:val="̅"/>
                            <m:ctrlPr>
                              <a:rPr lang="en-US" b="0" i="1" smtClean="0">
                                <a:latin typeface="Cambria Math" panose="02040503050406030204" pitchFamily="18" charset="0"/>
                                <a:ea typeface="Cambria Math"/>
                              </a:rPr>
                            </m:ctrlPr>
                          </m:accPr>
                          <m:e>
                            <m:r>
                              <a:rPr lang="en-US" b="0" i="1" smtClean="0">
                                <a:latin typeface="Cambria Math"/>
                                <a:ea typeface="Cambria Math"/>
                              </a:rPr>
                              <m:t>𝑝</m:t>
                            </m:r>
                          </m:e>
                        </m:acc>
                      </m:den>
                    </m:f>
                  </m:oMath>
                </a14:m>
                <a:r>
                  <a:rPr lang="en-US" dirty="0">
                    <a:latin typeface="Arial" panose="020B0604020202020204" pitchFamily="34" charset="0"/>
                    <a:cs typeface="Arial" panose="020B0604020202020204" pitchFamily="34" charset="0"/>
                  </a:rPr>
                  <a:t> where n is subgroup size and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𝑝</m:t>
                        </m:r>
                      </m:e>
                    </m:acc>
                  </m:oMath>
                </a14:m>
                <a:r>
                  <a:rPr lang="en-US" dirty="0">
                    <a:latin typeface="Arial" panose="020B0604020202020204" pitchFamily="34" charset="0"/>
                    <a:cs typeface="Arial" panose="020B0604020202020204" pitchFamily="34" charset="0"/>
                  </a:rPr>
                  <a:t> is the proportion of nonconforming units</a:t>
                </a:r>
              </a:p>
            </p:txBody>
          </p:sp>
        </mc:Choice>
        <mc:Fallback xmlns="">
          <p:sp>
            <p:nvSpPr>
              <p:cNvPr id="4" name="Content Placeholder 2">
                <a:extLst>
                  <a:ext uri="{FF2B5EF4-FFF2-40B4-BE49-F238E27FC236}">
                    <a16:creationId xmlns:a16="http://schemas.microsoft.com/office/drawing/2014/main" id="{21A97AEE-1EB6-9B6A-27D3-7AC9EC5FECCB}"/>
                  </a:ext>
                </a:extLst>
              </p:cNvPr>
              <p:cNvSpPr>
                <a:spLocks noGrp="1" noRot="1" noChangeAspect="1" noMove="1" noResize="1" noEditPoints="1" noAdjustHandles="1" noChangeArrowheads="1" noChangeShapeType="1" noTextEdit="1"/>
              </p:cNvSpPr>
              <p:nvPr>
                <p:ph idx="1"/>
              </p:nvPr>
            </p:nvSpPr>
            <p:spPr>
              <a:xfrm>
                <a:off x="838200" y="1242645"/>
                <a:ext cx="10666046" cy="4947139"/>
              </a:xfrm>
              <a:blipFill>
                <a:blip r:embed="rId2"/>
                <a:stretch>
                  <a:fillRect l="-800" t="-863" r="-743"/>
                </a:stretch>
              </a:blipFill>
            </p:spPr>
            <p:txBody>
              <a:bodyPr/>
              <a:lstStyle/>
              <a:p>
                <a:r>
                  <a:rPr lang="en-US">
                    <a:noFill/>
                  </a:rPr>
                  <a:t> </a:t>
                </a:r>
              </a:p>
            </p:txBody>
          </p:sp>
        </mc:Fallback>
      </mc:AlternateContent>
    </p:spTree>
    <p:extLst>
      <p:ext uri="{BB962C8B-B14F-4D97-AF65-F5344CB8AC3E}">
        <p14:creationId xmlns:p14="http://schemas.microsoft.com/office/powerpoint/2010/main" val="70411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688A-08AD-E92B-56E3-827823A6338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Control Charts</a:t>
            </a:r>
          </a:p>
        </p:txBody>
      </p:sp>
      <p:sp>
        <p:nvSpPr>
          <p:cNvPr id="4" name="Content Placeholder 2">
            <a:extLst>
              <a:ext uri="{FF2B5EF4-FFF2-40B4-BE49-F238E27FC236}">
                <a16:creationId xmlns:a16="http://schemas.microsoft.com/office/drawing/2014/main" id="{9218809B-B29E-7A58-BF09-FDE076AD5FFF}"/>
              </a:ext>
            </a:extLst>
          </p:cNvPr>
          <p:cNvSpPr>
            <a:spLocks noGrp="1"/>
          </p:cNvSpPr>
          <p:nvPr>
            <p:ph idx="1"/>
          </p:nvPr>
        </p:nvSpPr>
        <p:spPr>
          <a:xfrm>
            <a:off x="943298" y="1166018"/>
            <a:ext cx="10601570" cy="4961244"/>
          </a:xfrm>
        </p:spPr>
        <p:txBody>
          <a:bodyPr>
            <a:normAutofit/>
          </a:bodyPr>
          <a:lstStyle/>
          <a:p>
            <a:pPr marL="457200" indent="-457200">
              <a:buFont typeface="Arial" pitchFamily="34" charset="0"/>
              <a:buChar char="•"/>
            </a:pPr>
            <a:r>
              <a:rPr lang="en-US" sz="3200" dirty="0">
                <a:latin typeface="Arial" panose="020B0604020202020204" pitchFamily="34" charset="0"/>
                <a:cs typeface="Arial" panose="020B0604020202020204" pitchFamily="34" charset="0"/>
              </a:rPr>
              <a:t>A time order graphical representation of a process characteristic</a:t>
            </a:r>
          </a:p>
          <a:p>
            <a:pPr marL="457200" indent="-457200">
              <a:buFont typeface="Arial" pitchFamily="34" charset="0"/>
              <a:buChar char="•"/>
            </a:pPr>
            <a:r>
              <a:rPr lang="en-US" sz="3200" dirty="0">
                <a:latin typeface="Arial" panose="020B0604020202020204" pitchFamily="34" charset="0"/>
                <a:cs typeface="Arial" panose="020B0604020202020204" pitchFamily="34" charset="0"/>
              </a:rPr>
              <a:t>They are used to:</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Determine if a process has been operating in statistical control</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Aid in maintaining statistical control</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Determine the process location and spread (common cause variation)</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Help identify special cause variation</a:t>
            </a:r>
          </a:p>
        </p:txBody>
      </p:sp>
    </p:spTree>
    <p:extLst>
      <p:ext uri="{BB962C8B-B14F-4D97-AF65-F5344CB8AC3E}">
        <p14:creationId xmlns:p14="http://schemas.microsoft.com/office/powerpoint/2010/main" val="269997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8383-289F-AC54-90F9-7C36C0470D0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Components of a Control</a:t>
            </a:r>
          </a:p>
        </p:txBody>
      </p:sp>
      <p:pic>
        <p:nvPicPr>
          <p:cNvPr id="4" name="Picture 2" descr="http://www.quinn-curtis.com/XBARR2.jpg">
            <a:extLst>
              <a:ext uri="{FF2B5EF4-FFF2-40B4-BE49-F238E27FC236}">
                <a16:creationId xmlns:a16="http://schemas.microsoft.com/office/drawing/2014/main" id="{4E29E60B-61FB-49E7-62BA-5FA9DEAF48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 t="10488" r="1450" b="6911"/>
          <a:stretch/>
        </p:blipFill>
        <p:spPr bwMode="auto">
          <a:xfrm>
            <a:off x="1512483" y="1723890"/>
            <a:ext cx="7555244" cy="41972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166D875-2517-7AF2-3DEA-890BE9C68C12}"/>
              </a:ext>
            </a:extLst>
          </p:cNvPr>
          <p:cNvSpPr/>
          <p:nvPr/>
        </p:nvSpPr>
        <p:spPr>
          <a:xfrm>
            <a:off x="3036483" y="5730631"/>
            <a:ext cx="1219200" cy="3810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Data point</a:t>
            </a:r>
          </a:p>
        </p:txBody>
      </p:sp>
      <p:cxnSp>
        <p:nvCxnSpPr>
          <p:cNvPr id="6" name="Straight Arrow Connector 5">
            <a:extLst>
              <a:ext uri="{FF2B5EF4-FFF2-40B4-BE49-F238E27FC236}">
                <a16:creationId xmlns:a16="http://schemas.microsoft.com/office/drawing/2014/main" id="{35730449-3CA1-7883-93D1-3033C0175619}"/>
              </a:ext>
            </a:extLst>
          </p:cNvPr>
          <p:cNvCxnSpPr>
            <a:stCxn id="5" idx="0"/>
          </p:cNvCxnSpPr>
          <p:nvPr/>
        </p:nvCxnSpPr>
        <p:spPr>
          <a:xfrm flipV="1">
            <a:off x="3646083" y="5381490"/>
            <a:ext cx="304800" cy="34914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Rectangle 6">
            <a:extLst>
              <a:ext uri="{FF2B5EF4-FFF2-40B4-BE49-F238E27FC236}">
                <a16:creationId xmlns:a16="http://schemas.microsoft.com/office/drawing/2014/main" id="{624A8967-9E16-894C-A6A9-CAE256A5BEF8}"/>
              </a:ext>
            </a:extLst>
          </p:cNvPr>
          <p:cNvSpPr/>
          <p:nvPr/>
        </p:nvSpPr>
        <p:spPr>
          <a:xfrm>
            <a:off x="8284744" y="2949330"/>
            <a:ext cx="2171641" cy="4572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Upper Control Limit (UCL)</a:t>
            </a:r>
          </a:p>
        </p:txBody>
      </p:sp>
      <p:cxnSp>
        <p:nvCxnSpPr>
          <p:cNvPr id="8" name="Straight Arrow Connector 7">
            <a:extLst>
              <a:ext uri="{FF2B5EF4-FFF2-40B4-BE49-F238E27FC236}">
                <a16:creationId xmlns:a16="http://schemas.microsoft.com/office/drawing/2014/main" id="{38606FFD-D9BD-1664-015D-CF91FDF313A4}"/>
              </a:ext>
            </a:extLst>
          </p:cNvPr>
          <p:cNvCxnSpPr>
            <a:stCxn id="7" idx="2"/>
          </p:cNvCxnSpPr>
          <p:nvPr/>
        </p:nvCxnSpPr>
        <p:spPr>
          <a:xfrm flipH="1">
            <a:off x="8065683" y="3406530"/>
            <a:ext cx="1304882" cy="4159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5AE11AD7-6766-3791-13BF-70B525C2E6F8}"/>
              </a:ext>
            </a:extLst>
          </p:cNvPr>
          <p:cNvSpPr/>
          <p:nvPr/>
        </p:nvSpPr>
        <p:spPr>
          <a:xfrm>
            <a:off x="8832410" y="4765650"/>
            <a:ext cx="2171641" cy="4572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Lower Control Limit (LCL)</a:t>
            </a:r>
          </a:p>
        </p:txBody>
      </p:sp>
      <p:cxnSp>
        <p:nvCxnSpPr>
          <p:cNvPr id="10" name="Straight Arrow Connector 9">
            <a:extLst>
              <a:ext uri="{FF2B5EF4-FFF2-40B4-BE49-F238E27FC236}">
                <a16:creationId xmlns:a16="http://schemas.microsoft.com/office/drawing/2014/main" id="{334A3D16-B0D2-3397-8BFF-031CE62038AA}"/>
              </a:ext>
            </a:extLst>
          </p:cNvPr>
          <p:cNvCxnSpPr>
            <a:cxnSpLocks/>
            <a:stCxn id="9" idx="0"/>
          </p:cNvCxnSpPr>
          <p:nvPr/>
        </p:nvCxnSpPr>
        <p:spPr>
          <a:xfrm flipH="1" flipV="1">
            <a:off x="8229600" y="4490600"/>
            <a:ext cx="1688631" cy="2750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a:extLst>
              <a:ext uri="{FF2B5EF4-FFF2-40B4-BE49-F238E27FC236}">
                <a16:creationId xmlns:a16="http://schemas.microsoft.com/office/drawing/2014/main" id="{FAC53E6C-A7CA-284E-FB67-3A5618CA5B91}"/>
              </a:ext>
            </a:extLst>
          </p:cNvPr>
          <p:cNvSpPr/>
          <p:nvPr/>
        </p:nvSpPr>
        <p:spPr>
          <a:xfrm>
            <a:off x="9261019" y="3972075"/>
            <a:ext cx="1219200" cy="3810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Centerline</a:t>
            </a:r>
          </a:p>
        </p:txBody>
      </p:sp>
      <p:cxnSp>
        <p:nvCxnSpPr>
          <p:cNvPr id="12" name="Straight Arrow Connector 11">
            <a:extLst>
              <a:ext uri="{FF2B5EF4-FFF2-40B4-BE49-F238E27FC236}">
                <a16:creationId xmlns:a16="http://schemas.microsoft.com/office/drawing/2014/main" id="{2145625D-BFA9-C325-50AB-EE7EDAE425A1}"/>
              </a:ext>
            </a:extLst>
          </p:cNvPr>
          <p:cNvCxnSpPr>
            <a:stCxn id="11" idx="1"/>
          </p:cNvCxnSpPr>
          <p:nvPr/>
        </p:nvCxnSpPr>
        <p:spPr>
          <a:xfrm flipH="1">
            <a:off x="8927717" y="4162575"/>
            <a:ext cx="33330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Rectangle 12">
            <a:extLst>
              <a:ext uri="{FF2B5EF4-FFF2-40B4-BE49-F238E27FC236}">
                <a16:creationId xmlns:a16="http://schemas.microsoft.com/office/drawing/2014/main" id="{C7B4211C-2BF2-1839-C243-2C185400F86A}"/>
              </a:ext>
            </a:extLst>
          </p:cNvPr>
          <p:cNvSpPr/>
          <p:nvPr/>
        </p:nvSpPr>
        <p:spPr>
          <a:xfrm>
            <a:off x="9227660" y="1800090"/>
            <a:ext cx="1219200" cy="3810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Header</a:t>
            </a:r>
          </a:p>
        </p:txBody>
      </p:sp>
      <p:cxnSp>
        <p:nvCxnSpPr>
          <p:cNvPr id="14" name="Straight Arrow Connector 13">
            <a:extLst>
              <a:ext uri="{FF2B5EF4-FFF2-40B4-BE49-F238E27FC236}">
                <a16:creationId xmlns:a16="http://schemas.microsoft.com/office/drawing/2014/main" id="{065BBB6D-E64E-825A-660F-718D8CB7F52B}"/>
              </a:ext>
            </a:extLst>
          </p:cNvPr>
          <p:cNvCxnSpPr>
            <a:stCxn id="13" idx="1"/>
          </p:cNvCxnSpPr>
          <p:nvPr/>
        </p:nvCxnSpPr>
        <p:spPr>
          <a:xfrm flipH="1">
            <a:off x="8718124" y="1990590"/>
            <a:ext cx="50953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Rectangle 14">
            <a:extLst>
              <a:ext uri="{FF2B5EF4-FFF2-40B4-BE49-F238E27FC236}">
                <a16:creationId xmlns:a16="http://schemas.microsoft.com/office/drawing/2014/main" id="{4BA2558F-6F96-BEFA-9E13-1F316FF1DD73}"/>
              </a:ext>
            </a:extLst>
          </p:cNvPr>
          <p:cNvSpPr/>
          <p:nvPr/>
        </p:nvSpPr>
        <p:spPr>
          <a:xfrm>
            <a:off x="9261019" y="2333490"/>
            <a:ext cx="1219200" cy="3810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Event Log</a:t>
            </a:r>
          </a:p>
        </p:txBody>
      </p:sp>
      <p:cxnSp>
        <p:nvCxnSpPr>
          <p:cNvPr id="16" name="Straight Arrow Connector 15">
            <a:extLst>
              <a:ext uri="{FF2B5EF4-FFF2-40B4-BE49-F238E27FC236}">
                <a16:creationId xmlns:a16="http://schemas.microsoft.com/office/drawing/2014/main" id="{2463DDBB-5E32-01A6-4CFC-869EC194CBAE}"/>
              </a:ext>
            </a:extLst>
          </p:cNvPr>
          <p:cNvCxnSpPr>
            <a:stCxn id="15" idx="1"/>
          </p:cNvCxnSpPr>
          <p:nvPr/>
        </p:nvCxnSpPr>
        <p:spPr>
          <a:xfrm flipH="1">
            <a:off x="8751483" y="2523990"/>
            <a:ext cx="50953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Rectangle 16">
            <a:extLst>
              <a:ext uri="{FF2B5EF4-FFF2-40B4-BE49-F238E27FC236}">
                <a16:creationId xmlns:a16="http://schemas.microsoft.com/office/drawing/2014/main" id="{F70226A1-99DE-A053-D61E-30C714F5B5E6}"/>
              </a:ext>
            </a:extLst>
          </p:cNvPr>
          <p:cNvSpPr/>
          <p:nvPr/>
        </p:nvSpPr>
        <p:spPr>
          <a:xfrm>
            <a:off x="4484283" y="1419090"/>
            <a:ext cx="1219200" cy="6858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Out of Control Points</a:t>
            </a:r>
          </a:p>
        </p:txBody>
      </p:sp>
      <p:cxnSp>
        <p:nvCxnSpPr>
          <p:cNvPr id="18" name="Straight Arrow Connector 17">
            <a:extLst>
              <a:ext uri="{FF2B5EF4-FFF2-40B4-BE49-F238E27FC236}">
                <a16:creationId xmlns:a16="http://schemas.microsoft.com/office/drawing/2014/main" id="{183066B9-2135-92C7-D5E9-A065A3A01108}"/>
              </a:ext>
            </a:extLst>
          </p:cNvPr>
          <p:cNvCxnSpPr>
            <a:stCxn id="17" idx="2"/>
          </p:cNvCxnSpPr>
          <p:nvPr/>
        </p:nvCxnSpPr>
        <p:spPr>
          <a:xfrm flipH="1">
            <a:off x="4003249" y="2104890"/>
            <a:ext cx="1090634" cy="2095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06BD8F09-849B-8647-690B-58E3D87CCECA}"/>
              </a:ext>
            </a:extLst>
          </p:cNvPr>
          <p:cNvCxnSpPr>
            <a:stCxn id="17" idx="2"/>
          </p:cNvCxnSpPr>
          <p:nvPr/>
        </p:nvCxnSpPr>
        <p:spPr>
          <a:xfrm flipH="1">
            <a:off x="4941483" y="2104890"/>
            <a:ext cx="152400"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0C2C2B2E-26F6-0BC0-7BF7-F57A6B394291}"/>
              </a:ext>
            </a:extLst>
          </p:cNvPr>
          <p:cNvCxnSpPr>
            <a:stCxn id="17" idx="2"/>
          </p:cNvCxnSpPr>
          <p:nvPr/>
        </p:nvCxnSpPr>
        <p:spPr>
          <a:xfrm>
            <a:off x="5093883" y="2104890"/>
            <a:ext cx="196222" cy="2095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6824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F7AE-7CF1-E707-0CB0-298E395354F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Common Control Chart Types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52E77B9-B768-A703-D1F7-F7507706DC4F}"/>
                  </a:ext>
                </a:extLst>
              </p:cNvPr>
              <p:cNvSpPr>
                <a:spLocks noGrp="1"/>
              </p:cNvSpPr>
              <p:nvPr>
                <p:ph idx="1"/>
              </p:nvPr>
            </p:nvSpPr>
            <p:spPr>
              <a:xfrm>
                <a:off x="1049216" y="1077292"/>
                <a:ext cx="10304584" cy="4525963"/>
              </a:xfrm>
            </p:spPr>
            <p:txBody>
              <a:bodyPr>
                <a:normAutofit lnSpcReduction="10000"/>
              </a:bodyPr>
              <a:lstStyle/>
              <a:p>
                <a:r>
                  <a:rPr lang="en-US" dirty="0">
                    <a:latin typeface="Arial" panose="020B0604020202020204" pitchFamily="34" charset="0"/>
                    <a:cs typeface="Arial" panose="020B0604020202020204" pitchFamily="34" charset="0"/>
                  </a:rPr>
                  <a:t>Variable Data</a:t>
                </a:r>
              </a:p>
              <a:p>
                <a:pPr marL="857250" lvl="1" indent="-457200">
                  <a:buFont typeface="Arial" pitchFamily="34" charset="0"/>
                  <a:buChar char="•"/>
                </a:pPr>
                <a:r>
                  <a:rPr lang="en-US" dirty="0">
                    <a:latin typeface="Arial" panose="020B0604020202020204" pitchFamily="34" charset="0"/>
                    <a:cs typeface="Arial" panose="020B0604020202020204" pitchFamily="34" charset="0"/>
                  </a:rPr>
                  <a:t>Average and  Range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a:latin typeface="Arial" panose="020B0604020202020204" pitchFamily="34" charset="0"/>
                    <a:cs typeface="Arial" panose="020B0604020202020204" pitchFamily="34" charset="0"/>
                  </a:rPr>
                  <a:t> &amp; R Chart</a:t>
                </a:r>
              </a:p>
              <a:p>
                <a:pPr marL="1257300" lvl="2" indent="-457200">
                  <a:buFont typeface="Arial" pitchFamily="34" charset="0"/>
                  <a:buChar char="•"/>
                </a:pPr>
                <a:r>
                  <a:rPr lang="en-US" sz="1800" dirty="0">
                    <a:latin typeface="Arial" panose="020B0604020202020204" pitchFamily="34" charset="0"/>
                    <a:cs typeface="Arial" panose="020B0604020202020204" pitchFamily="34" charset="0"/>
                  </a:rPr>
                  <a:t>This is the most common control chart type as it measures both process average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a:rPr>
                          <m:t>𝑋</m:t>
                        </m:r>
                      </m:e>
                    </m:acc>
                  </m:oMath>
                </a14:m>
                <a:r>
                  <a:rPr lang="en-US" sz="1800" dirty="0">
                    <a:latin typeface="Arial" panose="020B0604020202020204" pitchFamily="34" charset="0"/>
                    <a:cs typeface="Arial" panose="020B0604020202020204" pitchFamily="34" charset="0"/>
                  </a:rPr>
                  <a:t>) and variation (R), though it may not be the best choice for all applications</a:t>
                </a:r>
              </a:p>
              <a:p>
                <a:pPr marL="857250" lvl="1" indent="-457200">
                  <a:buFont typeface="Arial" pitchFamily="34" charset="0"/>
                  <a:buChar char="•"/>
                </a:pPr>
                <a:r>
                  <a:rPr lang="en-US" dirty="0">
                    <a:latin typeface="Arial" panose="020B0604020202020204" pitchFamily="34" charset="0"/>
                    <a:cs typeface="Arial" panose="020B0604020202020204" pitchFamily="34" charset="0"/>
                  </a:rPr>
                  <a:t>Individual Moving Range - IMR Chart</a:t>
                </a:r>
              </a:p>
              <a:p>
                <a:pPr marL="0" indent="0"/>
                <a:r>
                  <a:rPr lang="en-US" dirty="0">
                    <a:latin typeface="Arial" panose="020B0604020202020204" pitchFamily="34" charset="0"/>
                    <a:cs typeface="Arial" panose="020B0604020202020204" pitchFamily="34" charset="0"/>
                  </a:rPr>
                  <a:t>Attribute Data</a:t>
                </a:r>
              </a:p>
              <a:p>
                <a:pPr marL="857250" lvl="1" indent="-457200">
                  <a:buFont typeface="Arial" pitchFamily="34" charset="0"/>
                  <a:buChar char="•"/>
                </a:pPr>
                <a:r>
                  <a:rPr lang="en-US" dirty="0">
                    <a:latin typeface="Arial" panose="020B0604020202020204" pitchFamily="34" charset="0"/>
                    <a:cs typeface="Arial" panose="020B0604020202020204" pitchFamily="34" charset="0"/>
                  </a:rPr>
                  <a:t>p Chart / np Chart (Defective)</a:t>
                </a:r>
              </a:p>
              <a:p>
                <a:pPr marL="1257300" lvl="2" indent="-457200">
                  <a:buFont typeface="Arial" pitchFamily="34" charset="0"/>
                  <a:buChar char="•"/>
                </a:pPr>
                <a:r>
                  <a:rPr lang="en-US" sz="2400" dirty="0">
                    <a:latin typeface="Arial" panose="020B0604020202020204" pitchFamily="34" charset="0"/>
                    <a:cs typeface="Arial" panose="020B0604020202020204" pitchFamily="34" charset="0"/>
                  </a:rPr>
                  <a:t>The np Chart requires a constant sample size, the p Chart does not</a:t>
                </a:r>
              </a:p>
              <a:p>
                <a:pPr marL="857250" lvl="1" indent="-457200">
                  <a:buFont typeface="Arial" pitchFamily="34" charset="0"/>
                  <a:buChar char="•"/>
                </a:pPr>
                <a:r>
                  <a:rPr lang="en-US" dirty="0">
                    <a:latin typeface="Arial" panose="020B0604020202020204" pitchFamily="34" charset="0"/>
                    <a:cs typeface="Arial" panose="020B0604020202020204" pitchFamily="34" charset="0"/>
                  </a:rPr>
                  <a:t>c Chart / u Chart (Number of defects)</a:t>
                </a:r>
              </a:p>
              <a:p>
                <a:pPr marL="1257300" lvl="2" indent="-457200">
                  <a:buFont typeface="Arial" pitchFamily="34" charset="0"/>
                  <a:buChar char="•"/>
                </a:pPr>
                <a:r>
                  <a:rPr lang="en-US" sz="2400" dirty="0">
                    <a:latin typeface="Arial" panose="020B0604020202020204" pitchFamily="34" charset="0"/>
                    <a:cs typeface="Arial" panose="020B0604020202020204" pitchFamily="34" charset="0"/>
                  </a:rPr>
                  <a:t>The c Chart requires a constant sample size, the u Chart does not</a:t>
                </a:r>
              </a:p>
            </p:txBody>
          </p:sp>
        </mc:Choice>
        <mc:Fallback xmlns="">
          <p:sp>
            <p:nvSpPr>
              <p:cNvPr id="4" name="Content Placeholder 2">
                <a:extLst>
                  <a:ext uri="{FF2B5EF4-FFF2-40B4-BE49-F238E27FC236}">
                    <a16:creationId xmlns:a16="http://schemas.microsoft.com/office/drawing/2014/main" id="{052E77B9-B768-A703-D1F7-F7507706DC4F}"/>
                  </a:ext>
                </a:extLst>
              </p:cNvPr>
              <p:cNvSpPr>
                <a:spLocks noGrp="1" noRot="1" noChangeAspect="1" noMove="1" noResize="1" noEditPoints="1" noAdjustHandles="1" noChangeArrowheads="1" noChangeShapeType="1" noTextEdit="1"/>
              </p:cNvSpPr>
              <p:nvPr>
                <p:ph idx="1"/>
              </p:nvPr>
            </p:nvSpPr>
            <p:spPr>
              <a:xfrm>
                <a:off x="1049216" y="1077292"/>
                <a:ext cx="10304584" cy="4525963"/>
              </a:xfrm>
              <a:blipFill>
                <a:blip r:embed="rId2"/>
                <a:stretch>
                  <a:fillRect l="-1064" t="-2426" b="-270"/>
                </a:stretch>
              </a:blipFill>
            </p:spPr>
            <p:txBody>
              <a:bodyPr/>
              <a:lstStyle/>
              <a:p>
                <a:r>
                  <a:rPr lang="en-US">
                    <a:noFill/>
                  </a:rPr>
                  <a:t> </a:t>
                </a:r>
              </a:p>
            </p:txBody>
          </p:sp>
        </mc:Fallback>
      </mc:AlternateContent>
    </p:spTree>
    <p:extLst>
      <p:ext uri="{BB962C8B-B14F-4D97-AF65-F5344CB8AC3E}">
        <p14:creationId xmlns:p14="http://schemas.microsoft.com/office/powerpoint/2010/main" val="112672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DE63-5DEB-A58E-40DA-87B5C4D4E5D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GHSP Application of SPC</a:t>
            </a:r>
          </a:p>
        </p:txBody>
      </p:sp>
      <p:pic>
        <p:nvPicPr>
          <p:cNvPr id="4" name="Picture 2">
            <a:extLst>
              <a:ext uri="{FF2B5EF4-FFF2-40B4-BE49-F238E27FC236}">
                <a16:creationId xmlns:a16="http://schemas.microsoft.com/office/drawing/2014/main" id="{4C4A684B-32D0-4392-513B-606EDE237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00334"/>
            <a:ext cx="8686800" cy="16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7ED8D510-BFB8-3294-E631-799B19F0B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446" y="2933421"/>
            <a:ext cx="8686800" cy="156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a:extLst>
              <a:ext uri="{FF2B5EF4-FFF2-40B4-BE49-F238E27FC236}">
                <a16:creationId xmlns:a16="http://schemas.microsoft.com/office/drawing/2014/main" id="{9802F5C4-281C-29D8-1F87-37FF7617A3C7}"/>
              </a:ext>
            </a:extLst>
          </p:cNvPr>
          <p:cNvCxnSpPr/>
          <p:nvPr/>
        </p:nvCxnSpPr>
        <p:spPr>
          <a:xfrm>
            <a:off x="4758046" y="2400021"/>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9CFA53-4D8A-8BF7-3ECF-14DB620CC16A}"/>
              </a:ext>
            </a:extLst>
          </p:cNvPr>
          <p:cNvCxnSpPr/>
          <p:nvPr/>
        </p:nvCxnSpPr>
        <p:spPr>
          <a:xfrm>
            <a:off x="5215246" y="2323821"/>
            <a:ext cx="152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Decagon 7">
            <a:extLst>
              <a:ext uri="{FF2B5EF4-FFF2-40B4-BE49-F238E27FC236}">
                <a16:creationId xmlns:a16="http://schemas.microsoft.com/office/drawing/2014/main" id="{37C5DEA4-E796-C258-3BB9-3FBC966AF7BA}"/>
              </a:ext>
            </a:extLst>
          </p:cNvPr>
          <p:cNvSpPr/>
          <p:nvPr/>
        </p:nvSpPr>
        <p:spPr>
          <a:xfrm>
            <a:off x="4758046" y="2171421"/>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Decagon 8">
            <a:extLst>
              <a:ext uri="{FF2B5EF4-FFF2-40B4-BE49-F238E27FC236}">
                <a16:creationId xmlns:a16="http://schemas.microsoft.com/office/drawing/2014/main" id="{D1ABD968-58EA-F076-93E4-45C6EBC495AC}"/>
              </a:ext>
            </a:extLst>
          </p:cNvPr>
          <p:cNvSpPr/>
          <p:nvPr/>
        </p:nvSpPr>
        <p:spPr>
          <a:xfrm>
            <a:off x="5215246" y="2093242"/>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Decagon 9">
            <a:extLst>
              <a:ext uri="{FF2B5EF4-FFF2-40B4-BE49-F238E27FC236}">
                <a16:creationId xmlns:a16="http://schemas.microsoft.com/office/drawing/2014/main" id="{CDEEE394-5583-967C-669B-13B369B71F4C}"/>
              </a:ext>
            </a:extLst>
          </p:cNvPr>
          <p:cNvSpPr/>
          <p:nvPr/>
        </p:nvSpPr>
        <p:spPr>
          <a:xfrm>
            <a:off x="3386446" y="2261476"/>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11" name="Straight Arrow Connector 10">
            <a:extLst>
              <a:ext uri="{FF2B5EF4-FFF2-40B4-BE49-F238E27FC236}">
                <a16:creationId xmlns:a16="http://schemas.microsoft.com/office/drawing/2014/main" id="{A8ABD4C3-AD04-D3B6-9686-571248559DAA}"/>
              </a:ext>
            </a:extLst>
          </p:cNvPr>
          <p:cNvCxnSpPr/>
          <p:nvPr/>
        </p:nvCxnSpPr>
        <p:spPr>
          <a:xfrm>
            <a:off x="3615046" y="2490076"/>
            <a:ext cx="76200" cy="138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80F560E-B9DC-D4FA-CF84-F52399F6F554}"/>
              </a:ext>
            </a:extLst>
          </p:cNvPr>
          <p:cNvSpPr txBox="1"/>
          <p:nvPr/>
        </p:nvSpPr>
        <p:spPr>
          <a:xfrm>
            <a:off x="1100446" y="4674448"/>
            <a:ext cx="59436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Item 1 is subgroup values- entered by inspector</a:t>
            </a:r>
          </a:p>
        </p:txBody>
      </p:sp>
      <p:sp>
        <p:nvSpPr>
          <p:cNvPr id="13" name="TextBox 12">
            <a:extLst>
              <a:ext uri="{FF2B5EF4-FFF2-40B4-BE49-F238E27FC236}">
                <a16:creationId xmlns:a16="http://schemas.microsoft.com/office/drawing/2014/main" id="{F3823639-148C-626B-D70D-951594D99D52}"/>
              </a:ext>
            </a:extLst>
          </p:cNvPr>
          <p:cNvSpPr txBox="1"/>
          <p:nvPr/>
        </p:nvSpPr>
        <p:spPr>
          <a:xfrm>
            <a:off x="1092529" y="4930663"/>
            <a:ext cx="67818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Item 2 is subgroup average- calculated and plotted automatically</a:t>
            </a:r>
          </a:p>
        </p:txBody>
      </p:sp>
      <p:sp>
        <p:nvSpPr>
          <p:cNvPr id="14" name="TextBox 13">
            <a:extLst>
              <a:ext uri="{FF2B5EF4-FFF2-40B4-BE49-F238E27FC236}">
                <a16:creationId xmlns:a16="http://schemas.microsoft.com/office/drawing/2014/main" id="{F26A00CA-3BF0-D11B-5D15-95DA1F3D4228}"/>
              </a:ext>
            </a:extLst>
          </p:cNvPr>
          <p:cNvSpPr txBox="1"/>
          <p:nvPr/>
        </p:nvSpPr>
        <p:spPr>
          <a:xfrm>
            <a:off x="1100446" y="5192273"/>
            <a:ext cx="771500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Item 3 is the Range biggest value minus smallest value in subgroup-calculated and plotted automatically</a:t>
            </a:r>
          </a:p>
        </p:txBody>
      </p:sp>
      <p:sp>
        <p:nvSpPr>
          <p:cNvPr id="15" name="Decagon 14">
            <a:extLst>
              <a:ext uri="{FF2B5EF4-FFF2-40B4-BE49-F238E27FC236}">
                <a16:creationId xmlns:a16="http://schemas.microsoft.com/office/drawing/2014/main" id="{F50CD51E-05BD-D6F1-0E78-CECA6AB8BF74}"/>
              </a:ext>
            </a:extLst>
          </p:cNvPr>
          <p:cNvSpPr/>
          <p:nvPr/>
        </p:nvSpPr>
        <p:spPr>
          <a:xfrm>
            <a:off x="7272646" y="3494987"/>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Decagon 15">
            <a:extLst>
              <a:ext uri="{FF2B5EF4-FFF2-40B4-BE49-F238E27FC236}">
                <a16:creationId xmlns:a16="http://schemas.microsoft.com/office/drawing/2014/main" id="{3BF7187E-379D-E5C1-5082-D87C27F0F616}"/>
              </a:ext>
            </a:extLst>
          </p:cNvPr>
          <p:cNvSpPr/>
          <p:nvPr/>
        </p:nvSpPr>
        <p:spPr>
          <a:xfrm>
            <a:off x="6510646" y="3266387"/>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Decagon 16">
            <a:extLst>
              <a:ext uri="{FF2B5EF4-FFF2-40B4-BE49-F238E27FC236}">
                <a16:creationId xmlns:a16="http://schemas.microsoft.com/office/drawing/2014/main" id="{14622DF0-D458-6D01-68D5-752D65207B4C}"/>
              </a:ext>
            </a:extLst>
          </p:cNvPr>
          <p:cNvSpPr/>
          <p:nvPr/>
        </p:nvSpPr>
        <p:spPr>
          <a:xfrm>
            <a:off x="9253846" y="3486081"/>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18" name="Straight Arrow Connector 17">
            <a:extLst>
              <a:ext uri="{FF2B5EF4-FFF2-40B4-BE49-F238E27FC236}">
                <a16:creationId xmlns:a16="http://schemas.microsoft.com/office/drawing/2014/main" id="{704D9887-50C0-3A34-347D-5AF1B5052BE9}"/>
              </a:ext>
            </a:extLst>
          </p:cNvPr>
          <p:cNvCxnSpPr/>
          <p:nvPr/>
        </p:nvCxnSpPr>
        <p:spPr>
          <a:xfrm flipH="1">
            <a:off x="6358246" y="3494987"/>
            <a:ext cx="228600" cy="105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E4322EE-B7EE-FD96-293B-CC52540D0C39}"/>
              </a:ext>
            </a:extLst>
          </p:cNvPr>
          <p:cNvCxnSpPr/>
          <p:nvPr/>
        </p:nvCxnSpPr>
        <p:spPr>
          <a:xfrm flipH="1" flipV="1">
            <a:off x="7120246" y="3380687"/>
            <a:ext cx="152400" cy="105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8B0F01-7ED0-0440-0D69-BE898350E812}"/>
              </a:ext>
            </a:extLst>
          </p:cNvPr>
          <p:cNvCxnSpPr/>
          <p:nvPr/>
        </p:nvCxnSpPr>
        <p:spPr>
          <a:xfrm flipH="1">
            <a:off x="9177646" y="3723587"/>
            <a:ext cx="76200" cy="124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Decagon 20">
            <a:extLst>
              <a:ext uri="{FF2B5EF4-FFF2-40B4-BE49-F238E27FC236}">
                <a16:creationId xmlns:a16="http://schemas.microsoft.com/office/drawing/2014/main" id="{EA0C7A4A-352B-85C1-DAAF-D0B21F3E4EF1}"/>
              </a:ext>
            </a:extLst>
          </p:cNvPr>
          <p:cNvSpPr/>
          <p:nvPr/>
        </p:nvSpPr>
        <p:spPr>
          <a:xfrm>
            <a:off x="6891646" y="3867081"/>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22" name="Straight Arrow Connector 21">
            <a:extLst>
              <a:ext uri="{FF2B5EF4-FFF2-40B4-BE49-F238E27FC236}">
                <a16:creationId xmlns:a16="http://schemas.microsoft.com/office/drawing/2014/main" id="{2E547405-EE82-182D-FCBF-5A433337CA63}"/>
              </a:ext>
            </a:extLst>
          </p:cNvPr>
          <p:cNvCxnSpPr/>
          <p:nvPr/>
        </p:nvCxnSpPr>
        <p:spPr>
          <a:xfrm flipH="1">
            <a:off x="6739246" y="4095681"/>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1A79893-BA6B-F9E7-B2D2-E72D59B561A2}"/>
              </a:ext>
            </a:extLst>
          </p:cNvPr>
          <p:cNvCxnSpPr/>
          <p:nvPr/>
        </p:nvCxnSpPr>
        <p:spPr>
          <a:xfrm>
            <a:off x="7120246" y="3981381"/>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7512CFC-0DC6-3861-E0F7-5C6AD30CEE4F}"/>
              </a:ext>
            </a:extLst>
          </p:cNvPr>
          <p:cNvCxnSpPr/>
          <p:nvPr/>
        </p:nvCxnSpPr>
        <p:spPr>
          <a:xfrm>
            <a:off x="8815450" y="1838754"/>
            <a:ext cx="89274" cy="254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C67FD20-BF61-049C-A5B2-2E9283EE99C3}"/>
              </a:ext>
            </a:extLst>
          </p:cNvPr>
          <p:cNvCxnSpPr/>
          <p:nvPr/>
        </p:nvCxnSpPr>
        <p:spPr>
          <a:xfrm flipH="1">
            <a:off x="8491846" y="1838754"/>
            <a:ext cx="152400" cy="195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Decagon 25">
            <a:extLst>
              <a:ext uri="{FF2B5EF4-FFF2-40B4-BE49-F238E27FC236}">
                <a16:creationId xmlns:a16="http://schemas.microsoft.com/office/drawing/2014/main" id="{E2B9D6FB-533B-803C-43B3-D164C8C43DC6}"/>
              </a:ext>
            </a:extLst>
          </p:cNvPr>
          <p:cNvSpPr/>
          <p:nvPr/>
        </p:nvSpPr>
        <p:spPr>
          <a:xfrm>
            <a:off x="8606146" y="1610154"/>
            <a:ext cx="228600" cy="2286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7" name="Rectangle 26">
            <a:extLst>
              <a:ext uri="{FF2B5EF4-FFF2-40B4-BE49-F238E27FC236}">
                <a16:creationId xmlns:a16="http://schemas.microsoft.com/office/drawing/2014/main" id="{32830A9A-FB77-33BA-F317-45D138926C90}"/>
              </a:ext>
            </a:extLst>
          </p:cNvPr>
          <p:cNvSpPr/>
          <p:nvPr/>
        </p:nvSpPr>
        <p:spPr>
          <a:xfrm>
            <a:off x="2472046" y="2943933"/>
            <a:ext cx="2209800" cy="152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0E16B22-0AA6-9A0E-348C-C43B00A10B89}"/>
              </a:ext>
            </a:extLst>
          </p:cNvPr>
          <p:cNvSpPr txBox="1"/>
          <p:nvPr/>
        </p:nvSpPr>
        <p:spPr>
          <a:xfrm>
            <a:off x="2612944" y="3320833"/>
            <a:ext cx="19812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One subgroup</a:t>
            </a:r>
          </a:p>
        </p:txBody>
      </p:sp>
      <p:cxnSp>
        <p:nvCxnSpPr>
          <p:cNvPr id="29" name="Straight Arrow Connector 28">
            <a:extLst>
              <a:ext uri="{FF2B5EF4-FFF2-40B4-BE49-F238E27FC236}">
                <a16:creationId xmlns:a16="http://schemas.microsoft.com/office/drawing/2014/main" id="{702AE271-9F8F-0013-1448-6762D0293B84}"/>
              </a:ext>
            </a:extLst>
          </p:cNvPr>
          <p:cNvCxnSpPr/>
          <p:nvPr/>
        </p:nvCxnSpPr>
        <p:spPr>
          <a:xfrm flipV="1">
            <a:off x="3843646" y="3096546"/>
            <a:ext cx="152400" cy="22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33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3B1B-C267-4F21-E31D-E70FD60EF8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GHSP Application of SPC</a:t>
            </a:r>
          </a:p>
        </p:txBody>
      </p:sp>
      <p:pic>
        <p:nvPicPr>
          <p:cNvPr id="4" name="Picture 2">
            <a:extLst>
              <a:ext uri="{FF2B5EF4-FFF2-40B4-BE49-F238E27FC236}">
                <a16:creationId xmlns:a16="http://schemas.microsoft.com/office/drawing/2014/main" id="{75256460-692F-63F9-520A-D0722606C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278" y="1147631"/>
            <a:ext cx="8333153" cy="514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04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E920-3200-3365-08AA-23266620304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Special Cause Variation</a:t>
            </a:r>
          </a:p>
        </p:txBody>
      </p:sp>
      <p:sp>
        <p:nvSpPr>
          <p:cNvPr id="4" name="TextBox 3">
            <a:extLst>
              <a:ext uri="{FF2B5EF4-FFF2-40B4-BE49-F238E27FC236}">
                <a16:creationId xmlns:a16="http://schemas.microsoft.com/office/drawing/2014/main" id="{2D0A3E72-FFFD-D308-8CF3-7FC081AB2DB0}"/>
              </a:ext>
            </a:extLst>
          </p:cNvPr>
          <p:cNvSpPr txBox="1"/>
          <p:nvPr/>
        </p:nvSpPr>
        <p:spPr>
          <a:xfrm>
            <a:off x="5305026" y="4160205"/>
            <a:ext cx="5386420"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Special cause variation are due to out of the ordinary events.  An example of this is the bolt with a broken head. Often these events are unpredictable and results in an unsatisfactory product</a:t>
            </a:r>
          </a:p>
        </p:txBody>
      </p:sp>
      <p:grpSp>
        <p:nvGrpSpPr>
          <p:cNvPr id="5" name="Group 4">
            <a:extLst>
              <a:ext uri="{FF2B5EF4-FFF2-40B4-BE49-F238E27FC236}">
                <a16:creationId xmlns:a16="http://schemas.microsoft.com/office/drawing/2014/main" id="{87533A29-ADDC-CFA2-CF61-94EFF938D295}"/>
              </a:ext>
            </a:extLst>
          </p:cNvPr>
          <p:cNvGrpSpPr/>
          <p:nvPr/>
        </p:nvGrpSpPr>
        <p:grpSpPr>
          <a:xfrm>
            <a:off x="3996267" y="2217121"/>
            <a:ext cx="7039056" cy="2183404"/>
            <a:chOff x="2743200" y="3067137"/>
            <a:chExt cx="6324600" cy="1965097"/>
          </a:xfrm>
        </p:grpSpPr>
        <p:grpSp>
          <p:nvGrpSpPr>
            <p:cNvPr id="6" name="Group 5">
              <a:extLst>
                <a:ext uri="{FF2B5EF4-FFF2-40B4-BE49-F238E27FC236}">
                  <a16:creationId xmlns:a16="http://schemas.microsoft.com/office/drawing/2014/main" id="{82203404-A861-F61B-591B-8F3FC8B24307}"/>
                </a:ext>
              </a:extLst>
            </p:cNvPr>
            <p:cNvGrpSpPr/>
            <p:nvPr/>
          </p:nvGrpSpPr>
          <p:grpSpPr>
            <a:xfrm>
              <a:off x="3491988" y="3067137"/>
              <a:ext cx="5575812" cy="1733463"/>
              <a:chOff x="3829816" y="2933948"/>
              <a:chExt cx="5575812" cy="1733463"/>
            </a:xfrm>
          </p:grpSpPr>
          <p:pic>
            <p:nvPicPr>
              <p:cNvPr id="8" name="Picture 2" descr="http://www.fotosearch.com/bthumb/UNC/UNC113/u18169044.jpg">
                <a:extLst>
                  <a:ext uri="{FF2B5EF4-FFF2-40B4-BE49-F238E27FC236}">
                    <a16:creationId xmlns:a16="http://schemas.microsoft.com/office/drawing/2014/main" id="{A0712E7D-ACFC-42E4-E6BB-B2EDF7AD09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036355">
                <a:off x="6768699" y="2943896"/>
                <a:ext cx="1691182" cy="1671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otosearch.com/bthumb/UNC/UNC113/u18169044.jpg">
                <a:extLst>
                  <a:ext uri="{FF2B5EF4-FFF2-40B4-BE49-F238E27FC236}">
                    <a16:creationId xmlns:a16="http://schemas.microsoft.com/office/drawing/2014/main" id="{F002CE93-934C-F9DF-2334-D34CABE5711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036355">
                <a:off x="7795903" y="3009899"/>
                <a:ext cx="16192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fotosearch.com/bthumb/UNC/UNC113/u18169044.jpg">
                <a:extLst>
                  <a:ext uri="{FF2B5EF4-FFF2-40B4-BE49-F238E27FC236}">
                    <a16:creationId xmlns:a16="http://schemas.microsoft.com/office/drawing/2014/main" id="{54DAF83F-4339-1751-0E27-6CB9C056C69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036355">
                <a:off x="3820136" y="3031574"/>
                <a:ext cx="1645517" cy="1626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fotosearch.com/bthumb/UNC/UNC113/u18169044.jpg">
                <a:extLst>
                  <a:ext uri="{FF2B5EF4-FFF2-40B4-BE49-F238E27FC236}">
                    <a16:creationId xmlns:a16="http://schemas.microsoft.com/office/drawing/2014/main" id="{37FAAE71-78E5-323F-034C-159CC75103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036355">
                <a:off x="4824103" y="3053719"/>
                <a:ext cx="16192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fotosearch.com/bthumb/UNC/UNC113/u18169044.jpg">
                <a:extLst>
                  <a:ext uri="{FF2B5EF4-FFF2-40B4-BE49-F238E27FC236}">
                    <a16:creationId xmlns:a16="http://schemas.microsoft.com/office/drawing/2014/main" id="{5C0E5A29-3893-CDA4-6A1B-E98CC22B36D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036355">
                <a:off x="5800333" y="3006552"/>
                <a:ext cx="1647490" cy="162810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loud 6">
              <a:extLst>
                <a:ext uri="{FF2B5EF4-FFF2-40B4-BE49-F238E27FC236}">
                  <a16:creationId xmlns:a16="http://schemas.microsoft.com/office/drawing/2014/main" id="{C6699568-D1E7-A2A0-7175-9D303C9FF86D}"/>
                </a:ext>
              </a:extLst>
            </p:cNvPr>
            <p:cNvSpPr/>
            <p:nvPr/>
          </p:nvSpPr>
          <p:spPr>
            <a:xfrm>
              <a:off x="2743200" y="4495800"/>
              <a:ext cx="1295400" cy="5364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F6EB351-66B4-2362-C979-390F0DAB975C}"/>
              </a:ext>
            </a:extLst>
          </p:cNvPr>
          <p:cNvGrpSpPr/>
          <p:nvPr/>
        </p:nvGrpSpPr>
        <p:grpSpPr>
          <a:xfrm>
            <a:off x="1786467" y="1351567"/>
            <a:ext cx="3525596" cy="4005308"/>
            <a:chOff x="533400" y="2387165"/>
            <a:chExt cx="3167752" cy="3604839"/>
          </a:xfrm>
        </p:grpSpPr>
        <p:cxnSp>
          <p:nvCxnSpPr>
            <p:cNvPr id="14" name="Straight Connector 13">
              <a:extLst>
                <a:ext uri="{FF2B5EF4-FFF2-40B4-BE49-F238E27FC236}">
                  <a16:creationId xmlns:a16="http://schemas.microsoft.com/office/drawing/2014/main" id="{43C3D6FD-A339-DE68-807F-7D57F546B793}"/>
                </a:ext>
              </a:extLst>
            </p:cNvPr>
            <p:cNvCxnSpPr/>
            <p:nvPr/>
          </p:nvCxnSpPr>
          <p:spPr>
            <a:xfrm flipV="1">
              <a:off x="1101258" y="3683233"/>
              <a:ext cx="1794342" cy="1980969"/>
            </a:xfrm>
            <a:prstGeom prst="line">
              <a:avLst/>
            </a:prstGeom>
          </p:spPr>
          <p:style>
            <a:lnRef idx="1">
              <a:schemeClr val="accent4"/>
            </a:lnRef>
            <a:fillRef idx="0">
              <a:schemeClr val="accent4"/>
            </a:fillRef>
            <a:effectRef idx="0">
              <a:schemeClr val="accent4"/>
            </a:effectRef>
            <a:fontRef idx="minor">
              <a:schemeClr val="tx1"/>
            </a:fontRef>
          </p:style>
        </p:cxnSp>
        <p:sp>
          <p:nvSpPr>
            <p:cNvPr id="15" name="Freeform 28">
              <a:extLst>
                <a:ext uri="{FF2B5EF4-FFF2-40B4-BE49-F238E27FC236}">
                  <a16:creationId xmlns:a16="http://schemas.microsoft.com/office/drawing/2014/main" id="{EAE6A188-58D7-B92D-10E4-DFFA745327F8}"/>
                </a:ext>
              </a:extLst>
            </p:cNvPr>
            <p:cNvSpPr/>
            <p:nvPr/>
          </p:nvSpPr>
          <p:spPr>
            <a:xfrm>
              <a:off x="1786467" y="3505200"/>
              <a:ext cx="1413933" cy="594492"/>
            </a:xfrm>
            <a:custGeom>
              <a:avLst/>
              <a:gdLst>
                <a:gd name="connsiteX0" fmla="*/ 0 w 1413933"/>
                <a:gd name="connsiteY0" fmla="*/ 584861 h 594492"/>
                <a:gd name="connsiteX1" fmla="*/ 228600 w 1413933"/>
                <a:gd name="connsiteY1" fmla="*/ 457861 h 594492"/>
                <a:gd name="connsiteX2" fmla="*/ 389467 w 1413933"/>
                <a:gd name="connsiteY2" fmla="*/ 59928 h 594492"/>
                <a:gd name="connsiteX3" fmla="*/ 635000 w 1413933"/>
                <a:gd name="connsiteY3" fmla="*/ 42995 h 594492"/>
                <a:gd name="connsiteX4" fmla="*/ 838200 w 1413933"/>
                <a:gd name="connsiteY4" fmla="*/ 457861 h 594492"/>
                <a:gd name="connsiteX5" fmla="*/ 1413933 w 1413933"/>
                <a:gd name="connsiteY5" fmla="*/ 593328 h 59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933" h="594492">
                  <a:moveTo>
                    <a:pt x="0" y="584861"/>
                  </a:moveTo>
                  <a:cubicBezTo>
                    <a:pt x="81844" y="565105"/>
                    <a:pt x="163689" y="545350"/>
                    <a:pt x="228600" y="457861"/>
                  </a:cubicBezTo>
                  <a:cubicBezTo>
                    <a:pt x="293511" y="370372"/>
                    <a:pt x="321734" y="129072"/>
                    <a:pt x="389467" y="59928"/>
                  </a:cubicBezTo>
                  <a:cubicBezTo>
                    <a:pt x="457200" y="-9216"/>
                    <a:pt x="560211" y="-23327"/>
                    <a:pt x="635000" y="42995"/>
                  </a:cubicBezTo>
                  <a:cubicBezTo>
                    <a:pt x="709789" y="109317"/>
                    <a:pt x="708378" y="366139"/>
                    <a:pt x="838200" y="457861"/>
                  </a:cubicBezTo>
                  <a:cubicBezTo>
                    <a:pt x="968022" y="549583"/>
                    <a:pt x="1251655" y="603206"/>
                    <a:pt x="1413933" y="593328"/>
                  </a:cubicBezTo>
                </a:path>
              </a:pathLst>
            </a:custGeom>
            <a:solidFill>
              <a:schemeClr val="bg1"/>
            </a:solidFill>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Freeform 14">
              <a:extLst>
                <a:ext uri="{FF2B5EF4-FFF2-40B4-BE49-F238E27FC236}">
                  <a16:creationId xmlns:a16="http://schemas.microsoft.com/office/drawing/2014/main" id="{C875800A-58A4-D86A-A06B-4111FB337701}"/>
                </a:ext>
              </a:extLst>
            </p:cNvPr>
            <p:cNvSpPr/>
            <p:nvPr/>
          </p:nvSpPr>
          <p:spPr>
            <a:xfrm>
              <a:off x="1392808" y="4191000"/>
              <a:ext cx="1350392" cy="409587"/>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Freeform 15">
              <a:extLst>
                <a:ext uri="{FF2B5EF4-FFF2-40B4-BE49-F238E27FC236}">
                  <a16:creationId xmlns:a16="http://schemas.microsoft.com/office/drawing/2014/main" id="{C0C67F55-4ADA-56DD-CED5-9D008029C618}"/>
                </a:ext>
              </a:extLst>
            </p:cNvPr>
            <p:cNvSpPr/>
            <p:nvPr/>
          </p:nvSpPr>
          <p:spPr>
            <a:xfrm>
              <a:off x="1219200" y="3943188"/>
              <a:ext cx="838200" cy="1289679"/>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Freeform 16">
              <a:extLst>
                <a:ext uri="{FF2B5EF4-FFF2-40B4-BE49-F238E27FC236}">
                  <a16:creationId xmlns:a16="http://schemas.microsoft.com/office/drawing/2014/main" id="{99E51AAF-BA28-EA00-71EB-F72426FDA53F}"/>
                </a:ext>
              </a:extLst>
            </p:cNvPr>
            <p:cNvSpPr/>
            <p:nvPr/>
          </p:nvSpPr>
          <p:spPr>
            <a:xfrm>
              <a:off x="685800" y="5105400"/>
              <a:ext cx="838200" cy="508467"/>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2E4DE2AF-4CE8-AB51-9D33-471CF7C9B9F0}"/>
                </a:ext>
              </a:extLst>
            </p:cNvPr>
            <p:cNvCxnSpPr/>
            <p:nvPr/>
          </p:nvCxnSpPr>
          <p:spPr>
            <a:xfrm flipV="1">
              <a:off x="2895600" y="3048000"/>
              <a:ext cx="609600" cy="635234"/>
            </a:xfrm>
            <a:prstGeom prst="line">
              <a:avLst/>
            </a:prstGeom>
            <a:ln>
              <a:solidFill>
                <a:schemeClr val="accent4">
                  <a:shade val="95000"/>
                  <a:satMod val="105000"/>
                  <a:alpha val="60000"/>
                </a:schemeClr>
              </a:solidFill>
              <a:prstDash val="dash"/>
            </a:ln>
          </p:spPr>
          <p:style>
            <a:lnRef idx="1">
              <a:schemeClr val="accent4"/>
            </a:lnRef>
            <a:fillRef idx="0">
              <a:schemeClr val="accent4"/>
            </a:fillRef>
            <a:effectRef idx="0">
              <a:schemeClr val="accent4"/>
            </a:effectRef>
            <a:fontRef idx="minor">
              <a:schemeClr val="tx1"/>
            </a:fontRef>
          </p:style>
        </p:cxnSp>
        <p:sp>
          <p:nvSpPr>
            <p:cNvPr id="20" name="TextBox 19">
              <a:extLst>
                <a:ext uri="{FF2B5EF4-FFF2-40B4-BE49-F238E27FC236}">
                  <a16:creationId xmlns:a16="http://schemas.microsoft.com/office/drawing/2014/main" id="{7FB46569-57BC-EC6A-195D-B3C32DFB9227}"/>
                </a:ext>
              </a:extLst>
            </p:cNvPr>
            <p:cNvSpPr txBox="1"/>
            <p:nvPr/>
          </p:nvSpPr>
          <p:spPr>
            <a:xfrm>
              <a:off x="533400" y="5715000"/>
              <a:ext cx="479908" cy="277004"/>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Size</a:t>
              </a:r>
            </a:p>
          </p:txBody>
        </p:sp>
        <p:cxnSp>
          <p:nvCxnSpPr>
            <p:cNvPr id="21" name="Straight Arrow Connector 20">
              <a:extLst>
                <a:ext uri="{FF2B5EF4-FFF2-40B4-BE49-F238E27FC236}">
                  <a16:creationId xmlns:a16="http://schemas.microsoft.com/office/drawing/2014/main" id="{D975E235-7C15-94E2-A208-FC9F7839E2B2}"/>
                </a:ext>
              </a:extLst>
            </p:cNvPr>
            <p:cNvCxnSpPr>
              <a:stCxn id="20" idx="3"/>
            </p:cNvCxnSpPr>
            <p:nvPr/>
          </p:nvCxnSpPr>
          <p:spPr>
            <a:xfrm>
              <a:off x="1013308" y="5853502"/>
              <a:ext cx="282092" cy="1538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2" name="TextBox 21">
              <a:extLst>
                <a:ext uri="{FF2B5EF4-FFF2-40B4-BE49-F238E27FC236}">
                  <a16:creationId xmlns:a16="http://schemas.microsoft.com/office/drawing/2014/main" id="{6BA2C60E-01E9-5D6A-C13F-337DA7020DBC}"/>
                </a:ext>
              </a:extLst>
            </p:cNvPr>
            <p:cNvSpPr txBox="1"/>
            <p:nvPr/>
          </p:nvSpPr>
          <p:spPr>
            <a:xfrm rot="18900000">
              <a:off x="1926708" y="5279199"/>
              <a:ext cx="517125" cy="277004"/>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Time</a:t>
              </a:r>
            </a:p>
          </p:txBody>
        </p:sp>
        <p:cxnSp>
          <p:nvCxnSpPr>
            <p:cNvPr id="23" name="Straight Arrow Connector 22">
              <a:extLst>
                <a:ext uri="{FF2B5EF4-FFF2-40B4-BE49-F238E27FC236}">
                  <a16:creationId xmlns:a16="http://schemas.microsoft.com/office/drawing/2014/main" id="{9793E2B5-695B-7A86-B8E8-C47103B39C56}"/>
                </a:ext>
              </a:extLst>
            </p:cNvPr>
            <p:cNvCxnSpPr>
              <a:stCxn id="22" idx="3"/>
            </p:cNvCxnSpPr>
            <p:nvPr/>
          </p:nvCxnSpPr>
          <p:spPr>
            <a:xfrm flipV="1">
              <a:off x="2368103" y="4839167"/>
              <a:ext cx="387797" cy="39539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4" name="TextBox 23">
              <a:extLst>
                <a:ext uri="{FF2B5EF4-FFF2-40B4-BE49-F238E27FC236}">
                  <a16:creationId xmlns:a16="http://schemas.microsoft.com/office/drawing/2014/main" id="{6C0988C0-EF2F-4723-C592-B3C9C8DF6D1F}"/>
                </a:ext>
              </a:extLst>
            </p:cNvPr>
            <p:cNvSpPr txBox="1"/>
            <p:nvPr/>
          </p:nvSpPr>
          <p:spPr>
            <a:xfrm>
              <a:off x="2819400" y="3654623"/>
              <a:ext cx="881752" cy="277004"/>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Prediction</a:t>
              </a:r>
            </a:p>
          </p:txBody>
        </p:sp>
        <p:sp>
          <p:nvSpPr>
            <p:cNvPr id="25" name="Rectangle 24">
              <a:extLst>
                <a:ext uri="{FF2B5EF4-FFF2-40B4-BE49-F238E27FC236}">
                  <a16:creationId xmlns:a16="http://schemas.microsoft.com/office/drawing/2014/main" id="{CD2EE89E-7E85-F854-916C-B21F43D45D0A}"/>
                </a:ext>
              </a:extLst>
            </p:cNvPr>
            <p:cNvSpPr/>
            <p:nvPr/>
          </p:nvSpPr>
          <p:spPr>
            <a:xfrm>
              <a:off x="3117818" y="2387165"/>
              <a:ext cx="546162" cy="83101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t>
              </a:r>
            </a:p>
          </p:txBody>
        </p:sp>
      </p:grpSp>
      <p:sp>
        <p:nvSpPr>
          <p:cNvPr id="26" name="TextBox 25">
            <a:extLst>
              <a:ext uri="{FF2B5EF4-FFF2-40B4-BE49-F238E27FC236}">
                <a16:creationId xmlns:a16="http://schemas.microsoft.com/office/drawing/2014/main" id="{ABD025B2-D3D7-882F-3992-1B69635D56E7}"/>
              </a:ext>
            </a:extLst>
          </p:cNvPr>
          <p:cNvSpPr txBox="1"/>
          <p:nvPr/>
        </p:nvSpPr>
        <p:spPr>
          <a:xfrm>
            <a:off x="1515496" y="1602265"/>
            <a:ext cx="2688965"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special cause variation exists in a process it results in instability over time and an inability to predict the outcome. </a:t>
            </a:r>
          </a:p>
        </p:txBody>
      </p:sp>
    </p:spTree>
    <p:extLst>
      <p:ext uri="{BB962C8B-B14F-4D97-AF65-F5344CB8AC3E}">
        <p14:creationId xmlns:p14="http://schemas.microsoft.com/office/powerpoint/2010/main" val="14781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697C-A69A-CE8D-78D1-F0E9B11410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Control Chart</a:t>
            </a:r>
          </a:p>
        </p:txBody>
      </p:sp>
      <p:sp>
        <p:nvSpPr>
          <p:cNvPr id="4" name="TextBox 3">
            <a:extLst>
              <a:ext uri="{FF2B5EF4-FFF2-40B4-BE49-F238E27FC236}">
                <a16:creationId xmlns:a16="http://schemas.microsoft.com/office/drawing/2014/main" id="{6FD35A2C-9F03-82B9-BC5E-2579F7B101E6}"/>
              </a:ext>
            </a:extLst>
          </p:cNvPr>
          <p:cNvSpPr txBox="1"/>
          <p:nvPr/>
        </p:nvSpPr>
        <p:spPr>
          <a:xfrm>
            <a:off x="925844" y="1074750"/>
            <a:ext cx="677211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Goal: To create a sample Xbar and R chart for the data set below</a:t>
            </a:r>
          </a:p>
        </p:txBody>
      </p:sp>
      <p:graphicFrame>
        <p:nvGraphicFramePr>
          <p:cNvPr id="5" name="Table 4">
            <a:extLst>
              <a:ext uri="{FF2B5EF4-FFF2-40B4-BE49-F238E27FC236}">
                <a16:creationId xmlns:a16="http://schemas.microsoft.com/office/drawing/2014/main" id="{541C9520-0F67-0F1A-5809-E0454F56B396}"/>
              </a:ext>
            </a:extLst>
          </p:cNvPr>
          <p:cNvGraphicFramePr>
            <a:graphicFrameLocks noGrp="1"/>
          </p:cNvGraphicFramePr>
          <p:nvPr>
            <p:extLst>
              <p:ext uri="{D42A27DB-BD31-4B8C-83A1-F6EECF244321}">
                <p14:modId xmlns:p14="http://schemas.microsoft.com/office/powerpoint/2010/main" val="3948220587"/>
              </p:ext>
            </p:extLst>
          </p:nvPr>
        </p:nvGraphicFramePr>
        <p:xfrm>
          <a:off x="928077" y="1463033"/>
          <a:ext cx="8944711" cy="1962835"/>
        </p:xfrm>
        <a:graphic>
          <a:graphicData uri="http://schemas.openxmlformats.org/drawingml/2006/table">
            <a:tbl>
              <a:tblPr firstRow="1" bandRow="1">
                <a:tableStyleId>{69CF1AB2-1976-4502-BF36-3FF5EA218861}</a:tableStyleId>
              </a:tblPr>
              <a:tblGrid>
                <a:gridCol w="1387973">
                  <a:extLst>
                    <a:ext uri="{9D8B030D-6E8A-4147-A177-3AD203B41FA5}">
                      <a16:colId xmlns:a16="http://schemas.microsoft.com/office/drawing/2014/main" val="20000"/>
                    </a:ext>
                  </a:extLst>
                </a:gridCol>
                <a:gridCol w="925315">
                  <a:extLst>
                    <a:ext uri="{9D8B030D-6E8A-4147-A177-3AD203B41FA5}">
                      <a16:colId xmlns:a16="http://schemas.microsoft.com/office/drawing/2014/main" val="20001"/>
                    </a:ext>
                  </a:extLst>
                </a:gridCol>
                <a:gridCol w="925315">
                  <a:extLst>
                    <a:ext uri="{9D8B030D-6E8A-4147-A177-3AD203B41FA5}">
                      <a16:colId xmlns:a16="http://schemas.microsoft.com/office/drawing/2014/main" val="20002"/>
                    </a:ext>
                  </a:extLst>
                </a:gridCol>
                <a:gridCol w="925315">
                  <a:extLst>
                    <a:ext uri="{9D8B030D-6E8A-4147-A177-3AD203B41FA5}">
                      <a16:colId xmlns:a16="http://schemas.microsoft.com/office/drawing/2014/main" val="20003"/>
                    </a:ext>
                  </a:extLst>
                </a:gridCol>
                <a:gridCol w="925315">
                  <a:extLst>
                    <a:ext uri="{9D8B030D-6E8A-4147-A177-3AD203B41FA5}">
                      <a16:colId xmlns:a16="http://schemas.microsoft.com/office/drawing/2014/main" val="20004"/>
                    </a:ext>
                  </a:extLst>
                </a:gridCol>
                <a:gridCol w="925315">
                  <a:extLst>
                    <a:ext uri="{9D8B030D-6E8A-4147-A177-3AD203B41FA5}">
                      <a16:colId xmlns:a16="http://schemas.microsoft.com/office/drawing/2014/main" val="20005"/>
                    </a:ext>
                  </a:extLst>
                </a:gridCol>
                <a:gridCol w="925315">
                  <a:extLst>
                    <a:ext uri="{9D8B030D-6E8A-4147-A177-3AD203B41FA5}">
                      <a16:colId xmlns:a16="http://schemas.microsoft.com/office/drawing/2014/main" val="20006"/>
                    </a:ext>
                  </a:extLst>
                </a:gridCol>
                <a:gridCol w="2004848">
                  <a:extLst>
                    <a:ext uri="{9D8B030D-6E8A-4147-A177-3AD203B41FA5}">
                      <a16:colId xmlns:a16="http://schemas.microsoft.com/office/drawing/2014/main" val="20007"/>
                    </a:ext>
                  </a:extLst>
                </a:gridCol>
              </a:tblGrid>
              <a:tr h="392567">
                <a:tc>
                  <a:txBody>
                    <a:bodyPr/>
                    <a:lstStyle/>
                    <a:p>
                      <a:r>
                        <a:rPr lang="en-US" b="0" dirty="0">
                          <a:latin typeface="Arial" panose="020B0604020202020204" pitchFamily="34" charset="0"/>
                          <a:cs typeface="Arial" panose="020B0604020202020204" pitchFamily="34" charset="0"/>
                        </a:rPr>
                        <a:t>Sample</a:t>
                      </a:r>
                      <a:r>
                        <a:rPr lang="en-US" b="0" baseline="0" dirty="0">
                          <a:latin typeface="Arial" panose="020B0604020202020204" pitchFamily="34" charset="0"/>
                          <a:cs typeface="Arial" panose="020B0604020202020204" pitchFamily="34" charset="0"/>
                        </a:rPr>
                        <a:t> #1</a:t>
                      </a:r>
                      <a:endParaRPr lang="en-US" b="0" dirty="0">
                        <a:latin typeface="Arial" panose="020B0604020202020204" pitchFamily="34" charset="0"/>
                        <a:cs typeface="Arial" panose="020B0604020202020204" pitchFamily="34" charset="0"/>
                      </a:endParaRPr>
                    </a:p>
                  </a:txBody>
                  <a:tcPr/>
                </a:tc>
                <a:tc>
                  <a:txBody>
                    <a:bodyPr/>
                    <a:lstStyle/>
                    <a:p>
                      <a:r>
                        <a:rPr lang="en-US" b="0" dirty="0">
                          <a:latin typeface="Arial" panose="020B0604020202020204" pitchFamily="34" charset="0"/>
                          <a:cs typeface="Arial" panose="020B0604020202020204" pitchFamily="34" charset="0"/>
                        </a:rPr>
                        <a:t>0.0006</a:t>
                      </a:r>
                    </a:p>
                  </a:txBody>
                  <a:tcPr/>
                </a:tc>
                <a:tc>
                  <a:txBody>
                    <a:bodyPr/>
                    <a:lstStyle/>
                    <a:p>
                      <a:r>
                        <a:rPr lang="en-US" b="0" dirty="0">
                          <a:latin typeface="Arial" panose="020B0604020202020204" pitchFamily="34" charset="0"/>
                          <a:cs typeface="Arial" panose="020B0604020202020204" pitchFamily="34" charset="0"/>
                        </a:rPr>
                        <a:t>0.0008</a:t>
                      </a:r>
                    </a:p>
                  </a:txBody>
                  <a:tcPr/>
                </a:tc>
                <a:tc>
                  <a:txBody>
                    <a:bodyPr/>
                    <a:lstStyle/>
                    <a:p>
                      <a:r>
                        <a:rPr lang="en-US" b="0" dirty="0">
                          <a:latin typeface="Arial" panose="020B0604020202020204" pitchFamily="34" charset="0"/>
                          <a:cs typeface="Arial" panose="020B0604020202020204" pitchFamily="34" charset="0"/>
                        </a:rPr>
                        <a:t>0.0006</a:t>
                      </a:r>
                    </a:p>
                  </a:txBody>
                  <a:tcPr/>
                </a:tc>
                <a:tc>
                  <a:txBody>
                    <a:bodyPr/>
                    <a:lstStyle/>
                    <a:p>
                      <a:r>
                        <a:rPr lang="en-US" b="0" dirty="0">
                          <a:latin typeface="Arial" panose="020B0604020202020204" pitchFamily="34" charset="0"/>
                          <a:cs typeface="Arial" panose="020B0604020202020204" pitchFamily="34" charset="0"/>
                        </a:rPr>
                        <a:t>0.0002</a:t>
                      </a:r>
                    </a:p>
                  </a:txBody>
                  <a:tcPr/>
                </a:tc>
                <a:tc>
                  <a:txBody>
                    <a:bodyPr/>
                    <a:lstStyle/>
                    <a:p>
                      <a:r>
                        <a:rPr lang="en-US" b="0" dirty="0">
                          <a:latin typeface="Arial" panose="020B0604020202020204" pitchFamily="34" charset="0"/>
                          <a:cs typeface="Arial" panose="020B0604020202020204" pitchFamily="34" charset="0"/>
                        </a:rPr>
                        <a:t>0.0004</a:t>
                      </a:r>
                    </a:p>
                  </a:txBody>
                  <a:tcPr/>
                </a:tc>
                <a:tc>
                  <a:txBody>
                    <a:bodyPr/>
                    <a:lstStyle/>
                    <a:p>
                      <a:r>
                        <a:rPr lang="en-US" b="0" dirty="0">
                          <a:latin typeface="Arial" panose="020B0604020202020204" pitchFamily="34" charset="0"/>
                          <a:cs typeface="Arial" panose="020B0604020202020204" pitchFamily="34" charset="0"/>
                        </a:rPr>
                        <a:t>0.0004</a:t>
                      </a:r>
                    </a:p>
                  </a:txBody>
                  <a:tcPr/>
                </a:tc>
                <a:tc>
                  <a:txBody>
                    <a:bodyPr/>
                    <a:lstStyle/>
                    <a:p>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92567">
                <a:tc>
                  <a:txBody>
                    <a:bodyPr/>
                    <a:lstStyle/>
                    <a:p>
                      <a:r>
                        <a:rPr lang="en-US" dirty="0">
                          <a:latin typeface="Arial" panose="020B0604020202020204" pitchFamily="34" charset="0"/>
                          <a:cs typeface="Arial" panose="020B0604020202020204" pitchFamily="34" charset="0"/>
                        </a:rPr>
                        <a:t>Sample</a:t>
                      </a:r>
                      <a:r>
                        <a:rPr lang="en-US" baseline="0" dirty="0">
                          <a:latin typeface="Arial" panose="020B0604020202020204" pitchFamily="34" charset="0"/>
                          <a:cs typeface="Arial" panose="020B0604020202020204" pitchFamily="34" charset="0"/>
                        </a:rPr>
                        <a:t> #2</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0.0008</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92567">
                <a:tc>
                  <a:txBody>
                    <a:bodyPr/>
                    <a:lstStyle/>
                    <a:p>
                      <a:r>
                        <a:rPr lang="en-US" dirty="0">
                          <a:latin typeface="Arial" panose="020B0604020202020204" pitchFamily="34" charset="0"/>
                          <a:cs typeface="Arial" panose="020B0604020202020204" pitchFamily="34" charset="0"/>
                        </a:rPr>
                        <a:t>Sample # 3</a:t>
                      </a:r>
                    </a:p>
                  </a:txBody>
                  <a:tcPr/>
                </a:tc>
                <a:tc>
                  <a:txBody>
                    <a:bodyPr/>
                    <a:lstStyle/>
                    <a:p>
                      <a:r>
                        <a:rPr lang="en-US" dirty="0">
                          <a:latin typeface="Arial" panose="020B0604020202020204" pitchFamily="34" charset="0"/>
                          <a:cs typeface="Arial" panose="020B0604020202020204" pitchFamily="34" charset="0"/>
                        </a:rPr>
                        <a:t>0.0001</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0.0000</a:t>
                      </a:r>
                    </a:p>
                  </a:txBody>
                  <a:tcPr/>
                </a:tc>
                <a:tc>
                  <a:txBody>
                    <a:bodyPr/>
                    <a:lstStyle/>
                    <a:p>
                      <a:r>
                        <a:rPr lang="en-US" dirty="0">
                          <a:latin typeface="Arial" panose="020B0604020202020204" pitchFamily="34" charset="0"/>
                          <a:cs typeface="Arial" panose="020B0604020202020204" pitchFamily="34" charset="0"/>
                        </a:rPr>
                        <a:t>0.0000</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0.0008</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92567">
                <a:tc>
                  <a:txBody>
                    <a:bodyPr/>
                    <a:lstStyle/>
                    <a:p>
                      <a:r>
                        <a:rPr lang="en-US" dirty="0">
                          <a:latin typeface="Arial" panose="020B0604020202020204" pitchFamily="34" charset="0"/>
                          <a:cs typeface="Arial" panose="020B0604020202020204" pitchFamily="34" charset="0"/>
                        </a:rPr>
                        <a:t>Xbar</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0.0003</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0.002</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92567">
                <a:tc>
                  <a:txBody>
                    <a:bodyPr/>
                    <a:lstStyle/>
                    <a:p>
                      <a:r>
                        <a:rPr lang="en-US" dirty="0">
                          <a:latin typeface="Arial" panose="020B0604020202020204" pitchFamily="34" charset="0"/>
                          <a:cs typeface="Arial" panose="020B0604020202020204" pitchFamily="34" charset="0"/>
                        </a:rPr>
                        <a:t>Range</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0.0002</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3720EE-CC85-2B8A-9FF4-07D0E48E0D42}"/>
                  </a:ext>
                </a:extLst>
              </p:cNvPr>
              <p:cNvSpPr txBox="1"/>
              <p:nvPr/>
            </p:nvSpPr>
            <p:spPr>
              <a:xfrm>
                <a:off x="925844" y="3538649"/>
                <a:ext cx="8386463" cy="161807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Step 1: Calculate Xbar (average) for each observation</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𝑋</m:t>
                        </m:r>
                        <m:r>
                          <a:rPr lang="en-US" b="0" i="1" baseline="30000" smtClean="0">
                            <a:latin typeface="Cambria Math"/>
                          </a:rPr>
                          <m:t>𝑛</m:t>
                        </m:r>
                        <m:r>
                          <a:rPr lang="en-US" b="0" i="1" baseline="30000" smtClean="0">
                            <a:latin typeface="Cambria Math"/>
                          </a:rPr>
                          <m:t>1+</m:t>
                        </m:r>
                        <m:r>
                          <a:rPr lang="en-US" b="0" i="1" smtClean="0">
                            <a:latin typeface="Cambria Math"/>
                          </a:rPr>
                          <m:t>𝑋𝑛</m:t>
                        </m:r>
                        <m:r>
                          <a:rPr lang="en-US" b="0" i="1" baseline="30000" smtClean="0">
                            <a:latin typeface="Cambria Math"/>
                          </a:rPr>
                          <m:t>2+</m:t>
                        </m:r>
                        <m:r>
                          <a:rPr lang="en-US" b="0" i="1" smtClean="0">
                            <a:latin typeface="Cambria Math"/>
                          </a:rPr>
                          <m:t>𝑋𝑛</m:t>
                        </m:r>
                        <m:r>
                          <a:rPr lang="en-US" b="0" i="1" baseline="30000" smtClean="0">
                            <a:latin typeface="Cambria Math"/>
                          </a:rPr>
                          <m:t>3 …</m:t>
                        </m:r>
                      </m:num>
                      <m:den>
                        <m:r>
                          <a:rPr lang="en-US" b="0" i="1" smtClean="0">
                            <a:latin typeface="Cambria Math"/>
                          </a:rPr>
                          <m:t>𝑛</m:t>
                        </m:r>
                      </m:den>
                    </m:f>
                  </m:oMath>
                </a14:m>
                <a:r>
                  <a:rPr lang="en-US" dirty="0">
                    <a:latin typeface="Arial" panose="020B0604020202020204" pitchFamily="34" charset="0"/>
                    <a:cs typeface="Arial" panose="020B0604020202020204" pitchFamily="34" charset="0"/>
                  </a:rPr>
                  <a:t> Where n = total number of samples and X</a:t>
                </a:r>
                <a:r>
                  <a:rPr lang="en-US" baseline="30000" dirty="0">
                    <a:latin typeface="Arial" panose="020B0604020202020204" pitchFamily="34" charset="0"/>
                    <a:cs typeface="Arial" panose="020B0604020202020204" pitchFamily="34" charset="0"/>
                  </a:rPr>
                  <a:t>nx</a:t>
                </a:r>
                <a:r>
                  <a:rPr lang="en-US" dirty="0">
                    <a:latin typeface="Arial" panose="020B0604020202020204" pitchFamily="34" charset="0"/>
                    <a:cs typeface="Arial" panose="020B0604020202020204" pitchFamily="34" charset="0"/>
                  </a:rPr>
                  <a:t> = individual sample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Step 2: Calculate the range for each observation</a:t>
                </a:r>
              </a:p>
              <a:p>
                <a:r>
                  <a:rPr lang="en-US" dirty="0">
                    <a:latin typeface="Arial" panose="020B0604020202020204" pitchFamily="34" charset="0"/>
                    <a:cs typeface="Arial" panose="020B0604020202020204" pitchFamily="34" charset="0"/>
                  </a:rPr>
                  <a:t>R = x</a:t>
                </a:r>
                <a:r>
                  <a:rPr lang="en-US" baseline="-25000" dirty="0">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 x</a:t>
                </a:r>
                <a:r>
                  <a:rPr lang="en-US" baseline="-25000" dirty="0">
                    <a:latin typeface="Arial" panose="020B0604020202020204" pitchFamily="34" charset="0"/>
                    <a:cs typeface="Arial" panose="020B0604020202020204" pitchFamily="34" charset="0"/>
                  </a:rPr>
                  <a:t>min</a:t>
                </a:r>
              </a:p>
            </p:txBody>
          </p:sp>
        </mc:Choice>
        <mc:Fallback xmlns="">
          <p:sp>
            <p:nvSpPr>
              <p:cNvPr id="6" name="TextBox 5">
                <a:extLst>
                  <a:ext uri="{FF2B5EF4-FFF2-40B4-BE49-F238E27FC236}">
                    <a16:creationId xmlns:a16="http://schemas.microsoft.com/office/drawing/2014/main" id="{DB3720EE-CC85-2B8A-9FF4-07D0E48E0D42}"/>
                  </a:ext>
                </a:extLst>
              </p:cNvPr>
              <p:cNvSpPr txBox="1">
                <a:spLocks noRot="1" noChangeAspect="1" noMove="1" noResize="1" noEditPoints="1" noAdjustHandles="1" noChangeArrowheads="1" noChangeShapeType="1" noTextEdit="1"/>
              </p:cNvSpPr>
              <p:nvPr/>
            </p:nvSpPr>
            <p:spPr>
              <a:xfrm>
                <a:off x="925844" y="3538649"/>
                <a:ext cx="8386463" cy="1618072"/>
              </a:xfrm>
              <a:prstGeom prst="rect">
                <a:avLst/>
              </a:prstGeom>
              <a:blipFill>
                <a:blip r:embed="rId2"/>
                <a:stretch>
                  <a:fillRect l="-654" t="-1880" b="-3383"/>
                </a:stretch>
              </a:blipFill>
            </p:spPr>
            <p:txBody>
              <a:bodyPr/>
              <a:lstStyle/>
              <a:p>
                <a:r>
                  <a:rPr lang="en-US">
                    <a:noFill/>
                  </a:rPr>
                  <a:t> </a:t>
                </a:r>
              </a:p>
            </p:txBody>
          </p:sp>
        </mc:Fallback>
      </mc:AlternateContent>
    </p:spTree>
    <p:extLst>
      <p:ext uri="{BB962C8B-B14F-4D97-AF65-F5344CB8AC3E}">
        <p14:creationId xmlns:p14="http://schemas.microsoft.com/office/powerpoint/2010/main" val="3638462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5D85F5F2-85A9-616F-B147-59DFADB001E6}"/>
                  </a:ext>
                </a:extLst>
              </p:cNvPr>
              <p:cNvGraphicFramePr>
                <a:graphicFrameLocks noGrp="1"/>
              </p:cNvGraphicFramePr>
              <p:nvPr>
                <p:extLst>
                  <p:ext uri="{D42A27DB-BD31-4B8C-83A1-F6EECF244321}">
                    <p14:modId xmlns:p14="http://schemas.microsoft.com/office/powerpoint/2010/main" val="2646818438"/>
                  </p:ext>
                </p:extLst>
              </p:nvPr>
            </p:nvGraphicFramePr>
            <p:xfrm>
              <a:off x="1746737" y="1473254"/>
              <a:ext cx="8839200" cy="1871980"/>
            </p:xfrm>
            <a:graphic>
              <a:graphicData uri="http://schemas.openxmlformats.org/drawingml/2006/table">
                <a:tbl>
                  <a:tblPr firstRow="1" bandRow="1">
                    <a:tableStyleId>{69CF1AB2-1976-4502-BF36-3FF5EA218861}</a:tableStyleId>
                  </a:tblPr>
                  <a:tblGrid>
                    <a:gridCol w="13716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981199">
                      <a:extLst>
                        <a:ext uri="{9D8B030D-6E8A-4147-A177-3AD203B41FA5}">
                          <a16:colId xmlns:a16="http://schemas.microsoft.com/office/drawing/2014/main" val="20007"/>
                        </a:ext>
                      </a:extLst>
                    </a:gridCol>
                  </a:tblGrid>
                  <a:tr h="370840">
                    <a:tc>
                      <a:txBody>
                        <a:bodyPr/>
                        <a:lstStyle/>
                        <a:p>
                          <a:r>
                            <a:rPr lang="en-US" b="0" dirty="0">
                              <a:latin typeface="Arial" panose="020B0604020202020204" pitchFamily="34" charset="0"/>
                              <a:cs typeface="Arial" panose="020B0604020202020204" pitchFamily="34" charset="0"/>
                            </a:rPr>
                            <a:t>Sample</a:t>
                          </a:r>
                          <a:r>
                            <a:rPr lang="en-US" b="0" baseline="0" dirty="0">
                              <a:latin typeface="Arial" panose="020B0604020202020204" pitchFamily="34" charset="0"/>
                              <a:cs typeface="Arial" panose="020B0604020202020204" pitchFamily="34" charset="0"/>
                            </a:rPr>
                            <a:t> #1</a:t>
                          </a:r>
                          <a:endParaRPr lang="en-US" b="0" dirty="0">
                            <a:latin typeface="Arial" panose="020B0604020202020204" pitchFamily="34" charset="0"/>
                            <a:cs typeface="Arial" panose="020B0604020202020204" pitchFamily="34" charset="0"/>
                          </a:endParaRPr>
                        </a:p>
                      </a:txBody>
                      <a:tcPr/>
                    </a:tc>
                    <a:tc>
                      <a:txBody>
                        <a:bodyPr/>
                        <a:lstStyle/>
                        <a:p>
                          <a:r>
                            <a:rPr lang="en-US" b="0" dirty="0">
                              <a:latin typeface="Arial" panose="020B0604020202020204" pitchFamily="34" charset="0"/>
                              <a:cs typeface="Arial" panose="020B0604020202020204" pitchFamily="34" charset="0"/>
                            </a:rPr>
                            <a:t>0.0006</a:t>
                          </a:r>
                        </a:p>
                      </a:txBody>
                      <a:tcPr/>
                    </a:tc>
                    <a:tc>
                      <a:txBody>
                        <a:bodyPr/>
                        <a:lstStyle/>
                        <a:p>
                          <a:r>
                            <a:rPr lang="en-US" b="0" dirty="0">
                              <a:latin typeface="Arial" panose="020B0604020202020204" pitchFamily="34" charset="0"/>
                              <a:cs typeface="Arial" panose="020B0604020202020204" pitchFamily="34" charset="0"/>
                            </a:rPr>
                            <a:t>0.0008</a:t>
                          </a:r>
                        </a:p>
                      </a:txBody>
                      <a:tcPr/>
                    </a:tc>
                    <a:tc>
                      <a:txBody>
                        <a:bodyPr/>
                        <a:lstStyle/>
                        <a:p>
                          <a:r>
                            <a:rPr lang="en-US" b="0" dirty="0">
                              <a:latin typeface="Arial" panose="020B0604020202020204" pitchFamily="34" charset="0"/>
                              <a:cs typeface="Arial" panose="020B0604020202020204" pitchFamily="34" charset="0"/>
                            </a:rPr>
                            <a:t>0.0006</a:t>
                          </a:r>
                        </a:p>
                      </a:txBody>
                      <a:tcPr/>
                    </a:tc>
                    <a:tc>
                      <a:txBody>
                        <a:bodyPr/>
                        <a:lstStyle/>
                        <a:p>
                          <a:r>
                            <a:rPr lang="en-US" b="0" dirty="0">
                              <a:latin typeface="Arial" panose="020B0604020202020204" pitchFamily="34" charset="0"/>
                              <a:cs typeface="Arial" panose="020B0604020202020204" pitchFamily="34" charset="0"/>
                            </a:rPr>
                            <a:t>0.0002</a:t>
                          </a:r>
                        </a:p>
                      </a:txBody>
                      <a:tcPr/>
                    </a:tc>
                    <a:tc>
                      <a:txBody>
                        <a:bodyPr/>
                        <a:lstStyle/>
                        <a:p>
                          <a:r>
                            <a:rPr lang="en-US" b="0" dirty="0">
                              <a:latin typeface="Arial" panose="020B0604020202020204" pitchFamily="34" charset="0"/>
                              <a:cs typeface="Arial" panose="020B0604020202020204" pitchFamily="34" charset="0"/>
                            </a:rPr>
                            <a:t>0.0004</a:t>
                          </a:r>
                        </a:p>
                      </a:txBody>
                      <a:tcPr/>
                    </a:tc>
                    <a:tc>
                      <a:txBody>
                        <a:bodyPr/>
                        <a:lstStyle/>
                        <a:p>
                          <a:r>
                            <a:rPr lang="en-US" b="0" dirty="0">
                              <a:latin typeface="Arial" panose="020B0604020202020204" pitchFamily="34" charset="0"/>
                              <a:cs typeface="Arial" panose="020B0604020202020204" pitchFamily="34" charset="0"/>
                            </a:rPr>
                            <a:t>0.0004</a:t>
                          </a:r>
                        </a:p>
                      </a:txBody>
                      <a:tcPr/>
                    </a:tc>
                    <a:tc>
                      <a:txBody>
                        <a:bodyPr/>
                        <a:lstStyle/>
                        <a:p>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Sample</a:t>
                          </a:r>
                          <a:r>
                            <a:rPr lang="en-US" baseline="0" dirty="0">
                              <a:latin typeface="Arial" panose="020B0604020202020204" pitchFamily="34" charset="0"/>
                              <a:cs typeface="Arial" panose="020B0604020202020204" pitchFamily="34" charset="0"/>
                            </a:rPr>
                            <a:t> #2</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0.0008</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Arial" panose="020B0604020202020204" pitchFamily="34" charset="0"/>
                              <a:cs typeface="Arial" panose="020B0604020202020204" pitchFamily="34" charset="0"/>
                            </a:rPr>
                            <a:t>Sample # 3</a:t>
                          </a:r>
                        </a:p>
                      </a:txBody>
                      <a:tcPr/>
                    </a:tc>
                    <a:tc>
                      <a:txBody>
                        <a:bodyPr/>
                        <a:lstStyle/>
                        <a:p>
                          <a:r>
                            <a:rPr lang="en-US" dirty="0">
                              <a:latin typeface="Arial" panose="020B0604020202020204" pitchFamily="34" charset="0"/>
                              <a:cs typeface="Arial" panose="020B0604020202020204" pitchFamily="34" charset="0"/>
                            </a:rPr>
                            <a:t>0.0001</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0.0000</a:t>
                          </a:r>
                        </a:p>
                      </a:txBody>
                      <a:tcPr/>
                    </a:tc>
                    <a:tc>
                      <a:txBody>
                        <a:bodyPr/>
                        <a:lstStyle/>
                        <a:p>
                          <a:r>
                            <a:rPr lang="en-US" dirty="0">
                              <a:latin typeface="Arial" panose="020B0604020202020204" pitchFamily="34" charset="0"/>
                              <a:cs typeface="Arial" panose="020B0604020202020204" pitchFamily="34" charset="0"/>
                            </a:rPr>
                            <a:t>0.0000</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0.0008</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dirty="0">
                              <a:latin typeface="Arial" panose="020B0604020202020204" pitchFamily="34" charset="0"/>
                              <a:cs typeface="Arial" panose="020B0604020202020204" pitchFamily="34" charset="0"/>
                            </a:rPr>
                            <a:t>Xbar</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0.0003</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0.0020</a:t>
                          </a:r>
                        </a:p>
                      </a:txBody>
                      <a:tcPr/>
                    </a:tc>
                    <a:tc>
                      <a: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a:latin typeface="Arial" panose="020B0604020202020204" pitchFamily="34" charset="0"/>
                              <a:cs typeface="Arial" panose="020B0604020202020204" pitchFamily="34" charset="0"/>
                            </a:rPr>
                            <a:t> = 0.0004</a:t>
                          </a:r>
                        </a:p>
                      </a:txBody>
                      <a:tcPr/>
                    </a:tc>
                    <a:extLst>
                      <a:ext uri="{0D108BD9-81ED-4DB2-BD59-A6C34878D82A}">
                        <a16:rowId xmlns:a16="http://schemas.microsoft.com/office/drawing/2014/main" val="10003"/>
                      </a:ext>
                    </a:extLst>
                  </a:tr>
                  <a:tr h="370840">
                    <a:tc>
                      <a:txBody>
                        <a:bodyPr/>
                        <a:lstStyle/>
                        <a:p>
                          <a:r>
                            <a:rPr lang="en-US" dirty="0">
                              <a:latin typeface="Arial" panose="020B0604020202020204" pitchFamily="34" charset="0"/>
                              <a:cs typeface="Arial" panose="020B0604020202020204" pitchFamily="34" charset="0"/>
                            </a:rPr>
                            <a:t>Range</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0.0002</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𝑅</m:t>
                                  </m:r>
                                </m:e>
                              </m:acc>
                            </m:oMath>
                          </a14:m>
                          <a:r>
                            <a:rPr lang="en-US" dirty="0">
                              <a:latin typeface="Arial" panose="020B0604020202020204" pitchFamily="34" charset="0"/>
                              <a:cs typeface="Arial" panose="020B0604020202020204" pitchFamily="34" charset="0"/>
                            </a:rPr>
                            <a:t> = 0.0005</a:t>
                          </a:r>
                        </a:p>
                      </a:txBody>
                      <a:tcPr/>
                    </a:tc>
                    <a:extLst>
                      <a:ext uri="{0D108BD9-81ED-4DB2-BD59-A6C34878D82A}">
                        <a16:rowId xmlns:a16="http://schemas.microsoft.com/office/drawing/2014/main" val="10004"/>
                      </a:ext>
                    </a:extLst>
                  </a:tr>
                </a:tbl>
              </a:graphicData>
            </a:graphic>
          </p:graphicFrame>
        </mc:Choice>
        <mc:Fallback>
          <p:graphicFrame>
            <p:nvGraphicFramePr>
              <p:cNvPr id="4" name="Table 3">
                <a:extLst>
                  <a:ext uri="{FF2B5EF4-FFF2-40B4-BE49-F238E27FC236}">
                    <a16:creationId xmlns:a16="http://schemas.microsoft.com/office/drawing/2014/main" id="{5D85F5F2-85A9-616F-B147-59DFADB001E6}"/>
                  </a:ext>
                </a:extLst>
              </p:cNvPr>
              <p:cNvGraphicFramePr>
                <a:graphicFrameLocks noGrp="1"/>
              </p:cNvGraphicFramePr>
              <p:nvPr>
                <p:extLst>
                  <p:ext uri="{D42A27DB-BD31-4B8C-83A1-F6EECF244321}">
                    <p14:modId xmlns:p14="http://schemas.microsoft.com/office/powerpoint/2010/main" val="2646818438"/>
                  </p:ext>
                </p:extLst>
              </p:nvPr>
            </p:nvGraphicFramePr>
            <p:xfrm>
              <a:off x="1746737" y="1473254"/>
              <a:ext cx="8839200" cy="1871980"/>
            </p:xfrm>
            <a:graphic>
              <a:graphicData uri="http://schemas.openxmlformats.org/drawingml/2006/table">
                <a:tbl>
                  <a:tblPr firstRow="1" bandRow="1">
                    <a:tableStyleId>{69CF1AB2-1976-4502-BF36-3FF5EA218861}</a:tableStyleId>
                  </a:tblPr>
                  <a:tblGrid>
                    <a:gridCol w="13716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981199">
                      <a:extLst>
                        <a:ext uri="{9D8B030D-6E8A-4147-A177-3AD203B41FA5}">
                          <a16:colId xmlns:a16="http://schemas.microsoft.com/office/drawing/2014/main" val="20007"/>
                        </a:ext>
                      </a:extLst>
                    </a:gridCol>
                  </a:tblGrid>
                  <a:tr h="370840">
                    <a:tc>
                      <a:txBody>
                        <a:bodyPr/>
                        <a:lstStyle/>
                        <a:p>
                          <a:r>
                            <a:rPr lang="en-US" b="0" dirty="0">
                              <a:latin typeface="Arial" panose="020B0604020202020204" pitchFamily="34" charset="0"/>
                              <a:cs typeface="Arial" panose="020B0604020202020204" pitchFamily="34" charset="0"/>
                            </a:rPr>
                            <a:t>Sample</a:t>
                          </a:r>
                          <a:r>
                            <a:rPr lang="en-US" b="0" baseline="0" dirty="0">
                              <a:latin typeface="Arial" panose="020B0604020202020204" pitchFamily="34" charset="0"/>
                              <a:cs typeface="Arial" panose="020B0604020202020204" pitchFamily="34" charset="0"/>
                            </a:rPr>
                            <a:t> #1</a:t>
                          </a:r>
                          <a:endParaRPr lang="en-US" b="0" dirty="0">
                            <a:latin typeface="Arial" panose="020B0604020202020204" pitchFamily="34" charset="0"/>
                            <a:cs typeface="Arial" panose="020B0604020202020204" pitchFamily="34" charset="0"/>
                          </a:endParaRPr>
                        </a:p>
                      </a:txBody>
                      <a:tcPr/>
                    </a:tc>
                    <a:tc>
                      <a:txBody>
                        <a:bodyPr/>
                        <a:lstStyle/>
                        <a:p>
                          <a:r>
                            <a:rPr lang="en-US" b="0" dirty="0">
                              <a:latin typeface="Arial" panose="020B0604020202020204" pitchFamily="34" charset="0"/>
                              <a:cs typeface="Arial" panose="020B0604020202020204" pitchFamily="34" charset="0"/>
                            </a:rPr>
                            <a:t>0.0006</a:t>
                          </a:r>
                        </a:p>
                      </a:txBody>
                      <a:tcPr/>
                    </a:tc>
                    <a:tc>
                      <a:txBody>
                        <a:bodyPr/>
                        <a:lstStyle/>
                        <a:p>
                          <a:r>
                            <a:rPr lang="en-US" b="0" dirty="0">
                              <a:latin typeface="Arial" panose="020B0604020202020204" pitchFamily="34" charset="0"/>
                              <a:cs typeface="Arial" panose="020B0604020202020204" pitchFamily="34" charset="0"/>
                            </a:rPr>
                            <a:t>0.0008</a:t>
                          </a:r>
                        </a:p>
                      </a:txBody>
                      <a:tcPr/>
                    </a:tc>
                    <a:tc>
                      <a:txBody>
                        <a:bodyPr/>
                        <a:lstStyle/>
                        <a:p>
                          <a:r>
                            <a:rPr lang="en-US" b="0" dirty="0">
                              <a:latin typeface="Arial" panose="020B0604020202020204" pitchFamily="34" charset="0"/>
                              <a:cs typeface="Arial" panose="020B0604020202020204" pitchFamily="34" charset="0"/>
                            </a:rPr>
                            <a:t>0.0006</a:t>
                          </a:r>
                        </a:p>
                      </a:txBody>
                      <a:tcPr/>
                    </a:tc>
                    <a:tc>
                      <a:txBody>
                        <a:bodyPr/>
                        <a:lstStyle/>
                        <a:p>
                          <a:r>
                            <a:rPr lang="en-US" b="0" dirty="0">
                              <a:latin typeface="Arial" panose="020B0604020202020204" pitchFamily="34" charset="0"/>
                              <a:cs typeface="Arial" panose="020B0604020202020204" pitchFamily="34" charset="0"/>
                            </a:rPr>
                            <a:t>0.0002</a:t>
                          </a:r>
                        </a:p>
                      </a:txBody>
                      <a:tcPr/>
                    </a:tc>
                    <a:tc>
                      <a:txBody>
                        <a:bodyPr/>
                        <a:lstStyle/>
                        <a:p>
                          <a:r>
                            <a:rPr lang="en-US" b="0" dirty="0">
                              <a:latin typeface="Arial" panose="020B0604020202020204" pitchFamily="34" charset="0"/>
                              <a:cs typeface="Arial" panose="020B0604020202020204" pitchFamily="34" charset="0"/>
                            </a:rPr>
                            <a:t>0.0004</a:t>
                          </a:r>
                        </a:p>
                      </a:txBody>
                      <a:tcPr/>
                    </a:tc>
                    <a:tc>
                      <a:txBody>
                        <a:bodyPr/>
                        <a:lstStyle/>
                        <a:p>
                          <a:r>
                            <a:rPr lang="en-US" b="0" dirty="0">
                              <a:latin typeface="Arial" panose="020B0604020202020204" pitchFamily="34" charset="0"/>
                              <a:cs typeface="Arial" panose="020B0604020202020204" pitchFamily="34" charset="0"/>
                            </a:rPr>
                            <a:t>0.0004</a:t>
                          </a:r>
                        </a:p>
                      </a:txBody>
                      <a:tcPr/>
                    </a:tc>
                    <a:tc>
                      <a:txBody>
                        <a:bodyPr/>
                        <a:lstStyle/>
                        <a:p>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Sample</a:t>
                          </a:r>
                          <a:r>
                            <a:rPr lang="en-US" baseline="0" dirty="0">
                              <a:latin typeface="Arial" panose="020B0604020202020204" pitchFamily="34" charset="0"/>
                              <a:cs typeface="Arial" panose="020B0604020202020204" pitchFamily="34" charset="0"/>
                            </a:rPr>
                            <a:t> #2</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0.0008</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Arial" panose="020B0604020202020204" pitchFamily="34" charset="0"/>
                              <a:cs typeface="Arial" panose="020B0604020202020204" pitchFamily="34" charset="0"/>
                            </a:rPr>
                            <a:t>Sample # 3</a:t>
                          </a:r>
                        </a:p>
                      </a:txBody>
                      <a:tcPr/>
                    </a:tc>
                    <a:tc>
                      <a:txBody>
                        <a:bodyPr/>
                        <a:lstStyle/>
                        <a:p>
                          <a:r>
                            <a:rPr lang="en-US" dirty="0">
                              <a:latin typeface="Arial" panose="020B0604020202020204" pitchFamily="34" charset="0"/>
                              <a:cs typeface="Arial" panose="020B0604020202020204" pitchFamily="34" charset="0"/>
                            </a:rPr>
                            <a:t>0.0001</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0.0000</a:t>
                          </a:r>
                        </a:p>
                      </a:txBody>
                      <a:tcPr/>
                    </a:tc>
                    <a:tc>
                      <a:txBody>
                        <a:bodyPr/>
                        <a:lstStyle/>
                        <a:p>
                          <a:r>
                            <a:rPr lang="en-US" dirty="0">
                              <a:latin typeface="Arial" panose="020B0604020202020204" pitchFamily="34" charset="0"/>
                              <a:cs typeface="Arial" panose="020B0604020202020204" pitchFamily="34" charset="0"/>
                            </a:rPr>
                            <a:t>0.0000</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0.0008</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88620">
                    <a:tc>
                      <a:txBody>
                        <a:bodyPr/>
                        <a:lstStyle/>
                        <a:p>
                          <a:r>
                            <a:rPr lang="en-US" dirty="0">
                              <a:latin typeface="Arial" panose="020B0604020202020204" pitchFamily="34" charset="0"/>
                              <a:cs typeface="Arial" panose="020B0604020202020204" pitchFamily="34" charset="0"/>
                            </a:rPr>
                            <a:t>Xbar</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0.0003</a:t>
                          </a:r>
                        </a:p>
                      </a:txBody>
                      <a:tcPr/>
                    </a:tc>
                    <a:tc>
                      <a:txBody>
                        <a:bodyPr/>
                        <a:lstStyle/>
                        <a:p>
                          <a:r>
                            <a:rPr lang="en-US" dirty="0">
                              <a:latin typeface="Arial" panose="020B0604020202020204" pitchFamily="34" charset="0"/>
                              <a:cs typeface="Arial" panose="020B0604020202020204" pitchFamily="34" charset="0"/>
                            </a:rPr>
                            <a:t>0.0005</a:t>
                          </a:r>
                        </a:p>
                      </a:txBody>
                      <a:tcPr/>
                    </a:tc>
                    <a:tc>
                      <a:txBody>
                        <a:bodyPr/>
                        <a:lstStyle/>
                        <a:p>
                          <a:r>
                            <a:rPr lang="en-US" dirty="0">
                              <a:latin typeface="Arial" panose="020B0604020202020204" pitchFamily="34" charset="0"/>
                              <a:cs typeface="Arial" panose="020B0604020202020204" pitchFamily="34" charset="0"/>
                            </a:rPr>
                            <a:t>0.0020</a:t>
                          </a:r>
                        </a:p>
                      </a:txBody>
                      <a:tcPr/>
                    </a:tc>
                    <a:tc>
                      <a:txBody>
                        <a:bodyPr/>
                        <a:lstStyle/>
                        <a:p>
                          <a:endParaRPr lang="en-US"/>
                        </a:p>
                      </a:txBody>
                      <a:tcPr>
                        <a:blipFill>
                          <a:blip r:embed="rId2"/>
                          <a:stretch>
                            <a:fillRect l="-346769" t="-293750" r="-615" b="-118750"/>
                          </a:stretch>
                        </a:blipFill>
                      </a:tcPr>
                    </a:tc>
                    <a:extLst>
                      <a:ext uri="{0D108BD9-81ED-4DB2-BD59-A6C34878D82A}">
                        <a16:rowId xmlns:a16="http://schemas.microsoft.com/office/drawing/2014/main" val="10003"/>
                      </a:ext>
                    </a:extLst>
                  </a:tr>
                  <a:tr h="370840">
                    <a:tc>
                      <a:txBody>
                        <a:bodyPr/>
                        <a:lstStyle/>
                        <a:p>
                          <a:r>
                            <a:rPr lang="en-US" dirty="0">
                              <a:latin typeface="Arial" panose="020B0604020202020204" pitchFamily="34" charset="0"/>
                              <a:cs typeface="Arial" panose="020B0604020202020204" pitchFamily="34" charset="0"/>
                            </a:rPr>
                            <a:t>Range</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0.0004</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r>
                            <a:rPr lang="en-US" dirty="0">
                              <a:latin typeface="Arial" panose="020B0604020202020204" pitchFamily="34" charset="0"/>
                              <a:cs typeface="Arial" panose="020B0604020202020204" pitchFamily="34" charset="0"/>
                            </a:rPr>
                            <a:t>0.0007</a:t>
                          </a:r>
                        </a:p>
                      </a:txBody>
                      <a:tcPr/>
                    </a:tc>
                    <a:tc>
                      <a:txBody>
                        <a:bodyPr/>
                        <a:lstStyle/>
                        <a:p>
                          <a:r>
                            <a:rPr lang="en-US" dirty="0">
                              <a:latin typeface="Arial" panose="020B0604020202020204" pitchFamily="34" charset="0"/>
                              <a:cs typeface="Arial" panose="020B0604020202020204" pitchFamily="34" charset="0"/>
                            </a:rPr>
                            <a:t>0.0002</a:t>
                          </a:r>
                        </a:p>
                      </a:txBody>
                      <a:tcPr/>
                    </a:tc>
                    <a:tc>
                      <a:txBody>
                        <a:bodyPr/>
                        <a:lstStyle/>
                        <a:p>
                          <a:r>
                            <a:rPr lang="en-US" dirty="0">
                              <a:latin typeface="Arial" panose="020B0604020202020204" pitchFamily="34" charset="0"/>
                              <a:cs typeface="Arial" panose="020B0604020202020204" pitchFamily="34" charset="0"/>
                            </a:rPr>
                            <a:t>0.0006</a:t>
                          </a:r>
                        </a:p>
                      </a:txBody>
                      <a:tcPr/>
                    </a:tc>
                    <a:tc>
                      <a:txBody>
                        <a:bodyPr/>
                        <a:lstStyle/>
                        <a:p>
                          <a:endParaRPr lang="en-US"/>
                        </a:p>
                      </a:txBody>
                      <a:tcPr>
                        <a:blipFill>
                          <a:blip r:embed="rId2"/>
                          <a:stretch>
                            <a:fillRect l="-346769" t="-413115" r="-615" b="-24590"/>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18E9CE-1E4B-25D1-90A3-BFA58005E9D2}"/>
                  </a:ext>
                </a:extLst>
              </p:cNvPr>
              <p:cNvSpPr txBox="1"/>
              <p:nvPr/>
            </p:nvSpPr>
            <p:spPr>
              <a:xfrm>
                <a:off x="1899138" y="3694722"/>
                <a:ext cx="3537379" cy="173707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Step 3: Calculate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r>
                      <a:rPr lang="en-US" b="0" i="1" smtClean="0">
                        <a:latin typeface="Cambria Math"/>
                      </a:rPr>
                      <m:t>= </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a:rPr>
                              <m:t>𝑋</m:t>
                            </m:r>
                            <m:r>
                              <a:rPr lang="en-US" b="0" i="1" baseline="-25000" smtClean="0">
                                <a:latin typeface="Cambria Math"/>
                              </a:rPr>
                              <m:t>1</m:t>
                            </m:r>
                          </m:e>
                        </m:acc>
                        <m:r>
                          <a:rPr lang="en-US" b="0" i="1" smtClean="0">
                            <a:latin typeface="Cambria Math"/>
                          </a:rPr>
                          <m:t>+ </m:t>
                        </m:r>
                        <m:acc>
                          <m:accPr>
                            <m:chr m:val="̅"/>
                            <m:ctrlPr>
                              <a:rPr lang="en-US" i="1" smtClean="0">
                                <a:latin typeface="Cambria Math" panose="02040503050406030204" pitchFamily="18" charset="0"/>
                              </a:rPr>
                            </m:ctrlPr>
                          </m:accPr>
                          <m:e>
                            <m:r>
                              <a:rPr lang="en-US" b="0" i="1" smtClean="0">
                                <a:latin typeface="Cambria Math"/>
                              </a:rPr>
                              <m:t>𝑋</m:t>
                            </m:r>
                            <m:r>
                              <a:rPr lang="en-US" b="0" i="1" baseline="-25000" smtClean="0">
                                <a:latin typeface="Cambria Math"/>
                              </a:rPr>
                              <m:t>2</m:t>
                            </m:r>
                          </m:e>
                        </m:acc>
                        <m:r>
                          <a:rPr lang="en-US" b="0" i="1" smtClean="0">
                            <a:latin typeface="Cambria Math"/>
                          </a:rPr>
                          <m:t>+ </m:t>
                        </m:r>
                        <m:acc>
                          <m:accPr>
                            <m:chr m:val="̅"/>
                            <m:ctrlPr>
                              <a:rPr lang="en-US" i="1" smtClean="0">
                                <a:latin typeface="Cambria Math" panose="02040503050406030204" pitchFamily="18" charset="0"/>
                              </a:rPr>
                            </m:ctrlPr>
                          </m:accPr>
                          <m:e>
                            <m:r>
                              <a:rPr lang="en-US" b="0" i="1" smtClean="0">
                                <a:latin typeface="Cambria Math"/>
                              </a:rPr>
                              <m:t>𝑋</m:t>
                            </m:r>
                            <m:r>
                              <a:rPr lang="en-US" b="0" i="1" baseline="-25000" smtClean="0">
                                <a:latin typeface="Cambria Math"/>
                              </a:rPr>
                              <m:t>3</m:t>
                            </m:r>
                          </m:e>
                        </m:acc>
                        <m:r>
                          <a:rPr lang="en-US" b="0" i="1" smtClean="0">
                            <a:latin typeface="Cambria Math"/>
                          </a:rPr>
                          <m:t> …</m:t>
                        </m:r>
                      </m:num>
                      <m:den>
                        <m:r>
                          <a:rPr lang="en-US" b="0" i="1" smtClean="0">
                            <a:latin typeface="Cambria Math"/>
                          </a:rPr>
                          <m:t>𝑛</m:t>
                        </m:r>
                      </m:den>
                    </m:f>
                  </m:oMath>
                </a14:m>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Step 4: Calculate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𝑅</m:t>
                        </m:r>
                      </m:e>
                    </m:acc>
                    <m:r>
                      <a:rPr lang="en-US" b="0" i="0" smtClean="0">
                        <a:latin typeface="Cambria Math"/>
                      </a:rPr>
                      <m:t>= </m:t>
                    </m:r>
                    <m:f>
                      <m:fPr>
                        <m:ctrlPr>
                          <a:rPr lang="en-US" i="1">
                            <a:latin typeface="Cambria Math" panose="02040503050406030204" pitchFamily="18" charset="0"/>
                          </a:rPr>
                        </m:ctrlPr>
                      </m:fPr>
                      <m:num>
                        <m:r>
                          <a:rPr lang="en-US" b="0" i="1" smtClean="0">
                            <a:latin typeface="Cambria Math"/>
                          </a:rPr>
                          <m:t>𝑅</m:t>
                        </m:r>
                        <m:r>
                          <a:rPr lang="en-US" b="0" i="1" baseline="-25000" smtClean="0">
                            <a:latin typeface="Cambria Math"/>
                          </a:rPr>
                          <m:t>1</m:t>
                        </m:r>
                        <m:r>
                          <a:rPr lang="en-US" b="0" i="1" smtClean="0">
                            <a:latin typeface="Cambria Math"/>
                          </a:rPr>
                          <m:t>+</m:t>
                        </m:r>
                        <m:r>
                          <a:rPr lang="en-US" b="0" i="1" smtClean="0">
                            <a:latin typeface="Cambria Math"/>
                          </a:rPr>
                          <m:t>𝑅</m:t>
                        </m:r>
                        <m:r>
                          <a:rPr lang="en-US" b="0" i="1" baseline="-25000" smtClean="0">
                            <a:latin typeface="Cambria Math"/>
                          </a:rPr>
                          <m:t>2</m:t>
                        </m:r>
                        <m:r>
                          <a:rPr lang="en-US" b="0" i="1" smtClean="0">
                            <a:latin typeface="Cambria Math"/>
                          </a:rPr>
                          <m:t>+</m:t>
                        </m:r>
                        <m:r>
                          <a:rPr lang="en-US" b="0" i="1" smtClean="0">
                            <a:latin typeface="Cambria Math"/>
                          </a:rPr>
                          <m:t>𝑅</m:t>
                        </m:r>
                        <m:r>
                          <a:rPr lang="en-US" b="0" i="1" baseline="-25000" smtClean="0">
                            <a:latin typeface="Cambria Math"/>
                          </a:rPr>
                          <m:t>3</m:t>
                        </m:r>
                        <m:r>
                          <a:rPr lang="en-US" b="0" i="1" smtClean="0">
                            <a:latin typeface="Cambria Math"/>
                          </a:rPr>
                          <m:t> …</m:t>
                        </m:r>
                      </m:num>
                      <m:den>
                        <m:r>
                          <a:rPr lang="en-US" i="1">
                            <a:latin typeface="Cambria Math"/>
                          </a:rPr>
                          <m:t>𝑛</m:t>
                        </m:r>
                      </m:den>
                    </m:f>
                  </m:oMath>
                </a14:m>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318E9CE-1E4B-25D1-90A3-BFA58005E9D2}"/>
                  </a:ext>
                </a:extLst>
              </p:cNvPr>
              <p:cNvSpPr txBox="1">
                <a:spLocks noRot="1" noChangeAspect="1" noMove="1" noResize="1" noEditPoints="1" noAdjustHandles="1" noChangeArrowheads="1" noChangeShapeType="1" noTextEdit="1"/>
              </p:cNvSpPr>
              <p:nvPr/>
            </p:nvSpPr>
            <p:spPr>
              <a:xfrm>
                <a:off x="1899138" y="3694722"/>
                <a:ext cx="3537379" cy="1737079"/>
              </a:xfrm>
              <a:prstGeom prst="rect">
                <a:avLst/>
              </a:prstGeom>
              <a:blipFill>
                <a:blip r:embed="rId3"/>
                <a:stretch>
                  <a:fillRect l="-1552"/>
                </a:stretch>
              </a:blipFill>
            </p:spPr>
            <p:txBody>
              <a:bodyPr/>
              <a:lstStyle/>
              <a:p>
                <a:r>
                  <a:rPr lang="en-US">
                    <a:noFill/>
                  </a:rPr>
                  <a:t> </a:t>
                </a:r>
              </a:p>
            </p:txBody>
          </p:sp>
        </mc:Fallback>
      </mc:AlternateContent>
    </p:spTree>
    <p:extLst>
      <p:ext uri="{BB962C8B-B14F-4D97-AF65-F5344CB8AC3E}">
        <p14:creationId xmlns:p14="http://schemas.microsoft.com/office/powerpoint/2010/main" val="73120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E6D32-F9CD-FCD7-CC1D-1378BD5B1C5B}"/>
              </a:ext>
            </a:extLst>
          </p:cNvPr>
          <p:cNvSpPr txBox="1"/>
          <p:nvPr/>
        </p:nvSpPr>
        <p:spPr>
          <a:xfrm>
            <a:off x="2005840" y="627643"/>
            <a:ext cx="346429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Step 6: Populate the Chart</a:t>
            </a:r>
          </a:p>
        </p:txBody>
      </p:sp>
      <p:pic>
        <p:nvPicPr>
          <p:cNvPr id="5" name="Picture 2">
            <a:extLst>
              <a:ext uri="{FF2B5EF4-FFF2-40B4-BE49-F238E27FC236}">
                <a16:creationId xmlns:a16="http://schemas.microsoft.com/office/drawing/2014/main" id="{4A8F56F2-AB1D-1A78-38FA-B0E0192E1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261" y="1149567"/>
            <a:ext cx="7819292" cy="5212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991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D8B7-DEAE-6948-0A23-F54B92AC89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Quick Note about Control Limits</a:t>
            </a:r>
          </a:p>
        </p:txBody>
      </p:sp>
      <p:sp>
        <p:nvSpPr>
          <p:cNvPr id="4" name="Content Placeholder 2">
            <a:extLst>
              <a:ext uri="{FF2B5EF4-FFF2-40B4-BE49-F238E27FC236}">
                <a16:creationId xmlns:a16="http://schemas.microsoft.com/office/drawing/2014/main" id="{0D3830FB-64B2-D9A6-E159-2812E1B33187}"/>
              </a:ext>
            </a:extLst>
          </p:cNvPr>
          <p:cNvSpPr>
            <a:spLocks noGrp="1"/>
          </p:cNvSpPr>
          <p:nvPr>
            <p:ph idx="1"/>
          </p:nvPr>
        </p:nvSpPr>
        <p:spPr>
          <a:xfrm>
            <a:off x="1199662" y="1055800"/>
            <a:ext cx="9411677" cy="3048000"/>
          </a:xfrm>
        </p:spPr>
        <p:txBody>
          <a:bodyPr/>
          <a:lstStyle/>
          <a:p>
            <a:r>
              <a:rPr lang="en-US" sz="2000" dirty="0">
                <a:latin typeface="Arial" panose="020B0604020202020204" pitchFamily="34" charset="0"/>
                <a:cs typeface="Arial" panose="020B0604020202020204" pitchFamily="34" charset="0"/>
              </a:rPr>
              <a:t>	Control limit calculation directly correlates with subgroup size.</a:t>
            </a:r>
          </a:p>
        </p:txBody>
      </p:sp>
      <p:pic>
        <p:nvPicPr>
          <p:cNvPr id="5" name="Picture 2">
            <a:extLst>
              <a:ext uri="{FF2B5EF4-FFF2-40B4-BE49-F238E27FC236}">
                <a16:creationId xmlns:a16="http://schemas.microsoft.com/office/drawing/2014/main" id="{841A41BA-646B-D73A-4EBD-6FDE578AF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16" y="1509133"/>
            <a:ext cx="3533012" cy="235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60F61537-8E5A-ACEA-6EC6-0387C2684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509134"/>
            <a:ext cx="3543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2C9F59B6-A50C-9A8A-AD9F-BE3A41A41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616" y="3864474"/>
            <a:ext cx="3533012" cy="235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1937F55E-8304-15AA-F880-8D5748887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3864474"/>
            <a:ext cx="3543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76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8908-E744-ECE3-48BC-3F0B10567E0A}"/>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Xbar</a:t>
            </a:r>
            <a:r>
              <a:rPr lang="en-US" dirty="0">
                <a:latin typeface="Arial" panose="020B0604020202020204" pitchFamily="34" charset="0"/>
                <a:cs typeface="Arial" panose="020B0604020202020204" pitchFamily="34" charset="0"/>
              </a:rPr>
              <a:t> and R Chart in Minitab</a:t>
            </a:r>
          </a:p>
        </p:txBody>
      </p:sp>
      <p:sp>
        <p:nvSpPr>
          <p:cNvPr id="4" name="Content Placeholder 2">
            <a:extLst>
              <a:ext uri="{FF2B5EF4-FFF2-40B4-BE49-F238E27FC236}">
                <a16:creationId xmlns:a16="http://schemas.microsoft.com/office/drawing/2014/main" id="{3583D1B3-F85A-B0DC-1964-A165036545BD}"/>
              </a:ext>
            </a:extLst>
          </p:cNvPr>
          <p:cNvSpPr>
            <a:spLocks noGrp="1"/>
          </p:cNvSpPr>
          <p:nvPr>
            <p:ph idx="1"/>
          </p:nvPr>
        </p:nvSpPr>
        <p:spPr>
          <a:xfrm>
            <a:off x="838200" y="1267618"/>
            <a:ext cx="10150232" cy="4525963"/>
          </a:xfrm>
        </p:spPr>
        <p:txBody>
          <a:bodyPr>
            <a:normAutofit/>
          </a:bodyPr>
          <a:lstStyle/>
          <a:p>
            <a:pPr marL="457200" indent="-457200">
              <a:buFont typeface="Arial" pitchFamily="34" charset="0"/>
              <a:buChar char="•"/>
            </a:pPr>
            <a:r>
              <a:rPr lang="en-US" dirty="0">
                <a:latin typeface="Arial" panose="020B0604020202020204" pitchFamily="34" charset="0"/>
                <a:cs typeface="Arial" panose="020B0604020202020204" pitchFamily="34" charset="0"/>
              </a:rPr>
              <a:t>Ensure all data is in time order</a:t>
            </a:r>
          </a:p>
          <a:p>
            <a:pPr marL="857250" lvl="1" indent="-457200">
              <a:buFont typeface="Arial" pitchFamily="34" charset="0"/>
              <a:buChar char="•"/>
            </a:pPr>
            <a:r>
              <a:rPr lang="en-US" dirty="0">
                <a:latin typeface="Arial" panose="020B0604020202020204" pitchFamily="34" charset="0"/>
                <a:cs typeface="Arial" panose="020B0604020202020204" pitchFamily="34" charset="0"/>
              </a:rPr>
              <a:t>Data may be in row or column by subgroup</a:t>
            </a:r>
          </a:p>
          <a:p>
            <a:pPr marL="857250" lvl="1" indent="-457200">
              <a:buFont typeface="Arial" pitchFamily="34" charset="0"/>
              <a:buChar char="•"/>
            </a:pPr>
            <a:r>
              <a:rPr lang="en-US" dirty="0">
                <a:latin typeface="Arial" panose="020B0604020202020204" pitchFamily="34" charset="0"/>
                <a:cs typeface="Arial" panose="020B0604020202020204" pitchFamily="34" charset="0"/>
              </a:rPr>
              <a:t>Data may all be in one column (simplest)</a:t>
            </a:r>
          </a:p>
          <a:p>
            <a:pPr marL="457200" indent="-457200">
              <a:buFont typeface="Arial" pitchFamily="34" charset="0"/>
              <a:buChar char="•"/>
            </a:pPr>
            <a:r>
              <a:rPr lang="en-US" dirty="0">
                <a:latin typeface="Arial" panose="020B0604020202020204" pitchFamily="34" charset="0"/>
                <a:cs typeface="Arial" panose="020B0604020202020204" pitchFamily="34" charset="0"/>
              </a:rPr>
              <a:t>Go to Stat &gt; Control Charts &gt; Variable Charts for Subgroups &gt; Xbar – R</a:t>
            </a:r>
          </a:p>
          <a:p>
            <a:pPr marL="457200" indent="-457200">
              <a:buFont typeface="Arial" pitchFamily="34" charset="0"/>
              <a:buChar char="•"/>
            </a:pPr>
            <a:r>
              <a:rPr lang="en-US" dirty="0">
                <a:latin typeface="Arial" panose="020B0604020202020204" pitchFamily="34" charset="0"/>
                <a:cs typeface="Arial" panose="020B0604020202020204" pitchFamily="34" charset="0"/>
              </a:rPr>
              <a:t>Select the appropriate method the data is stored in</a:t>
            </a:r>
          </a:p>
          <a:p>
            <a:pPr marL="457200" indent="-457200">
              <a:buFont typeface="Arial" pitchFamily="34" charset="0"/>
              <a:buChar char="•"/>
            </a:pPr>
            <a:r>
              <a:rPr lang="en-US" dirty="0">
                <a:latin typeface="Arial" panose="020B0604020202020204" pitchFamily="34" charset="0"/>
                <a:cs typeface="Arial" panose="020B0604020202020204" pitchFamily="34" charset="0"/>
              </a:rPr>
              <a:t>Select the data</a:t>
            </a:r>
          </a:p>
          <a:p>
            <a:pPr marL="857250" lvl="1" indent="-457200">
              <a:buFont typeface="Arial" pitchFamily="34" charset="0"/>
              <a:buChar char="•"/>
            </a:pPr>
            <a:r>
              <a:rPr lang="en-US" dirty="0">
                <a:latin typeface="Arial" panose="020B0604020202020204" pitchFamily="34" charset="0"/>
                <a:cs typeface="Arial" panose="020B0604020202020204" pitchFamily="34" charset="0"/>
              </a:rPr>
              <a:t>If all data is in one column select the appropriate subgroup size</a:t>
            </a:r>
          </a:p>
          <a:p>
            <a:pPr marL="457200" indent="-457200">
              <a:buFont typeface="Arial" pitchFamily="34" charset="0"/>
              <a:buChar char="•"/>
            </a:pPr>
            <a:r>
              <a:rPr lang="en-US" dirty="0">
                <a:latin typeface="Arial" panose="020B0604020202020204" pitchFamily="34" charset="0"/>
                <a:cs typeface="Arial" panose="020B0604020202020204" pitchFamily="34" charset="0"/>
              </a:rPr>
              <a:t>Add labels as desired and click OK</a:t>
            </a:r>
          </a:p>
        </p:txBody>
      </p:sp>
    </p:spTree>
    <p:extLst>
      <p:ext uri="{BB962C8B-B14F-4D97-AF65-F5344CB8AC3E}">
        <p14:creationId xmlns:p14="http://schemas.microsoft.com/office/powerpoint/2010/main" val="2750828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9B14-671F-DA17-760B-F5FDCA511C5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Interpreting Results</a:t>
            </a:r>
          </a:p>
        </p:txBody>
      </p:sp>
      <p:sp>
        <p:nvSpPr>
          <p:cNvPr id="4" name="Content Placeholder 2">
            <a:extLst>
              <a:ext uri="{FF2B5EF4-FFF2-40B4-BE49-F238E27FC236}">
                <a16:creationId xmlns:a16="http://schemas.microsoft.com/office/drawing/2014/main" id="{E1D513B1-3D7C-A82B-4A7A-58ECAECD7337}"/>
              </a:ext>
            </a:extLst>
          </p:cNvPr>
          <p:cNvSpPr>
            <a:spLocks noGrp="1"/>
          </p:cNvSpPr>
          <p:nvPr>
            <p:ph idx="1"/>
          </p:nvPr>
        </p:nvSpPr>
        <p:spPr>
          <a:xfrm>
            <a:off x="838200" y="1291064"/>
            <a:ext cx="10595708" cy="4525963"/>
          </a:xfrm>
        </p:spPr>
        <p:txBody>
          <a:bodyPr>
            <a:normAutofit/>
          </a:bodyPr>
          <a:lstStyle/>
          <a:p>
            <a:pPr marL="457200" indent="-457200">
              <a:buFont typeface="Arial" pitchFamily="34" charset="0"/>
              <a:buChar char="•"/>
            </a:pPr>
            <a:r>
              <a:rPr lang="en-US" sz="3200" dirty="0">
                <a:latin typeface="Arial" panose="020B0604020202020204" pitchFamily="34" charset="0"/>
                <a:cs typeface="Arial" panose="020B0604020202020204" pitchFamily="34" charset="0"/>
              </a:rPr>
              <a:t>Once your control chart is created continue collecting data as specified in your data collection plan</a:t>
            </a:r>
          </a:p>
          <a:p>
            <a:pPr marL="457200" indent="-457200">
              <a:buFont typeface="Arial" pitchFamily="34" charset="0"/>
              <a:buChar char="•"/>
            </a:pPr>
            <a:r>
              <a:rPr lang="en-US" sz="3200" dirty="0">
                <a:latin typeface="Arial" panose="020B0604020202020204" pitchFamily="34" charset="0"/>
                <a:cs typeface="Arial" panose="020B0604020202020204" pitchFamily="34" charset="0"/>
              </a:rPr>
              <a:t>If an out of control condition is identified take immediate action!</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Determine root cause</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Record root cause on the chart, in the log or via another method</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Implement corrective actions to eliminate the root cause</a:t>
            </a:r>
          </a:p>
        </p:txBody>
      </p:sp>
    </p:spTree>
    <p:extLst>
      <p:ext uri="{BB962C8B-B14F-4D97-AF65-F5344CB8AC3E}">
        <p14:creationId xmlns:p14="http://schemas.microsoft.com/office/powerpoint/2010/main" val="130921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81EC-C7CE-125C-9C85-A4D96FBE823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Trends</a:t>
            </a:r>
          </a:p>
        </p:txBody>
      </p:sp>
      <p:sp>
        <p:nvSpPr>
          <p:cNvPr id="4" name="Content Placeholder 2">
            <a:extLst>
              <a:ext uri="{FF2B5EF4-FFF2-40B4-BE49-F238E27FC236}">
                <a16:creationId xmlns:a16="http://schemas.microsoft.com/office/drawing/2014/main" id="{F0318CD2-7809-F9D4-0B30-69158E9C8EEA}"/>
              </a:ext>
            </a:extLst>
          </p:cNvPr>
          <p:cNvSpPr>
            <a:spLocks noGrp="1"/>
          </p:cNvSpPr>
          <p:nvPr>
            <p:ph idx="1"/>
          </p:nvPr>
        </p:nvSpPr>
        <p:spPr>
          <a:xfrm>
            <a:off x="926123" y="1077292"/>
            <a:ext cx="10578124" cy="4525963"/>
          </a:xfrm>
        </p:spPr>
        <p:txBody>
          <a:bodyPr>
            <a:normAutofit/>
          </a:bodyPr>
          <a:lstStyle/>
          <a:p>
            <a:r>
              <a:rPr lang="en-US" dirty="0">
                <a:latin typeface="Arial" panose="020B0604020202020204" pitchFamily="34" charset="0"/>
                <a:cs typeface="Arial" panose="020B0604020202020204" pitchFamily="34" charset="0"/>
              </a:rPr>
              <a:t>Note: There are out of control conditions that may be bad for one process, but good for another.</a:t>
            </a:r>
          </a:p>
          <a:p>
            <a:r>
              <a:rPr lang="en-US" dirty="0">
                <a:latin typeface="Arial" panose="020B0604020202020204" pitchFamily="34" charset="0"/>
                <a:cs typeface="Arial" panose="020B0604020202020204" pitchFamily="34" charset="0"/>
              </a:rPr>
              <a:t>An example of this is a run of 7 points above or below the centerline on a Xbar &amp; R chart may indicate an out of control condition, whereas 7 points below the average on a p chart means less defects.</a:t>
            </a:r>
          </a:p>
          <a:p>
            <a:r>
              <a:rPr lang="en-US" dirty="0">
                <a:latin typeface="Arial" panose="020B0604020202020204" pitchFamily="34" charset="0"/>
                <a:cs typeface="Arial" panose="020B0604020202020204" pitchFamily="34" charset="0"/>
              </a:rPr>
              <a:t>All trends and runs must be understood and either corrected (bad) or retained (good)</a:t>
            </a:r>
          </a:p>
          <a:p>
            <a:r>
              <a:rPr lang="en-US" dirty="0">
                <a:latin typeface="Arial" panose="020B0604020202020204" pitchFamily="34" charset="0"/>
                <a:cs typeface="Arial" panose="020B0604020202020204" pitchFamily="34" charset="0"/>
              </a:rPr>
              <a:t>The goal is to use the fewest number of criteria to catch real signals, while avoiding false signals</a:t>
            </a:r>
          </a:p>
        </p:txBody>
      </p:sp>
    </p:spTree>
    <p:extLst>
      <p:ext uri="{BB962C8B-B14F-4D97-AF65-F5344CB8AC3E}">
        <p14:creationId xmlns:p14="http://schemas.microsoft.com/office/powerpoint/2010/main" val="2289190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1D2A-3AEC-1A2F-788B-57ED48024FF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Special Cause Criteria (AIAG/AT&amp;T)</a:t>
            </a:r>
          </a:p>
        </p:txBody>
      </p:sp>
      <p:graphicFrame>
        <p:nvGraphicFramePr>
          <p:cNvPr id="4" name="Table 3">
            <a:extLst>
              <a:ext uri="{FF2B5EF4-FFF2-40B4-BE49-F238E27FC236}">
                <a16:creationId xmlns:a16="http://schemas.microsoft.com/office/drawing/2014/main" id="{3D323B76-5463-4CB9-832A-C4BDE234B4B1}"/>
              </a:ext>
            </a:extLst>
          </p:cNvPr>
          <p:cNvGraphicFramePr>
            <a:graphicFrameLocks noGrp="1"/>
          </p:cNvGraphicFramePr>
          <p:nvPr>
            <p:extLst>
              <p:ext uri="{D42A27DB-BD31-4B8C-83A1-F6EECF244321}">
                <p14:modId xmlns:p14="http://schemas.microsoft.com/office/powerpoint/2010/main" val="1424911756"/>
              </p:ext>
            </p:extLst>
          </p:nvPr>
        </p:nvGraphicFramePr>
        <p:xfrm>
          <a:off x="1084384" y="1269023"/>
          <a:ext cx="10023231" cy="4319954"/>
        </p:xfrm>
        <a:graphic>
          <a:graphicData uri="http://schemas.openxmlformats.org/drawingml/2006/table">
            <a:tbl>
              <a:tblPr firstRow="1" bandRow="1">
                <a:tableStyleId>{073A0DAA-6AF3-43AB-8588-CEC1D06C72B9}</a:tableStyleId>
              </a:tblPr>
              <a:tblGrid>
                <a:gridCol w="454758">
                  <a:extLst>
                    <a:ext uri="{9D8B030D-6E8A-4147-A177-3AD203B41FA5}">
                      <a16:colId xmlns:a16="http://schemas.microsoft.com/office/drawing/2014/main" val="20000"/>
                    </a:ext>
                  </a:extLst>
                </a:gridCol>
                <a:gridCol w="9568473">
                  <a:extLst>
                    <a:ext uri="{9D8B030D-6E8A-4147-A177-3AD203B41FA5}">
                      <a16:colId xmlns:a16="http://schemas.microsoft.com/office/drawing/2014/main" val="20001"/>
                    </a:ext>
                  </a:extLst>
                </a:gridCol>
              </a:tblGrid>
              <a:tr h="473092">
                <a:tc>
                  <a:txBody>
                    <a:bodyPr/>
                    <a:lstStyle/>
                    <a:p>
                      <a:endParaRPr lang="en-US" dirty="0">
                        <a:latin typeface="Arial" panose="020B0604020202020204" pitchFamily="34" charset="0"/>
                        <a:cs typeface="Arial" panose="020B0604020202020204" pitchFamily="34" charset="0"/>
                      </a:endParaRPr>
                    </a:p>
                  </a:txBody>
                  <a:tcPr>
                    <a:solidFill>
                      <a:srgbClr val="05314A"/>
                    </a:solidFill>
                  </a:tcPr>
                </a:tc>
                <a:tc>
                  <a:txBody>
                    <a:bodyPr/>
                    <a:lstStyle/>
                    <a:p>
                      <a:r>
                        <a:rPr lang="en-US" dirty="0">
                          <a:latin typeface="Arial" panose="020B0604020202020204" pitchFamily="34" charset="0"/>
                          <a:cs typeface="Arial" panose="020B0604020202020204" pitchFamily="34" charset="0"/>
                        </a:rPr>
                        <a:t>Summary of Special Cause Criteria</a:t>
                      </a:r>
                    </a:p>
                  </a:txBody>
                  <a:tcPr>
                    <a:solidFill>
                      <a:srgbClr val="05314A"/>
                    </a:solidFill>
                  </a:tcPr>
                </a:tc>
                <a:extLst>
                  <a:ext uri="{0D108BD9-81ED-4DB2-BD59-A6C34878D82A}">
                    <a16:rowId xmlns:a16="http://schemas.microsoft.com/office/drawing/2014/main" val="10000"/>
                  </a:ext>
                </a:extLst>
              </a:tr>
              <a:tr h="473092">
                <a:tc>
                  <a:txBody>
                    <a:bodyPr/>
                    <a:lstStyle/>
                    <a:p>
                      <a:r>
                        <a:rPr lang="en-US" dirty="0">
                          <a:latin typeface="Arial" panose="020B0604020202020204" pitchFamily="34" charset="0"/>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 point &gt; 3 standard deviations</a:t>
                      </a:r>
                      <a:r>
                        <a:rPr lang="en-US" sz="1800" baseline="0" dirty="0">
                          <a:latin typeface="Arial" panose="020B0604020202020204" pitchFamily="34" charset="0"/>
                          <a:cs typeface="Arial" panose="020B0604020202020204" pitchFamily="34" charset="0"/>
                        </a:rPr>
                        <a:t> from the centerline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73092">
                <a:tc>
                  <a:txBody>
                    <a:bodyPr/>
                    <a:lstStyle/>
                    <a:p>
                      <a:r>
                        <a:rPr lang="en-US" dirty="0">
                          <a:latin typeface="Arial" panose="020B0604020202020204" pitchFamily="34" charset="0"/>
                          <a:cs typeface="Arial" panose="020B0604020202020204" pitchFamily="34"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7 consecutive points</a:t>
                      </a:r>
                      <a:r>
                        <a:rPr lang="en-US" sz="1800" baseline="0" dirty="0">
                          <a:latin typeface="Arial" panose="020B0604020202020204" pitchFamily="34" charset="0"/>
                          <a:cs typeface="Arial" panose="020B0604020202020204" pitchFamily="34" charset="0"/>
                        </a:rPr>
                        <a:t> on the same side of the center line (either side)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73092">
                <a:tc>
                  <a:txBody>
                    <a:bodyPr/>
                    <a:lstStyle/>
                    <a:p>
                      <a:r>
                        <a:rPr lang="en-US" dirty="0">
                          <a:latin typeface="Arial" panose="020B0604020202020204" pitchFamily="34" charset="0"/>
                          <a:cs typeface="Arial" panose="020B0604020202020204" pitchFamily="34" charset="0"/>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6 points</a:t>
                      </a:r>
                      <a:r>
                        <a:rPr lang="en-US" sz="1800" baseline="0" dirty="0">
                          <a:latin typeface="Arial" panose="020B0604020202020204" pitchFamily="34" charset="0"/>
                          <a:cs typeface="Arial" panose="020B0604020202020204" pitchFamily="34" charset="0"/>
                        </a:rPr>
                        <a:t> in a row, all increasing or decreasing</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73092">
                <a:tc>
                  <a:txBody>
                    <a:bodyPr/>
                    <a:lstStyle/>
                    <a:p>
                      <a:r>
                        <a:rPr lang="en-US" dirty="0">
                          <a:latin typeface="Arial" panose="020B0604020202020204" pitchFamily="34" charset="0"/>
                          <a:cs typeface="Arial" panose="020B0604020202020204" pitchFamily="34" charset="0"/>
                        </a:rPr>
                        <a:t>4</a:t>
                      </a:r>
                    </a:p>
                  </a:txBody>
                  <a:tcPr/>
                </a:tc>
                <a:tc>
                  <a:txBody>
                    <a:bodyPr/>
                    <a:lstStyle/>
                    <a:p>
                      <a:r>
                        <a:rPr lang="en-US" sz="1800" dirty="0">
                          <a:latin typeface="Arial" panose="020B0604020202020204" pitchFamily="34" charset="0"/>
                          <a:cs typeface="Arial" panose="020B0604020202020204" pitchFamily="34" charset="0"/>
                        </a:rPr>
                        <a:t>14 points alternating up and down</a:t>
                      </a:r>
                    </a:p>
                  </a:txBody>
                  <a:tcPr/>
                </a:tc>
                <a:extLst>
                  <a:ext uri="{0D108BD9-81ED-4DB2-BD59-A6C34878D82A}">
                    <a16:rowId xmlns:a16="http://schemas.microsoft.com/office/drawing/2014/main" val="10004"/>
                  </a:ext>
                </a:extLst>
              </a:tr>
              <a:tr h="473092">
                <a:tc>
                  <a:txBody>
                    <a:bodyPr/>
                    <a:lstStyle/>
                    <a:p>
                      <a:r>
                        <a:rPr lang="en-US" dirty="0">
                          <a:latin typeface="Arial" panose="020B0604020202020204" pitchFamily="34" charset="0"/>
                          <a:cs typeface="Arial" panose="020B0604020202020204" pitchFamily="34"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2 out of 3 points &gt; 2 standard</a:t>
                      </a:r>
                      <a:r>
                        <a:rPr lang="en-US" sz="1800" baseline="0" dirty="0">
                          <a:latin typeface="Arial" panose="020B0604020202020204" pitchFamily="34" charset="0"/>
                          <a:cs typeface="Arial" panose="020B0604020202020204" pitchFamily="34" charset="0"/>
                        </a:rPr>
                        <a:t> deviations from the centerline (same side)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73092">
                <a:tc>
                  <a:txBody>
                    <a:bodyPr/>
                    <a:lstStyle/>
                    <a:p>
                      <a:r>
                        <a:rPr lang="en-US" dirty="0">
                          <a:latin typeface="Arial" panose="020B0604020202020204" pitchFamily="34" charset="0"/>
                          <a:cs typeface="Arial" panose="020B0604020202020204" pitchFamily="34" charset="0"/>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4 out of 5 points &gt; 1 standard deviations from the centerline (same side)</a:t>
                      </a:r>
                    </a:p>
                  </a:txBody>
                  <a:tcPr/>
                </a:tc>
                <a:extLst>
                  <a:ext uri="{0D108BD9-81ED-4DB2-BD59-A6C34878D82A}">
                    <a16:rowId xmlns:a16="http://schemas.microsoft.com/office/drawing/2014/main" val="10006"/>
                  </a:ext>
                </a:extLst>
              </a:tr>
              <a:tr h="473092">
                <a:tc>
                  <a:txBody>
                    <a:bodyPr/>
                    <a:lstStyle/>
                    <a:p>
                      <a:r>
                        <a:rPr lang="en-US" dirty="0">
                          <a:latin typeface="Arial" panose="020B0604020202020204" pitchFamily="34" charset="0"/>
                          <a:cs typeface="Arial" panose="020B0604020202020204" pitchFamily="34" charset="0"/>
                        </a:rPr>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15 points in a row within 1 standard deviation of the centerline (either side)</a:t>
                      </a:r>
                    </a:p>
                  </a:txBody>
                  <a:tcPr/>
                </a:tc>
                <a:extLst>
                  <a:ext uri="{0D108BD9-81ED-4DB2-BD59-A6C34878D82A}">
                    <a16:rowId xmlns:a16="http://schemas.microsoft.com/office/drawing/2014/main" val="10007"/>
                  </a:ext>
                </a:extLst>
              </a:tr>
              <a:tr h="535218">
                <a:tc>
                  <a:txBody>
                    <a:bodyPr/>
                    <a:lstStyle/>
                    <a:p>
                      <a:r>
                        <a:rPr lang="en-US" dirty="0">
                          <a:latin typeface="Arial" panose="020B0604020202020204" pitchFamily="34" charset="0"/>
                          <a:cs typeface="Arial" panose="020B0604020202020204" pitchFamily="34" charset="0"/>
                        </a:rPr>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8 consecutive</a:t>
                      </a:r>
                      <a:r>
                        <a:rPr lang="en-US" sz="1800" baseline="0" dirty="0">
                          <a:latin typeface="Arial" panose="020B0604020202020204" pitchFamily="34" charset="0"/>
                          <a:cs typeface="Arial" panose="020B0604020202020204" pitchFamily="34" charset="0"/>
                        </a:rPr>
                        <a:t> points &gt; 1 standard deviation from the centerline (either side)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61971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1BBE-36B8-0019-5498-8A11394D1E0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Special Cause Criteria (Minitab / Nelson)</a:t>
            </a:r>
          </a:p>
        </p:txBody>
      </p:sp>
      <p:graphicFrame>
        <p:nvGraphicFramePr>
          <p:cNvPr id="4" name="Table 3">
            <a:extLst>
              <a:ext uri="{FF2B5EF4-FFF2-40B4-BE49-F238E27FC236}">
                <a16:creationId xmlns:a16="http://schemas.microsoft.com/office/drawing/2014/main" id="{58CF9FFB-40FF-D666-628B-DAB13C820EA6}"/>
              </a:ext>
            </a:extLst>
          </p:cNvPr>
          <p:cNvGraphicFramePr>
            <a:graphicFrameLocks noGrp="1"/>
          </p:cNvGraphicFramePr>
          <p:nvPr>
            <p:extLst>
              <p:ext uri="{D42A27DB-BD31-4B8C-83A1-F6EECF244321}">
                <p14:modId xmlns:p14="http://schemas.microsoft.com/office/powerpoint/2010/main" val="1055923030"/>
              </p:ext>
            </p:extLst>
          </p:nvPr>
        </p:nvGraphicFramePr>
        <p:xfrm>
          <a:off x="988645" y="1194777"/>
          <a:ext cx="10077939" cy="4468446"/>
        </p:xfrm>
        <a:graphic>
          <a:graphicData uri="http://schemas.openxmlformats.org/drawingml/2006/table">
            <a:tbl>
              <a:tblPr firstRow="1" bandRow="1">
                <a:tableStyleId>{073A0DAA-6AF3-43AB-8588-CEC1D06C72B9}</a:tableStyleId>
              </a:tblPr>
              <a:tblGrid>
                <a:gridCol w="457240">
                  <a:extLst>
                    <a:ext uri="{9D8B030D-6E8A-4147-A177-3AD203B41FA5}">
                      <a16:colId xmlns:a16="http://schemas.microsoft.com/office/drawing/2014/main" val="20000"/>
                    </a:ext>
                  </a:extLst>
                </a:gridCol>
                <a:gridCol w="9620699">
                  <a:extLst>
                    <a:ext uri="{9D8B030D-6E8A-4147-A177-3AD203B41FA5}">
                      <a16:colId xmlns:a16="http://schemas.microsoft.com/office/drawing/2014/main" val="20001"/>
                    </a:ext>
                  </a:extLst>
                </a:gridCol>
              </a:tblGrid>
              <a:tr h="488360">
                <a:tc>
                  <a:txBody>
                    <a:bodyPr/>
                    <a:lstStyle/>
                    <a:p>
                      <a:endParaRPr lang="en-US" dirty="0">
                        <a:latin typeface="Arial" panose="020B0604020202020204" pitchFamily="34" charset="0"/>
                        <a:cs typeface="Arial" panose="020B0604020202020204" pitchFamily="34" charset="0"/>
                      </a:endParaRPr>
                    </a:p>
                  </a:txBody>
                  <a:tcPr>
                    <a:solidFill>
                      <a:srgbClr val="05314A"/>
                    </a:solidFill>
                  </a:tcPr>
                </a:tc>
                <a:tc>
                  <a:txBody>
                    <a:bodyPr/>
                    <a:lstStyle/>
                    <a:p>
                      <a:r>
                        <a:rPr lang="en-US" dirty="0">
                          <a:latin typeface="Arial" panose="020B0604020202020204" pitchFamily="34" charset="0"/>
                          <a:cs typeface="Arial" panose="020B0604020202020204" pitchFamily="34" charset="0"/>
                        </a:rPr>
                        <a:t>Summary of Special Cause Criteria</a:t>
                      </a:r>
                    </a:p>
                  </a:txBody>
                  <a:tcPr>
                    <a:solidFill>
                      <a:srgbClr val="05314A"/>
                    </a:solidFill>
                  </a:tcPr>
                </a:tc>
                <a:extLst>
                  <a:ext uri="{0D108BD9-81ED-4DB2-BD59-A6C34878D82A}">
                    <a16:rowId xmlns:a16="http://schemas.microsoft.com/office/drawing/2014/main" val="10000"/>
                  </a:ext>
                </a:extLst>
              </a:tr>
              <a:tr h="488360">
                <a:tc>
                  <a:txBody>
                    <a:bodyPr/>
                    <a:lstStyle/>
                    <a:p>
                      <a:r>
                        <a:rPr lang="en-US" dirty="0">
                          <a:latin typeface="Arial" panose="020B0604020202020204" pitchFamily="34" charset="0"/>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 point &gt; 3 standard deviations</a:t>
                      </a:r>
                      <a:r>
                        <a:rPr lang="en-US" sz="1800" baseline="0" dirty="0">
                          <a:latin typeface="Arial" panose="020B0604020202020204" pitchFamily="34" charset="0"/>
                          <a:cs typeface="Arial" panose="020B0604020202020204" pitchFamily="34" charset="0"/>
                        </a:rPr>
                        <a:t> from the centerline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88360">
                <a:tc>
                  <a:txBody>
                    <a:bodyPr/>
                    <a:lstStyle/>
                    <a:p>
                      <a:r>
                        <a:rPr lang="en-US" dirty="0">
                          <a:latin typeface="Arial" panose="020B0604020202020204" pitchFamily="34" charset="0"/>
                          <a:cs typeface="Arial" panose="020B0604020202020204" pitchFamily="34"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9 consecutive points</a:t>
                      </a:r>
                      <a:r>
                        <a:rPr lang="en-US" sz="1800" baseline="0" dirty="0">
                          <a:latin typeface="Arial" panose="020B0604020202020204" pitchFamily="34" charset="0"/>
                          <a:cs typeface="Arial" panose="020B0604020202020204" pitchFamily="34" charset="0"/>
                        </a:rPr>
                        <a:t> on the same side of the center line (either side)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88360">
                <a:tc>
                  <a:txBody>
                    <a:bodyPr/>
                    <a:lstStyle/>
                    <a:p>
                      <a:r>
                        <a:rPr lang="en-US" dirty="0">
                          <a:latin typeface="Arial" panose="020B0604020202020204" pitchFamily="34" charset="0"/>
                          <a:cs typeface="Arial" panose="020B0604020202020204" pitchFamily="34" charset="0"/>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6 points</a:t>
                      </a:r>
                      <a:r>
                        <a:rPr lang="en-US" sz="1800" baseline="0" dirty="0">
                          <a:latin typeface="Arial" panose="020B0604020202020204" pitchFamily="34" charset="0"/>
                          <a:cs typeface="Arial" panose="020B0604020202020204" pitchFamily="34" charset="0"/>
                        </a:rPr>
                        <a:t> in a row, all increasing or decreasing</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88360">
                <a:tc>
                  <a:txBody>
                    <a:bodyPr/>
                    <a:lstStyle/>
                    <a:p>
                      <a:r>
                        <a:rPr lang="en-US" dirty="0">
                          <a:latin typeface="Arial" panose="020B0604020202020204" pitchFamily="34" charset="0"/>
                          <a:cs typeface="Arial" panose="020B0604020202020204" pitchFamily="34" charset="0"/>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14 points alternating up and down</a:t>
                      </a:r>
                    </a:p>
                  </a:txBody>
                  <a:tcPr/>
                </a:tc>
                <a:extLst>
                  <a:ext uri="{0D108BD9-81ED-4DB2-BD59-A6C34878D82A}">
                    <a16:rowId xmlns:a16="http://schemas.microsoft.com/office/drawing/2014/main" val="10004"/>
                  </a:ext>
                </a:extLst>
              </a:tr>
              <a:tr h="488360">
                <a:tc>
                  <a:txBody>
                    <a:bodyPr/>
                    <a:lstStyle/>
                    <a:p>
                      <a:r>
                        <a:rPr lang="en-US" dirty="0">
                          <a:latin typeface="Arial" panose="020B0604020202020204" pitchFamily="34" charset="0"/>
                          <a:cs typeface="Arial" panose="020B0604020202020204" pitchFamily="34"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2 out of 3 points &gt; 2 standard</a:t>
                      </a:r>
                      <a:r>
                        <a:rPr lang="en-US" sz="1800" baseline="0" dirty="0">
                          <a:latin typeface="Arial" panose="020B0604020202020204" pitchFamily="34" charset="0"/>
                          <a:cs typeface="Arial" panose="020B0604020202020204" pitchFamily="34" charset="0"/>
                        </a:rPr>
                        <a:t> deviations from the centerline (same side)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88360">
                <a:tc>
                  <a:txBody>
                    <a:bodyPr/>
                    <a:lstStyle/>
                    <a:p>
                      <a:r>
                        <a:rPr lang="en-US" dirty="0">
                          <a:latin typeface="Arial" panose="020B0604020202020204" pitchFamily="34" charset="0"/>
                          <a:cs typeface="Arial" panose="020B0604020202020204" pitchFamily="34" charset="0"/>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4 out of 5 points &gt; 1 standard deviations from the centerline (same side)</a:t>
                      </a:r>
                    </a:p>
                  </a:txBody>
                  <a:tcPr/>
                </a:tc>
                <a:extLst>
                  <a:ext uri="{0D108BD9-81ED-4DB2-BD59-A6C34878D82A}">
                    <a16:rowId xmlns:a16="http://schemas.microsoft.com/office/drawing/2014/main" val="10006"/>
                  </a:ext>
                </a:extLst>
              </a:tr>
              <a:tr h="488360">
                <a:tc>
                  <a:txBody>
                    <a:bodyPr/>
                    <a:lstStyle/>
                    <a:p>
                      <a:r>
                        <a:rPr lang="en-US" dirty="0">
                          <a:latin typeface="Arial" panose="020B0604020202020204" pitchFamily="34" charset="0"/>
                          <a:cs typeface="Arial" panose="020B0604020202020204" pitchFamily="34" charset="0"/>
                        </a:rPr>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15 points in a row within 1 standard deviation of the centerline (either</a:t>
                      </a:r>
                      <a:r>
                        <a:rPr lang="en-US" sz="1800" baseline="0" dirty="0">
                          <a:latin typeface="Arial" panose="020B0604020202020204" pitchFamily="34" charset="0"/>
                          <a:cs typeface="Arial" panose="020B0604020202020204" pitchFamily="34" charset="0"/>
                        </a:rPr>
                        <a:t> side)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561566">
                <a:tc>
                  <a:txBody>
                    <a:bodyPr/>
                    <a:lstStyle/>
                    <a:p>
                      <a:r>
                        <a:rPr lang="en-US" dirty="0">
                          <a:latin typeface="Arial" panose="020B0604020202020204" pitchFamily="34" charset="0"/>
                          <a:cs typeface="Arial" panose="020B0604020202020204" pitchFamily="34" charset="0"/>
                        </a:rPr>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8 consecutive</a:t>
                      </a:r>
                      <a:r>
                        <a:rPr lang="en-US" sz="1800" baseline="0" dirty="0">
                          <a:latin typeface="Arial" panose="020B0604020202020204" pitchFamily="34" charset="0"/>
                          <a:cs typeface="Arial" panose="020B0604020202020204" pitchFamily="34" charset="0"/>
                        </a:rPr>
                        <a:t> points &gt; 1 standard deviation from the centerline (either side)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43172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F01C-C7FF-1D4F-B674-037D3F3DD10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Special Cause Criteria</a:t>
            </a:r>
          </a:p>
        </p:txBody>
      </p:sp>
      <p:pic>
        <p:nvPicPr>
          <p:cNvPr id="4" name="Picture 20" descr="C:\Users\collierc\Downloads\500px-Rule_1_-_Control_Charts_for_Nelson_Rules.svg.png">
            <a:extLst>
              <a:ext uri="{FF2B5EF4-FFF2-40B4-BE49-F238E27FC236}">
                <a16:creationId xmlns:a16="http://schemas.microsoft.com/office/drawing/2014/main" id="{CF724620-CF99-C625-9FF0-586EE80B2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38" y="780170"/>
            <a:ext cx="3367942" cy="2431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1" descr="C:\Users\collierc\Downloads\500px-Rule_3_-_Control_Charts_for_Nelson_Rules.svg.png">
            <a:extLst>
              <a:ext uri="{FF2B5EF4-FFF2-40B4-BE49-F238E27FC236}">
                <a16:creationId xmlns:a16="http://schemas.microsoft.com/office/drawing/2014/main" id="{670A5DB2-3D21-EBE6-C60A-2265DB61C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113" y="1510718"/>
            <a:ext cx="3367942" cy="24316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C:\Users\collierc\Downloads\500px-Rule_4_-_Control_Charts_for_Nelson_Rules.svg.png">
            <a:extLst>
              <a:ext uri="{FF2B5EF4-FFF2-40B4-BE49-F238E27FC236}">
                <a16:creationId xmlns:a16="http://schemas.microsoft.com/office/drawing/2014/main" id="{BE85D809-7BB2-1EAA-C3F3-4A31D8B21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438" y="2458328"/>
            <a:ext cx="3367942" cy="2431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Users\collierc\Downloads\500px-Rule_5_-_Control_Charts_for_Nelson_Rules.svg.png">
            <a:extLst>
              <a:ext uri="{FF2B5EF4-FFF2-40B4-BE49-F238E27FC236}">
                <a16:creationId xmlns:a16="http://schemas.microsoft.com/office/drawing/2014/main" id="{3C34DCD6-5EFD-A986-EAE0-234700837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654" y="2468194"/>
            <a:ext cx="3367942" cy="24316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C:\Users\collierc\Downloads\500px-Rule_6_-_Control_Charts_for_Nelson_Rules.svg.png">
            <a:extLst>
              <a:ext uri="{FF2B5EF4-FFF2-40B4-BE49-F238E27FC236}">
                <a16:creationId xmlns:a16="http://schemas.microsoft.com/office/drawing/2014/main" id="{ADF5F9B4-CAED-ABAE-C6B5-0B04673BDD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744" y="3375848"/>
            <a:ext cx="3367942" cy="2431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5" descr="C:\Users\collierc\Downloads\500px-Rule_8_-_Control_Charts_for_Nelson_Rules.svg.png">
            <a:extLst>
              <a:ext uri="{FF2B5EF4-FFF2-40B4-BE49-F238E27FC236}">
                <a16:creationId xmlns:a16="http://schemas.microsoft.com/office/drawing/2014/main" id="{8D375082-884F-AE05-41FC-91D4735E2B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2654" y="4174345"/>
            <a:ext cx="3367942" cy="24316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C:\Users\collierc\Downloads\Rule_2_-_Control_Charts_for_Nelson_Rules.svg.png">
            <a:extLst>
              <a:ext uri="{FF2B5EF4-FFF2-40B4-BE49-F238E27FC236}">
                <a16:creationId xmlns:a16="http://schemas.microsoft.com/office/drawing/2014/main" id="{60C133CD-C449-69F0-D292-76C293FCEC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43" y="685843"/>
            <a:ext cx="3367942" cy="24316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7" descr="C:\Users\collierc\Downloads\Rule_7_-_Control_Charts_for_Nelson_Rules.svg.png">
            <a:extLst>
              <a:ext uri="{FF2B5EF4-FFF2-40B4-BE49-F238E27FC236}">
                <a16:creationId xmlns:a16="http://schemas.microsoft.com/office/drawing/2014/main" id="{70822F1B-443C-7610-FC63-F1F4EF9CA3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0753" y="4174345"/>
            <a:ext cx="3367942" cy="243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77CD-4971-1175-214B-2063AB019CE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Benefits of Process Control</a:t>
            </a:r>
          </a:p>
        </p:txBody>
      </p:sp>
      <p:sp>
        <p:nvSpPr>
          <p:cNvPr id="4" name="Content Placeholder 2">
            <a:extLst>
              <a:ext uri="{FF2B5EF4-FFF2-40B4-BE49-F238E27FC236}">
                <a16:creationId xmlns:a16="http://schemas.microsoft.com/office/drawing/2014/main" id="{3405D471-16AF-50DB-821E-BC8B304217BF}"/>
              </a:ext>
            </a:extLst>
          </p:cNvPr>
          <p:cNvSpPr>
            <a:spLocks noGrp="1"/>
          </p:cNvSpPr>
          <p:nvPr>
            <p:ph idx="1"/>
          </p:nvPr>
        </p:nvSpPr>
        <p:spPr>
          <a:xfrm>
            <a:off x="838200" y="1055800"/>
            <a:ext cx="10775462" cy="5243400"/>
          </a:xfrm>
        </p:spPr>
        <p:txBody>
          <a:bodyPr/>
          <a:lstStyle/>
          <a:p>
            <a:pPr marL="0" indent="0">
              <a:buNone/>
            </a:pPr>
            <a:r>
              <a:rPr lang="en-US" dirty="0">
                <a:latin typeface="Arial" panose="020B0604020202020204" pitchFamily="34" charset="0"/>
                <a:cs typeface="Arial" panose="020B0604020202020204" pitchFamily="34" charset="0"/>
              </a:rPr>
              <a:t>When a process is in control:</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You can predict the process outcome in terms of performance (location) and variation (spread)</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You can estimate the capability of the process in terms of the product specification</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It reduces process and production variation</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It reduces waste (scrap, customer satisfaction, etc.)</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It reduces process cost (downtime, adjustments, etc.)</a:t>
            </a:r>
          </a:p>
        </p:txBody>
      </p:sp>
      <p:sp>
        <p:nvSpPr>
          <p:cNvPr id="5" name="Rectangle 4">
            <a:extLst>
              <a:ext uri="{FF2B5EF4-FFF2-40B4-BE49-F238E27FC236}">
                <a16:creationId xmlns:a16="http://schemas.microsoft.com/office/drawing/2014/main" id="{E6ABB778-D23D-762F-2156-BDFB1F096FB9}"/>
              </a:ext>
            </a:extLst>
          </p:cNvPr>
          <p:cNvSpPr/>
          <p:nvPr/>
        </p:nvSpPr>
        <p:spPr>
          <a:xfrm>
            <a:off x="3759199" y="4798459"/>
            <a:ext cx="4689321" cy="1500741"/>
          </a:xfrm>
          <a:prstGeom prst="rect">
            <a:avLst/>
          </a:prstGeom>
          <a:noFill/>
          <a:ln w="635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CAUTION</a:t>
            </a:r>
          </a:p>
          <a:p>
            <a:pPr algn="ctr"/>
            <a:r>
              <a:rPr lang="en-US" dirty="0">
                <a:solidFill>
                  <a:schemeClr val="tx1"/>
                </a:solidFill>
                <a:latin typeface="Arial" panose="020B0604020202020204" pitchFamily="34" charset="0"/>
                <a:cs typeface="Arial" panose="020B0604020202020204" pitchFamily="34" charset="0"/>
              </a:rPr>
              <a:t>When a process is not in control we cannot estimate capability or the ability to meet specification!</a:t>
            </a:r>
          </a:p>
        </p:txBody>
      </p:sp>
    </p:spTree>
    <p:extLst>
      <p:ext uri="{BB962C8B-B14F-4D97-AF65-F5344CB8AC3E}">
        <p14:creationId xmlns:p14="http://schemas.microsoft.com/office/powerpoint/2010/main" val="29416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9D05-4B97-86F5-4D69-92B7A1CBDEA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do These Rules Test for?</a:t>
            </a:r>
          </a:p>
        </p:txBody>
      </p:sp>
      <p:sp>
        <p:nvSpPr>
          <p:cNvPr id="4" name="Content Placeholder 2">
            <a:extLst>
              <a:ext uri="{FF2B5EF4-FFF2-40B4-BE49-F238E27FC236}">
                <a16:creationId xmlns:a16="http://schemas.microsoft.com/office/drawing/2014/main" id="{CBE74FE2-E9A4-E94B-EE00-187791B93638}"/>
              </a:ext>
            </a:extLst>
          </p:cNvPr>
          <p:cNvSpPr>
            <a:spLocks noGrp="1"/>
          </p:cNvSpPr>
          <p:nvPr>
            <p:ph idx="1"/>
          </p:nvPr>
        </p:nvSpPr>
        <p:spPr>
          <a:xfrm>
            <a:off x="965199" y="1171077"/>
            <a:ext cx="10320215" cy="5307877"/>
          </a:xfrm>
        </p:spPr>
        <p:txBody>
          <a:bodyPr>
            <a:normAutofit/>
          </a:bodyPr>
          <a:lstStyle/>
          <a:p>
            <a:pPr marL="457200" indent="-457200">
              <a:buFont typeface="Arial" pitchFamily="34" charset="0"/>
              <a:buChar char="•"/>
            </a:pPr>
            <a:r>
              <a:rPr lang="en-US" sz="2400" dirty="0">
                <a:latin typeface="Arial" panose="020B0604020202020204" pitchFamily="34" charset="0"/>
                <a:cs typeface="Arial" panose="020B0604020202020204" pitchFamily="34" charset="0"/>
              </a:rPr>
              <a:t>Rule 1: Tests for stability.  This is the strongest evidence of lack of control.</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Rule 2: Tests for stability. This can be used to supplement rule 1.</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Rule 3: Tests for a continuous trend up or down.</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Rule 4: Tests for a systematic variable. The pattern of variation should be random, but is predictable if failing rule 4.</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Rule 5: Tests for small shifts in the data.</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Rule 6: Tests for small shifts in the data.</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Rule 7: Tests for stratification, which can be misinterpreted as good process control.</a:t>
            </a:r>
          </a:p>
          <a:p>
            <a:pPr marL="457200" indent="-457200">
              <a:buFont typeface="Arial" pitchFamily="34" charset="0"/>
              <a:buChar char="•"/>
            </a:pPr>
            <a:r>
              <a:rPr lang="en-US" sz="2400" dirty="0">
                <a:latin typeface="Arial" panose="020B0604020202020204" pitchFamily="34" charset="0"/>
                <a:cs typeface="Arial" panose="020B0604020202020204" pitchFamily="34" charset="0"/>
              </a:rPr>
              <a:t>Rule 8: Tests for mixture, which is when the data avoids the center line and lies near the control limits.</a:t>
            </a:r>
          </a:p>
        </p:txBody>
      </p:sp>
    </p:spTree>
    <p:extLst>
      <p:ext uri="{BB962C8B-B14F-4D97-AF65-F5344CB8AC3E}">
        <p14:creationId xmlns:p14="http://schemas.microsoft.com/office/powerpoint/2010/main" val="32194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5CA2-B9BC-3126-BF71-0E84FF11201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The Difference?</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2B71ACC3-EA9A-B537-AE30-48449CCF234F}"/>
                  </a:ext>
                </a:extLst>
              </p:cNvPr>
              <p:cNvSpPr>
                <a:spLocks noGrp="1"/>
              </p:cNvSpPr>
              <p:nvPr>
                <p:ph idx="1"/>
              </p:nvPr>
            </p:nvSpPr>
            <p:spPr>
              <a:xfrm>
                <a:off x="838200" y="1166018"/>
                <a:ext cx="11049000" cy="4525963"/>
              </a:xfrm>
            </p:spPr>
            <p:txBody>
              <a:bodyPr>
                <a:normAutofit/>
              </a:bodyPr>
              <a:lstStyle/>
              <a:p>
                <a:r>
                  <a:rPr lang="en-US" dirty="0">
                    <a:latin typeface="Arial" panose="020B0604020202020204" pitchFamily="34" charset="0"/>
                    <a:cs typeface="Arial" panose="020B0604020202020204" pitchFamily="34" charset="0"/>
                  </a:rPr>
                  <a:t>There is debate about which rules best apply.  The answer is… it depends on your process and how much risk of false positives you are willing to accept.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probability of a run of 7 points (AT&amp;T) is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0.5</m:t>
                        </m:r>
                      </m:e>
                      <m:sup>
                        <m:r>
                          <a:rPr lang="en-US" sz="2400" b="0" i="1" smtClean="0">
                            <a:latin typeface="Cambria Math"/>
                          </a:rPr>
                          <m:t>7</m:t>
                        </m:r>
                      </m:sup>
                    </m:sSup>
                    <m:r>
                      <a:rPr lang="en-US" sz="2400" b="0" i="1" smtClean="0">
                        <a:latin typeface="Cambria Math"/>
                      </a:rPr>
                      <m:t>=0.0078</m:t>
                    </m:r>
                  </m:oMath>
                </a14:m>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probability of a run of 9 points (Nelson) is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0.5</m:t>
                        </m:r>
                      </m:e>
                      <m:sup>
                        <m:r>
                          <a:rPr lang="en-US" sz="2400" b="0" i="1" smtClean="0">
                            <a:latin typeface="Cambria Math"/>
                          </a:rPr>
                          <m:t>9</m:t>
                        </m:r>
                      </m:sup>
                    </m:sSup>
                    <m:r>
                      <a:rPr lang="en-US" sz="2400" b="0" i="1" smtClean="0">
                        <a:latin typeface="Cambria Math"/>
                      </a:rPr>
                      <m:t>=0.0020</m:t>
                    </m:r>
                  </m:oMath>
                </a14:m>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AT&amp;T rules are much more stringent (relatively speaking) than Nelson’s rules, but as we will see Nelson’s rule better mimic the probability of rule #1…</a:t>
                </a:r>
              </a:p>
            </p:txBody>
          </p:sp>
        </mc:Choice>
        <mc:Fallback>
          <p:sp>
            <p:nvSpPr>
              <p:cNvPr id="4" name="Content Placeholder 2">
                <a:extLst>
                  <a:ext uri="{FF2B5EF4-FFF2-40B4-BE49-F238E27FC236}">
                    <a16:creationId xmlns:a16="http://schemas.microsoft.com/office/drawing/2014/main" id="{2B71ACC3-EA9A-B537-AE30-48449CCF234F}"/>
                  </a:ext>
                </a:extLst>
              </p:cNvPr>
              <p:cNvSpPr>
                <a:spLocks noGrp="1" noRot="1" noChangeAspect="1" noMove="1" noResize="1" noEditPoints="1" noAdjustHandles="1" noChangeArrowheads="1" noChangeShapeType="1" noTextEdit="1"/>
              </p:cNvSpPr>
              <p:nvPr>
                <p:ph idx="1"/>
              </p:nvPr>
            </p:nvSpPr>
            <p:spPr>
              <a:xfrm>
                <a:off x="838200" y="1166018"/>
                <a:ext cx="11049000" cy="4525963"/>
              </a:xfrm>
              <a:blipFill>
                <a:blip r:embed="rId2"/>
                <a:stretch>
                  <a:fillRect l="-993" t="-1346" r="-552" b="-135"/>
                </a:stretch>
              </a:blipFill>
            </p:spPr>
            <p:txBody>
              <a:bodyPr/>
              <a:lstStyle/>
              <a:p>
                <a:r>
                  <a:rPr lang="en-US">
                    <a:noFill/>
                  </a:rPr>
                  <a:t> </a:t>
                </a:r>
              </a:p>
            </p:txBody>
          </p:sp>
        </mc:Fallback>
      </mc:AlternateContent>
    </p:spTree>
    <p:extLst>
      <p:ext uri="{BB962C8B-B14F-4D97-AF65-F5344CB8AC3E}">
        <p14:creationId xmlns:p14="http://schemas.microsoft.com/office/powerpoint/2010/main" val="1847482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D95C-B6BD-8367-5865-0C99EE17C6F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Were These Rules Established</a:t>
            </a:r>
          </a:p>
        </p:txBody>
      </p:sp>
      <p:sp>
        <p:nvSpPr>
          <p:cNvPr id="4" name="Content Placeholder 2">
            <a:extLst>
              <a:ext uri="{FF2B5EF4-FFF2-40B4-BE49-F238E27FC236}">
                <a16:creationId xmlns:a16="http://schemas.microsoft.com/office/drawing/2014/main" id="{68180C0E-E5B7-90C6-2DD4-4CA8D949537E}"/>
              </a:ext>
            </a:extLst>
          </p:cNvPr>
          <p:cNvSpPr>
            <a:spLocks noGrp="1"/>
          </p:cNvSpPr>
          <p:nvPr>
            <p:ph idx="1"/>
          </p:nvPr>
        </p:nvSpPr>
        <p:spPr>
          <a:xfrm>
            <a:off x="949569" y="1280492"/>
            <a:ext cx="10404231" cy="4525963"/>
          </a:xfrm>
        </p:spPr>
        <p:txBody>
          <a:bodyPr/>
          <a:lstStyle/>
          <a:p>
            <a:r>
              <a:rPr lang="en-US" sz="2400" dirty="0">
                <a:latin typeface="Arial" panose="020B0604020202020204" pitchFamily="34" charset="0"/>
                <a:cs typeface="Arial" panose="020B0604020202020204" pitchFamily="34" charset="0"/>
              </a:rPr>
              <a:t>These rules look for unnatural trends in data assuming a normal distribution.  Keep in mind that the more rules applied the greater the chance for a false signal.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Let’s take a look at an example…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Rule #1 – “1 point &gt; 3σ from the centerline”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rule is by far the most commonly used as it represents a true ‘out of control’ condition.</a:t>
            </a:r>
          </a:p>
        </p:txBody>
      </p:sp>
    </p:spTree>
    <p:extLst>
      <p:ext uri="{BB962C8B-B14F-4D97-AF65-F5344CB8AC3E}">
        <p14:creationId xmlns:p14="http://schemas.microsoft.com/office/powerpoint/2010/main" val="2545148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FF9B-9E8F-65B7-8FFA-EC00BBE33C6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Rule #1</a:t>
            </a:r>
          </a:p>
        </p:txBody>
      </p:sp>
      <p:sp>
        <p:nvSpPr>
          <p:cNvPr id="4" name="Content Placeholder 2">
            <a:extLst>
              <a:ext uri="{FF2B5EF4-FFF2-40B4-BE49-F238E27FC236}">
                <a16:creationId xmlns:a16="http://schemas.microsoft.com/office/drawing/2014/main" id="{8DE731E4-94B2-4E8E-B256-62A3766186CA}"/>
              </a:ext>
            </a:extLst>
          </p:cNvPr>
          <p:cNvSpPr>
            <a:spLocks noGrp="1"/>
          </p:cNvSpPr>
          <p:nvPr>
            <p:ph idx="1"/>
          </p:nvPr>
        </p:nvSpPr>
        <p:spPr>
          <a:xfrm>
            <a:off x="732692" y="1065569"/>
            <a:ext cx="10515599" cy="3048000"/>
          </a:xfrm>
        </p:spPr>
        <p:txBody>
          <a:bodyPr/>
          <a:lstStyle/>
          <a:p>
            <a:pPr marL="0" indent="0">
              <a:buNone/>
            </a:pPr>
            <a:r>
              <a:rPr lang="en-US" sz="2400" dirty="0">
                <a:latin typeface="Arial" panose="020B0604020202020204" pitchFamily="34" charset="0"/>
                <a:cs typeface="Arial" panose="020B0604020202020204" pitchFamily="34" charset="0"/>
              </a:rPr>
              <a:t>A control chart of a normally distributed process shows a data point 3.1 standard deviations from the process mean.  What is the probability of a point being outside of 3σ from the centerline?</a:t>
            </a:r>
          </a:p>
          <a:p>
            <a:endParaRPr lang="en-US"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C274FA0-274D-55E8-7138-C6C28ADC1395}"/>
              </a:ext>
            </a:extLst>
          </p:cNvPr>
          <p:cNvGrpSpPr/>
          <p:nvPr/>
        </p:nvGrpSpPr>
        <p:grpSpPr>
          <a:xfrm>
            <a:off x="3124200" y="2761734"/>
            <a:ext cx="6096000" cy="3585901"/>
            <a:chOff x="1447800" y="1958165"/>
            <a:chExt cx="6096000" cy="3585901"/>
          </a:xfrm>
        </p:grpSpPr>
        <p:cxnSp>
          <p:nvCxnSpPr>
            <p:cNvPr id="6" name="Straight Connector 5">
              <a:extLst>
                <a:ext uri="{FF2B5EF4-FFF2-40B4-BE49-F238E27FC236}">
                  <a16:creationId xmlns:a16="http://schemas.microsoft.com/office/drawing/2014/main" id="{A9A7180D-DEA6-04B8-1CAA-6205063D48A1}"/>
                </a:ext>
              </a:extLst>
            </p:cNvPr>
            <p:cNvCxnSpPr/>
            <p:nvPr/>
          </p:nvCxnSpPr>
          <p:spPr>
            <a:xfrm>
              <a:off x="1447800" y="5114703"/>
              <a:ext cx="6096000" cy="0"/>
            </a:xfrm>
            <a:prstGeom prst="line">
              <a:avLst/>
            </a:prstGeom>
          </p:spPr>
          <p:style>
            <a:lnRef idx="3">
              <a:schemeClr val="accent4"/>
            </a:lnRef>
            <a:fillRef idx="0">
              <a:schemeClr val="accent4"/>
            </a:fillRef>
            <a:effectRef idx="2">
              <a:schemeClr val="accent4"/>
            </a:effectRef>
            <a:fontRef idx="minor">
              <a:schemeClr val="tx1"/>
            </a:fontRef>
          </p:style>
        </p:cxnSp>
        <p:sp>
          <p:nvSpPr>
            <p:cNvPr id="7" name="Freeform 74">
              <a:extLst>
                <a:ext uri="{FF2B5EF4-FFF2-40B4-BE49-F238E27FC236}">
                  <a16:creationId xmlns:a16="http://schemas.microsoft.com/office/drawing/2014/main" id="{74830229-82EF-F1E1-7F6D-842425E87E8F}"/>
                </a:ext>
              </a:extLst>
            </p:cNvPr>
            <p:cNvSpPr/>
            <p:nvPr/>
          </p:nvSpPr>
          <p:spPr>
            <a:xfrm>
              <a:off x="2133600" y="2311399"/>
              <a:ext cx="4605867" cy="279400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79ED4929-51D6-44E9-ABEE-1196449C6559}"/>
                </a:ext>
              </a:extLst>
            </p:cNvPr>
            <p:cNvCxnSpPr/>
            <p:nvPr/>
          </p:nvCxnSpPr>
          <p:spPr>
            <a:xfrm>
              <a:off x="4419600" y="1958165"/>
              <a:ext cx="17092" cy="3140369"/>
            </a:xfrm>
            <a:prstGeom prst="line">
              <a:avLst/>
            </a:prstGeom>
            <a:ln>
              <a:solidFill>
                <a:schemeClr val="accent4">
                  <a:shade val="95000"/>
                  <a:satMod val="105000"/>
                  <a:alpha val="50000"/>
                </a:schemeClr>
              </a:solidFill>
              <a:prstDash val="dash"/>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7506FE8A-AE7B-BF72-2E26-FA2D4A274138}"/>
                </a:ext>
              </a:extLst>
            </p:cNvPr>
            <p:cNvCxnSpPr/>
            <p:nvPr/>
          </p:nvCxnSpPr>
          <p:spPr>
            <a:xfrm>
              <a:off x="3810000" y="2302097"/>
              <a:ext cx="16933" cy="2803303"/>
            </a:xfrm>
            <a:prstGeom prst="line">
              <a:avLst/>
            </a:prstGeom>
            <a:ln>
              <a:solidFill>
                <a:schemeClr val="accent4">
                  <a:shade val="95000"/>
                  <a:satMod val="105000"/>
                  <a:alpha val="50000"/>
                </a:schemeClr>
              </a:solidFill>
              <a:prstDash val="dash"/>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68B295F5-0AC2-7997-7CFB-67CBCA9009F9}"/>
                </a:ext>
              </a:extLst>
            </p:cNvPr>
            <p:cNvCxnSpPr/>
            <p:nvPr/>
          </p:nvCxnSpPr>
          <p:spPr>
            <a:xfrm>
              <a:off x="5638800" y="2328332"/>
              <a:ext cx="16933" cy="2803303"/>
            </a:xfrm>
            <a:prstGeom prst="line">
              <a:avLst/>
            </a:prstGeom>
            <a:ln>
              <a:solidFill>
                <a:schemeClr val="accent4">
                  <a:shade val="95000"/>
                  <a:satMod val="105000"/>
                  <a:alpha val="50000"/>
                </a:schemeClr>
              </a:solidFill>
              <a:prstDash val="dash"/>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86E18B5E-B8CC-B654-B874-B3D3FE019C7E}"/>
                </a:ext>
              </a:extLst>
            </p:cNvPr>
            <p:cNvCxnSpPr/>
            <p:nvPr/>
          </p:nvCxnSpPr>
          <p:spPr>
            <a:xfrm>
              <a:off x="3200400" y="2336799"/>
              <a:ext cx="16933" cy="2803303"/>
            </a:xfrm>
            <a:prstGeom prst="line">
              <a:avLst/>
            </a:prstGeom>
            <a:ln>
              <a:solidFill>
                <a:schemeClr val="accent4">
                  <a:shade val="95000"/>
                  <a:satMod val="105000"/>
                  <a:alpha val="50000"/>
                </a:schemeClr>
              </a:solidFill>
              <a:prstDash val="dash"/>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9FA60717-8AA5-D6F7-0A2F-510A47E44988}"/>
                </a:ext>
              </a:extLst>
            </p:cNvPr>
            <p:cNvCxnSpPr/>
            <p:nvPr/>
          </p:nvCxnSpPr>
          <p:spPr>
            <a:xfrm>
              <a:off x="2667000" y="2311400"/>
              <a:ext cx="16933" cy="2803303"/>
            </a:xfrm>
            <a:prstGeom prst="line">
              <a:avLst/>
            </a:prstGeom>
            <a:ln>
              <a:solidFill>
                <a:schemeClr val="accent4">
                  <a:shade val="95000"/>
                  <a:satMod val="105000"/>
                  <a:alpha val="50000"/>
                </a:schemeClr>
              </a:solidFill>
              <a:prstDash val="dash"/>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20E808E2-1F71-1057-84B4-B5C6BF0741A1}"/>
                </a:ext>
              </a:extLst>
            </p:cNvPr>
            <p:cNvCxnSpPr/>
            <p:nvPr/>
          </p:nvCxnSpPr>
          <p:spPr>
            <a:xfrm>
              <a:off x="6248400" y="2311399"/>
              <a:ext cx="16933" cy="2803303"/>
            </a:xfrm>
            <a:prstGeom prst="line">
              <a:avLst/>
            </a:prstGeom>
            <a:ln>
              <a:solidFill>
                <a:schemeClr val="accent4">
                  <a:shade val="95000"/>
                  <a:satMod val="105000"/>
                  <a:alpha val="50000"/>
                </a:schemeClr>
              </a:solidFill>
              <a:prstDash val="dash"/>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D6B9D900-E9FF-9A66-399F-9E17B5093F40}"/>
                </a:ext>
              </a:extLst>
            </p:cNvPr>
            <p:cNvCxnSpPr/>
            <p:nvPr/>
          </p:nvCxnSpPr>
          <p:spPr>
            <a:xfrm>
              <a:off x="5029200" y="2328332"/>
              <a:ext cx="16933" cy="2803303"/>
            </a:xfrm>
            <a:prstGeom prst="line">
              <a:avLst/>
            </a:prstGeom>
            <a:ln>
              <a:solidFill>
                <a:schemeClr val="accent4">
                  <a:shade val="95000"/>
                  <a:satMod val="105000"/>
                  <a:alpha val="50000"/>
                </a:schemeClr>
              </a:solidFill>
              <a:prstDash val="dash"/>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288DF4A6-91A5-06A2-3B22-CE60F6211256}"/>
                </a:ext>
              </a:extLst>
            </p:cNvPr>
            <p:cNvSpPr txBox="1"/>
            <p:nvPr/>
          </p:nvSpPr>
          <p:spPr>
            <a:xfrm>
              <a:off x="2409207" y="5174734"/>
              <a:ext cx="41761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-3σ   -2σ    -1σ      0      +1σ   +2σ   +3σ</a:t>
              </a:r>
            </a:p>
          </p:txBody>
        </p:sp>
      </p:grpSp>
      <p:cxnSp>
        <p:nvCxnSpPr>
          <p:cNvPr id="16" name="Straight Connector 15">
            <a:extLst>
              <a:ext uri="{FF2B5EF4-FFF2-40B4-BE49-F238E27FC236}">
                <a16:creationId xmlns:a16="http://schemas.microsoft.com/office/drawing/2014/main" id="{B75FAECA-6FBC-5DD0-66AB-DB56EA561A45}"/>
              </a:ext>
            </a:extLst>
          </p:cNvPr>
          <p:cNvCxnSpPr/>
          <p:nvPr/>
        </p:nvCxnSpPr>
        <p:spPr>
          <a:xfrm flipV="1">
            <a:off x="7941733" y="4956908"/>
            <a:ext cx="0" cy="93743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DE555C5C-8226-3927-C223-DE8EF6BC9C6D}"/>
              </a:ext>
            </a:extLst>
          </p:cNvPr>
          <p:cNvCxnSpPr/>
          <p:nvPr/>
        </p:nvCxnSpPr>
        <p:spPr>
          <a:xfrm flipH="1">
            <a:off x="6070759" y="4956908"/>
            <a:ext cx="1870974" cy="0"/>
          </a:xfrm>
          <a:prstGeom prst="straightConnector1">
            <a:avLst/>
          </a:prstGeom>
          <a:ln>
            <a:solidFill>
              <a:srgbClr val="FF0000"/>
            </a:solidFill>
            <a:headEnd type="stealth"/>
            <a:tailEnd type="stealth"/>
          </a:ln>
        </p:spPr>
        <p:style>
          <a:lnRef idx="2">
            <a:schemeClr val="accent5"/>
          </a:lnRef>
          <a:fillRef idx="0">
            <a:schemeClr val="accent5"/>
          </a:fillRef>
          <a:effectRef idx="1">
            <a:schemeClr val="accent5"/>
          </a:effectRef>
          <a:fontRef idx="minor">
            <a:schemeClr val="tx1"/>
          </a:fontRef>
        </p:style>
      </p:cxnSp>
      <p:sp>
        <p:nvSpPr>
          <p:cNvPr id="18" name="TextBox 17">
            <a:extLst>
              <a:ext uri="{FF2B5EF4-FFF2-40B4-BE49-F238E27FC236}">
                <a16:creationId xmlns:a16="http://schemas.microsoft.com/office/drawing/2014/main" id="{57BDB9FB-A991-C929-EDB2-22B964CA5FEB}"/>
              </a:ext>
            </a:extLst>
          </p:cNvPr>
          <p:cNvSpPr txBox="1"/>
          <p:nvPr/>
        </p:nvSpPr>
        <p:spPr>
          <a:xfrm>
            <a:off x="6663267" y="4968576"/>
            <a:ext cx="64793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3.1σ</a:t>
            </a:r>
          </a:p>
        </p:txBody>
      </p:sp>
    </p:spTree>
    <p:extLst>
      <p:ext uri="{BB962C8B-B14F-4D97-AF65-F5344CB8AC3E}">
        <p14:creationId xmlns:p14="http://schemas.microsoft.com/office/powerpoint/2010/main" val="3210971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12C5-4248-2F58-F8FC-D14A144BC7B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Rule #1</a:t>
            </a:r>
          </a:p>
        </p:txBody>
      </p:sp>
      <p:pic>
        <p:nvPicPr>
          <p:cNvPr id="4" name="Picture 2" descr="http://www.leansixsigmatools.com/attachments/Image/Z_Table.png">
            <a:extLst>
              <a:ext uri="{FF2B5EF4-FFF2-40B4-BE49-F238E27FC236}">
                <a16:creationId xmlns:a16="http://schemas.microsoft.com/office/drawing/2014/main" id="{62F070FA-C8D2-3801-0264-B5651172F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825" y="1250462"/>
            <a:ext cx="3434654"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756D70F-C306-2D3D-DF5B-6A925DC5F89B}"/>
              </a:ext>
            </a:extLst>
          </p:cNvPr>
          <p:cNvSpPr/>
          <p:nvPr/>
        </p:nvSpPr>
        <p:spPr>
          <a:xfrm>
            <a:off x="1613877" y="4298462"/>
            <a:ext cx="533400" cy="22860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Picture 4" descr="http://www.leansixsigmatools.com/attachments/Image/Z_Table.png">
            <a:extLst>
              <a:ext uri="{FF2B5EF4-FFF2-40B4-BE49-F238E27FC236}">
                <a16:creationId xmlns:a16="http://schemas.microsoft.com/office/drawing/2014/main" id="{471C20B1-F0FF-39C1-525C-5AD54533B7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0" t="66415" r="81087" b="31963"/>
          <a:stretch/>
        </p:blipFill>
        <p:spPr bwMode="auto">
          <a:xfrm>
            <a:off x="4890479" y="1936262"/>
            <a:ext cx="1003425" cy="15617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2A02C33-1122-D968-9B8E-F875926CD08F}"/>
              </a:ext>
            </a:extLst>
          </p:cNvPr>
          <p:cNvCxnSpPr/>
          <p:nvPr/>
        </p:nvCxnSpPr>
        <p:spPr>
          <a:xfrm flipV="1">
            <a:off x="1613877" y="1936262"/>
            <a:ext cx="3276602" cy="2362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3EBF49-E4D4-5807-56B5-F91DADB41DE5}"/>
              </a:ext>
            </a:extLst>
          </p:cNvPr>
          <p:cNvCxnSpPr/>
          <p:nvPr/>
        </p:nvCxnSpPr>
        <p:spPr>
          <a:xfrm flipV="1">
            <a:off x="2147277" y="2092436"/>
            <a:ext cx="3746627" cy="24346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3CAA54-46E9-5F53-9C60-AEE7703E1C3D}"/>
              </a:ext>
            </a:extLst>
          </p:cNvPr>
          <p:cNvSpPr txBox="1"/>
          <p:nvPr/>
        </p:nvSpPr>
        <p:spPr>
          <a:xfrm>
            <a:off x="5488567" y="2426237"/>
            <a:ext cx="5089556"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Looking at the z-table there is a 0.097% chance for a part to be produced at or outside of 3.1σ from the centerline on one side of the centerline.</a:t>
            </a:r>
          </a:p>
          <a:p>
            <a:r>
              <a:rPr lang="en-US" dirty="0">
                <a:latin typeface="Arial" panose="020B0604020202020204" pitchFamily="34" charset="0"/>
                <a:cs typeface="Arial" panose="020B0604020202020204" pitchFamily="34" charset="0"/>
              </a:rPr>
              <a:t>If a part is produced at this point we had better investigate!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general, for a normal process, the chance of a point falling outside of 3σ on either side of the center line is 0.27%.</a:t>
            </a:r>
          </a:p>
          <a:p>
            <a:r>
              <a:rPr lang="en-US" dirty="0">
                <a:latin typeface="Arial" panose="020B0604020202020204" pitchFamily="34" charset="0"/>
                <a:cs typeface="Arial" panose="020B0604020202020204" pitchFamily="34" charset="0"/>
              </a:rPr>
              <a:t>The z-score for 3.0 is 0.00135</a:t>
            </a:r>
          </a:p>
          <a:p>
            <a:r>
              <a:rPr lang="en-US" dirty="0">
                <a:latin typeface="Arial" panose="020B0604020202020204" pitchFamily="34" charset="0"/>
                <a:cs typeface="Arial" panose="020B0604020202020204" pitchFamily="34" charset="0"/>
              </a:rPr>
              <a:t>0.00135 x 2 = 0.0027</a:t>
            </a:r>
          </a:p>
          <a:p>
            <a:r>
              <a:rPr lang="en-US" dirty="0">
                <a:latin typeface="Arial" panose="020B0604020202020204" pitchFamily="34" charset="0"/>
                <a:cs typeface="Arial" panose="020B0604020202020204" pitchFamily="34" charset="0"/>
              </a:rPr>
              <a:t>0.0027 x 100 = 0.27%</a:t>
            </a:r>
          </a:p>
        </p:txBody>
      </p:sp>
    </p:spTree>
    <p:extLst>
      <p:ext uri="{BB962C8B-B14F-4D97-AF65-F5344CB8AC3E}">
        <p14:creationId xmlns:p14="http://schemas.microsoft.com/office/powerpoint/2010/main" val="2561026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9DCA-BD11-B0C5-B00C-2ED7BDCE211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to Determine Out of Control</a:t>
            </a:r>
          </a:p>
        </p:txBody>
      </p:sp>
      <p:sp>
        <p:nvSpPr>
          <p:cNvPr id="4" name="TextBox 3">
            <a:extLst>
              <a:ext uri="{FF2B5EF4-FFF2-40B4-BE49-F238E27FC236}">
                <a16:creationId xmlns:a16="http://schemas.microsoft.com/office/drawing/2014/main" id="{A26EFA38-375D-8D07-AA07-4B94E57E6F4B}"/>
              </a:ext>
            </a:extLst>
          </p:cNvPr>
          <p:cNvSpPr txBox="1"/>
          <p:nvPr/>
        </p:nvSpPr>
        <p:spPr>
          <a:xfrm>
            <a:off x="1221154" y="4726973"/>
            <a:ext cx="45720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Minitab will automatically highlight out of control points based on the 8 tests, </a:t>
            </a:r>
            <a:r>
              <a:rPr lang="en-US" u="sng" dirty="0">
                <a:solidFill>
                  <a:srgbClr val="FF0000"/>
                </a:solidFill>
                <a:latin typeface="Arial" panose="020B0604020202020204" pitchFamily="34" charset="0"/>
                <a:cs typeface="Arial" panose="020B0604020202020204" pitchFamily="34" charset="0"/>
              </a:rPr>
              <a:t>as long as those tests are turned on when the control chart is created</a:t>
            </a:r>
            <a:r>
              <a:rPr lang="en-US"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DD7E62EE-3CF1-B161-3696-47E4090A4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154" y="1429548"/>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A4BF4B1-1C85-A182-A5ED-61306CD43E46}"/>
              </a:ext>
            </a:extLst>
          </p:cNvPr>
          <p:cNvSpPr txBox="1"/>
          <p:nvPr/>
        </p:nvSpPr>
        <p:spPr>
          <a:xfrm>
            <a:off x="6191738" y="1522387"/>
            <a:ext cx="4343400"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Here we can see two points are highlighted.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Point #2 is outside of 3 standard deviations (test#1)</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Point #4 shows 2 out of 3 points greater than 2σ from the mean (test#2)</a:t>
            </a:r>
          </a:p>
        </p:txBody>
      </p:sp>
    </p:spTree>
    <p:extLst>
      <p:ext uri="{BB962C8B-B14F-4D97-AF65-F5344CB8AC3E}">
        <p14:creationId xmlns:p14="http://schemas.microsoft.com/office/powerpoint/2010/main" val="4262813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BC5D-C642-D35D-4AC8-EA63BED730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Rule Identification</a:t>
            </a:r>
          </a:p>
        </p:txBody>
      </p:sp>
      <p:sp>
        <p:nvSpPr>
          <p:cNvPr id="4" name="Content Placeholder 2">
            <a:extLst>
              <a:ext uri="{FF2B5EF4-FFF2-40B4-BE49-F238E27FC236}">
                <a16:creationId xmlns:a16="http://schemas.microsoft.com/office/drawing/2014/main" id="{29F8807B-0EA7-8836-41BE-59A78F94ADC7}"/>
              </a:ext>
            </a:extLst>
          </p:cNvPr>
          <p:cNvSpPr>
            <a:spLocks noGrp="1"/>
          </p:cNvSpPr>
          <p:nvPr>
            <p:ph idx="1"/>
          </p:nvPr>
        </p:nvSpPr>
        <p:spPr>
          <a:xfrm>
            <a:off x="838199" y="1228541"/>
            <a:ext cx="10515601" cy="4525963"/>
          </a:xfrm>
        </p:spPr>
        <p:txBody>
          <a:bodyPr>
            <a:normAutofit fontScale="92500" lnSpcReduction="10000"/>
          </a:bodyPr>
          <a:lstStyle/>
          <a:p>
            <a:pPr marL="457200" indent="-457200">
              <a:buFont typeface="Arial" pitchFamily="34" charset="0"/>
              <a:buChar char="•"/>
            </a:pPr>
            <a:r>
              <a:rPr lang="en-US" sz="3200" dirty="0">
                <a:latin typeface="Arial" panose="020B0604020202020204" pitchFamily="34" charset="0"/>
                <a:cs typeface="Arial" panose="020B0604020202020204" pitchFamily="34" charset="0"/>
              </a:rPr>
              <a:t>All eight rules previously listed have visual ques.</a:t>
            </a:r>
          </a:p>
          <a:p>
            <a:pPr marL="0" indent="0">
              <a:buNone/>
            </a:pPr>
            <a:r>
              <a:rPr lang="en-US" sz="3200" dirty="0">
                <a:latin typeface="Arial" panose="020B0604020202020204" pitchFamily="34" charset="0"/>
                <a:cs typeface="Arial" panose="020B0604020202020204" pitchFamily="34" charset="0"/>
              </a:rPr>
              <a:t>  </a:t>
            </a:r>
          </a:p>
          <a:p>
            <a:pPr marL="457200" indent="-457200">
              <a:buFont typeface="Arial" pitchFamily="34" charset="0"/>
              <a:buChar char="•"/>
            </a:pPr>
            <a:r>
              <a:rPr lang="en-US" sz="3200" dirty="0">
                <a:latin typeface="Arial" panose="020B0604020202020204" pitchFamily="34" charset="0"/>
                <a:cs typeface="Arial" panose="020B0604020202020204" pitchFamily="34" charset="0"/>
              </a:rPr>
              <a:t>Some of these rules are easily detected visually on a control chart, but others are not.</a:t>
            </a:r>
          </a:p>
          <a:p>
            <a:pPr marL="0" indent="0">
              <a:buNone/>
            </a:pPr>
            <a:endParaRPr lang="en-US" sz="3200" dirty="0">
              <a:latin typeface="Arial" panose="020B0604020202020204" pitchFamily="34" charset="0"/>
              <a:cs typeface="Arial" panose="020B0604020202020204" pitchFamily="34" charset="0"/>
            </a:endParaRPr>
          </a:p>
          <a:p>
            <a:pPr marL="457200" indent="-457200">
              <a:buFont typeface="Arial" pitchFamily="34" charset="0"/>
              <a:buChar char="•"/>
            </a:pPr>
            <a:r>
              <a:rPr lang="en-US" sz="3200" dirty="0">
                <a:latin typeface="Arial" panose="020B0604020202020204" pitchFamily="34" charset="0"/>
                <a:cs typeface="Arial" panose="020B0604020202020204" pitchFamily="34" charset="0"/>
              </a:rPr>
              <a:t>How can you tell if 2 of 3 parts are greater than two standard deviations from the centerline?</a:t>
            </a:r>
          </a:p>
          <a:p>
            <a:pPr marL="0" indent="0">
              <a:buNone/>
            </a:pPr>
            <a:endParaRPr lang="en-US" sz="3200" dirty="0">
              <a:latin typeface="Arial" panose="020B0604020202020204" pitchFamily="34" charset="0"/>
              <a:cs typeface="Arial" panose="020B0604020202020204" pitchFamily="34" charset="0"/>
            </a:endParaRPr>
          </a:p>
          <a:p>
            <a:pPr marL="457200" indent="-457200">
              <a:buFont typeface="Arial" pitchFamily="34" charset="0"/>
              <a:buChar char="•"/>
            </a:pPr>
            <a:r>
              <a:rPr lang="en-US" sz="3200" dirty="0">
                <a:latin typeface="Arial" panose="020B0604020202020204" pitchFamily="34" charset="0"/>
                <a:cs typeface="Arial" panose="020B0604020202020204" pitchFamily="34" charset="0"/>
              </a:rPr>
              <a:t>The answer is easy, set up a zone chart to help identify signals!</a:t>
            </a:r>
          </a:p>
        </p:txBody>
      </p:sp>
    </p:spTree>
    <p:extLst>
      <p:ext uri="{BB962C8B-B14F-4D97-AF65-F5344CB8AC3E}">
        <p14:creationId xmlns:p14="http://schemas.microsoft.com/office/powerpoint/2010/main" val="3295811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774C-4628-D6EC-EA2B-3556CA0E0E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Zone Chart</a:t>
            </a:r>
          </a:p>
        </p:txBody>
      </p:sp>
      <p:sp>
        <p:nvSpPr>
          <p:cNvPr id="5" name="Content Placeholder 2">
            <a:extLst>
              <a:ext uri="{FF2B5EF4-FFF2-40B4-BE49-F238E27FC236}">
                <a16:creationId xmlns:a16="http://schemas.microsoft.com/office/drawing/2014/main" id="{72F1B2B1-8FF3-FF5E-B110-6EDCF77A9023}"/>
              </a:ext>
            </a:extLst>
          </p:cNvPr>
          <p:cNvSpPr>
            <a:spLocks noGrp="1"/>
          </p:cNvSpPr>
          <p:nvPr>
            <p:ph idx="1"/>
          </p:nvPr>
        </p:nvSpPr>
        <p:spPr>
          <a:xfrm>
            <a:off x="1138561" y="1055800"/>
            <a:ext cx="8229600" cy="3048000"/>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Zone charts, also known as sigma charts, are divided into six shaded areas corresponding with 1, 2, and 3 standard deviation intervals from the centerline.</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 value is then assigned for each zone. The typical values are as follows;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1600" dirty="0">
                <a:solidFill>
                  <a:srgbClr val="FF0000"/>
                </a:solidFill>
                <a:latin typeface="Arial" panose="020B0604020202020204" pitchFamily="34" charset="0"/>
                <a:cs typeface="Arial" panose="020B0604020202020204" pitchFamily="34" charset="0"/>
              </a:rPr>
              <a:t>Note: Standard deviation in this case refers to the standard deviation of sample averages, not the individual values.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0CE97D7-C7CE-0E79-6719-E309AA2AF0F7}"/>
                  </a:ext>
                </a:extLst>
              </p:cNvPr>
              <p:cNvGraphicFramePr>
                <a:graphicFrameLocks noGrp="1"/>
              </p:cNvGraphicFramePr>
              <p:nvPr>
                <p:extLst>
                  <p:ext uri="{D42A27DB-BD31-4B8C-83A1-F6EECF244321}">
                    <p14:modId xmlns:p14="http://schemas.microsoft.com/office/powerpoint/2010/main" val="1478478254"/>
                  </p:ext>
                </p:extLst>
              </p:nvPr>
            </p:nvGraphicFramePr>
            <p:xfrm>
              <a:off x="1525422" y="4208119"/>
              <a:ext cx="3048000" cy="19202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04800">
                    <a:tc>
                      <a:txBody>
                        <a:bodyPr/>
                        <a:lstStyle/>
                        <a:p>
                          <a:pPr algn="ctr"/>
                          <a:r>
                            <a:rPr lang="en-US" dirty="0"/>
                            <a:t>Zone</a:t>
                          </a:r>
                          <a:endParaRPr lang="en-US" dirty="0">
                            <a:latin typeface="Arial" panose="020B0604020202020204" pitchFamily="34" charset="0"/>
                            <a:cs typeface="Arial" panose="020B0604020202020204" pitchFamily="34" charset="0"/>
                          </a:endParaRPr>
                        </a:p>
                      </a:txBody>
                      <a:tcPr>
                        <a:solidFill>
                          <a:srgbClr val="05314A"/>
                        </a:solidFill>
                      </a:tcPr>
                    </a:tc>
                    <a:tc>
                      <a:txBody>
                        <a:bodyPr/>
                        <a:lstStyle/>
                        <a:p>
                          <a:pPr algn="ctr"/>
                          <a:r>
                            <a:rPr lang="en-US" dirty="0"/>
                            <a:t>Score</a:t>
                          </a:r>
                          <a:endParaRPr lang="en-US" dirty="0">
                            <a:latin typeface="Arial" panose="020B0604020202020204" pitchFamily="34" charset="0"/>
                            <a:cs typeface="Arial" panose="020B0604020202020204" pitchFamily="34" charset="0"/>
                          </a:endParaRPr>
                        </a:p>
                      </a:txBody>
                      <a:tcPr>
                        <a:solidFill>
                          <a:srgbClr val="05314A"/>
                        </a:solidFill>
                      </a:tcPr>
                    </a:tc>
                    <a:extLst>
                      <a:ext uri="{0D108BD9-81ED-4DB2-BD59-A6C34878D82A}">
                        <a16:rowId xmlns:a16="http://schemas.microsoft.com/office/drawing/2014/main" val="10000"/>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 to </a:t>
                          </a:r>
                          <a14:m>
                            <m:oMath xmlns:m="http://schemas.openxmlformats.org/officeDocument/2006/math">
                              <m:acc>
                                <m:accPr>
                                  <m:chr m:val="̿"/>
                                  <m:ctrlPr>
                                    <a:rPr lang="en-US" sz="1800" i="1">
                                      <a:latin typeface="Cambria Math" panose="02040503050406030204" pitchFamily="18" charset="0"/>
                                    </a:rPr>
                                  </m:ctrlPr>
                                </m:accPr>
                                <m:e>
                                  <m:r>
                                    <a:rPr lang="en-US" sz="180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+1σ</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0 or +1</a:t>
                          </a:r>
                        </a:p>
                      </a:txBody>
                      <a:tcPr/>
                    </a:tc>
                    <a:extLst>
                      <a:ext uri="{0D108BD9-81ED-4DB2-BD59-A6C34878D82A}">
                        <a16:rowId xmlns:a16="http://schemas.microsoft.com/office/drawing/2014/main" val="10001"/>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 +1σ to </a:t>
                          </a:r>
                          <a14:m>
                            <m:oMath xmlns:m="http://schemas.openxmlformats.org/officeDocument/2006/math">
                              <m:acc>
                                <m:accPr>
                                  <m:chr m:val="̿"/>
                                  <m:ctrlPr>
                                    <a:rPr lang="en-US" sz="1800" i="1">
                                      <a:latin typeface="Cambria Math" panose="02040503050406030204" pitchFamily="18" charset="0"/>
                                    </a:rPr>
                                  </m:ctrlPr>
                                </m:accPr>
                                <m:e>
                                  <m:r>
                                    <a:rPr lang="en-US" sz="180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+2σ</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2"/>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 + 2σ to </a:t>
                          </a:r>
                          <a14:m>
                            <m:oMath xmlns:m="http://schemas.openxmlformats.org/officeDocument/2006/math">
                              <m:acc>
                                <m:accPr>
                                  <m:chr m:val="̿"/>
                                  <m:ctrlPr>
                                    <a:rPr lang="en-US" sz="1800" i="1">
                                      <a:latin typeface="Cambria Math" panose="02040503050406030204" pitchFamily="18" charset="0"/>
                                    </a:rPr>
                                  </m:ctrlPr>
                                </m:accPr>
                                <m:e>
                                  <m:r>
                                    <a:rPr lang="en-US" sz="180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+3σ</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3"/>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dirty="0">
                              <a:latin typeface="Arial" panose="020B0604020202020204" pitchFamily="34" charset="0"/>
                              <a:cs typeface="Arial" panose="020B0604020202020204" pitchFamily="34" charset="0"/>
                            </a:rPr>
                            <a:t> + 3σ or greater</a:t>
                          </a:r>
                        </a:p>
                      </a:txBody>
                      <a:tcPr/>
                    </a:tc>
                    <a:tc>
                      <a:txBody>
                        <a:bodyPr/>
                        <a:lstStyle/>
                        <a:p>
                          <a:pPr algn="ctr"/>
                          <a:r>
                            <a:rPr lang="en-US"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a:extLst>
                  <a:ext uri="{FF2B5EF4-FFF2-40B4-BE49-F238E27FC236}">
                    <a16:creationId xmlns:a16="http://schemas.microsoft.com/office/drawing/2014/main" id="{20CE97D7-C7CE-0E79-6719-E309AA2AF0F7}"/>
                  </a:ext>
                </a:extLst>
              </p:cNvPr>
              <p:cNvGraphicFramePr>
                <a:graphicFrameLocks noGrp="1"/>
              </p:cNvGraphicFramePr>
              <p:nvPr>
                <p:extLst>
                  <p:ext uri="{D42A27DB-BD31-4B8C-83A1-F6EECF244321}">
                    <p14:modId xmlns:p14="http://schemas.microsoft.com/office/powerpoint/2010/main" val="1478478254"/>
                  </p:ext>
                </p:extLst>
              </p:nvPr>
            </p:nvGraphicFramePr>
            <p:xfrm>
              <a:off x="1525422" y="4208119"/>
              <a:ext cx="3048000" cy="19202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65760">
                    <a:tc>
                      <a:txBody>
                        <a:bodyPr/>
                        <a:lstStyle/>
                        <a:p>
                          <a:pPr algn="ctr"/>
                          <a:r>
                            <a:rPr lang="en-US" dirty="0"/>
                            <a:t>Zone</a:t>
                          </a:r>
                          <a:endParaRPr lang="en-US" dirty="0">
                            <a:latin typeface="Arial" panose="020B0604020202020204" pitchFamily="34" charset="0"/>
                            <a:cs typeface="Arial" panose="020B0604020202020204" pitchFamily="34" charset="0"/>
                          </a:endParaRPr>
                        </a:p>
                      </a:txBody>
                      <a:tcPr>
                        <a:solidFill>
                          <a:srgbClr val="05314A"/>
                        </a:solidFill>
                      </a:tcPr>
                    </a:tc>
                    <a:tc>
                      <a:txBody>
                        <a:bodyPr/>
                        <a:lstStyle/>
                        <a:p>
                          <a:pPr algn="ctr"/>
                          <a:r>
                            <a:rPr lang="en-US" dirty="0"/>
                            <a:t>Score</a:t>
                          </a:r>
                          <a:endParaRPr lang="en-US" dirty="0">
                            <a:latin typeface="Arial" panose="020B0604020202020204" pitchFamily="34" charset="0"/>
                            <a:cs typeface="Arial" panose="020B0604020202020204" pitchFamily="34" charset="0"/>
                          </a:endParaRPr>
                        </a:p>
                      </a:txBody>
                      <a:tcPr>
                        <a:solidFill>
                          <a:srgbClr val="05314A"/>
                        </a:solidFill>
                      </a:tcPr>
                    </a:tc>
                    <a:extLst>
                      <a:ext uri="{0D108BD9-81ED-4DB2-BD59-A6C34878D82A}">
                        <a16:rowId xmlns:a16="http://schemas.microsoft.com/office/drawing/2014/main" val="10000"/>
                      </a:ext>
                    </a:extLst>
                  </a:tr>
                  <a:tr h="388620">
                    <a:tc>
                      <a:txBody>
                        <a:bodyPr/>
                        <a:lstStyle/>
                        <a:p>
                          <a:endParaRPr lang="en-US"/>
                        </a:p>
                      </a:txBody>
                      <a:tcPr>
                        <a:blipFill>
                          <a:blip r:embed="rId2"/>
                          <a:stretch>
                            <a:fillRect l="-307" t="-101563" r="-54908" b="-325000"/>
                          </a:stretch>
                        </a:blipFill>
                      </a:tcPr>
                    </a:tc>
                    <a:tc>
                      <a:txBody>
                        <a:bodyPr/>
                        <a:lstStyle/>
                        <a:p>
                          <a:pPr algn="ctr"/>
                          <a:r>
                            <a:rPr lang="en-US" dirty="0">
                              <a:latin typeface="Arial" panose="020B0604020202020204" pitchFamily="34" charset="0"/>
                              <a:cs typeface="Arial" panose="020B0604020202020204" pitchFamily="34" charset="0"/>
                            </a:rPr>
                            <a:t>0 or +1</a:t>
                          </a:r>
                        </a:p>
                      </a:txBody>
                      <a:tcPr/>
                    </a:tc>
                    <a:extLst>
                      <a:ext uri="{0D108BD9-81ED-4DB2-BD59-A6C34878D82A}">
                        <a16:rowId xmlns:a16="http://schemas.microsoft.com/office/drawing/2014/main" val="10001"/>
                      </a:ext>
                    </a:extLst>
                  </a:tr>
                  <a:tr h="388620">
                    <a:tc>
                      <a:txBody>
                        <a:bodyPr/>
                        <a:lstStyle/>
                        <a:p>
                          <a:endParaRPr lang="en-US"/>
                        </a:p>
                      </a:txBody>
                      <a:tcPr>
                        <a:blipFill>
                          <a:blip r:embed="rId2"/>
                          <a:stretch>
                            <a:fillRect l="-307" t="-201563" r="-54908" b="-225000"/>
                          </a:stretch>
                        </a:blipFill>
                      </a:tcPr>
                    </a:tc>
                    <a:tc>
                      <a:txBody>
                        <a:bodyPr/>
                        <a:lstStyle/>
                        <a:p>
                          <a:pPr algn="ctr"/>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2"/>
                      </a:ext>
                    </a:extLst>
                  </a:tr>
                  <a:tr h="388620">
                    <a:tc>
                      <a:txBody>
                        <a:bodyPr/>
                        <a:lstStyle/>
                        <a:p>
                          <a:endParaRPr lang="en-US"/>
                        </a:p>
                      </a:txBody>
                      <a:tcPr>
                        <a:blipFill>
                          <a:blip r:embed="rId2"/>
                          <a:stretch>
                            <a:fillRect l="-307" t="-301563" r="-54908" b="-125000"/>
                          </a:stretch>
                        </a:blipFill>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3"/>
                      </a:ext>
                    </a:extLst>
                  </a:tr>
                  <a:tr h="388620">
                    <a:tc>
                      <a:txBody>
                        <a:bodyPr/>
                        <a:lstStyle/>
                        <a:p>
                          <a:endParaRPr lang="en-US"/>
                        </a:p>
                      </a:txBody>
                      <a:tcPr>
                        <a:blipFill>
                          <a:blip r:embed="rId2"/>
                          <a:stretch>
                            <a:fillRect l="-307" t="-401563" r="-54908" b="-25000"/>
                          </a:stretch>
                        </a:blipFill>
                      </a:tcPr>
                    </a:tc>
                    <a:tc>
                      <a:txBody>
                        <a:bodyPr/>
                        <a:lstStyle/>
                        <a:p>
                          <a:pPr algn="ctr"/>
                          <a:r>
                            <a:rPr lang="en-US"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1BC1917-8990-5A22-5352-E3C437AEDB77}"/>
                  </a:ext>
                </a:extLst>
              </p:cNvPr>
              <p:cNvGraphicFramePr>
                <a:graphicFrameLocks noGrp="1"/>
              </p:cNvGraphicFramePr>
              <p:nvPr>
                <p:extLst>
                  <p:ext uri="{D42A27DB-BD31-4B8C-83A1-F6EECF244321}">
                    <p14:modId xmlns:p14="http://schemas.microsoft.com/office/powerpoint/2010/main" val="585976197"/>
                  </p:ext>
                </p:extLst>
              </p:nvPr>
            </p:nvGraphicFramePr>
            <p:xfrm>
              <a:off x="6620522" y="4204901"/>
              <a:ext cx="3048000" cy="19202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04800">
                    <a:tc>
                      <a:txBody>
                        <a:bodyPr/>
                        <a:lstStyle/>
                        <a:p>
                          <a:pPr algn="ctr"/>
                          <a:r>
                            <a:rPr lang="en-US" dirty="0"/>
                            <a:t>Zone</a:t>
                          </a:r>
                          <a:endParaRPr lang="en-US" dirty="0">
                            <a:latin typeface="Arial" panose="020B0604020202020204" pitchFamily="34" charset="0"/>
                            <a:cs typeface="Arial" panose="020B0604020202020204" pitchFamily="34" charset="0"/>
                          </a:endParaRPr>
                        </a:p>
                      </a:txBody>
                      <a:tcPr>
                        <a:solidFill>
                          <a:srgbClr val="05314A"/>
                        </a:solidFill>
                      </a:tcPr>
                    </a:tc>
                    <a:tc>
                      <a:txBody>
                        <a:bodyPr/>
                        <a:lstStyle/>
                        <a:p>
                          <a:pPr algn="ctr"/>
                          <a:r>
                            <a:rPr lang="en-US" dirty="0"/>
                            <a:t>Score</a:t>
                          </a:r>
                          <a:endParaRPr lang="en-US" dirty="0">
                            <a:latin typeface="Arial" panose="020B0604020202020204" pitchFamily="34" charset="0"/>
                            <a:cs typeface="Arial" panose="020B0604020202020204" pitchFamily="34" charset="0"/>
                          </a:endParaRPr>
                        </a:p>
                      </a:txBody>
                      <a:tcPr>
                        <a:solidFill>
                          <a:srgbClr val="05314A"/>
                        </a:solidFill>
                      </a:tcPr>
                    </a:tc>
                    <a:extLst>
                      <a:ext uri="{0D108BD9-81ED-4DB2-BD59-A6C34878D82A}">
                        <a16:rowId xmlns:a16="http://schemas.microsoft.com/office/drawing/2014/main" val="10000"/>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 to </a:t>
                          </a:r>
                          <a14:m>
                            <m:oMath xmlns:m="http://schemas.openxmlformats.org/officeDocument/2006/math">
                              <m:acc>
                                <m:accPr>
                                  <m:chr m:val="̿"/>
                                  <m:ctrlPr>
                                    <a:rPr lang="en-US" sz="1800" i="1">
                                      <a:latin typeface="Cambria Math" panose="02040503050406030204" pitchFamily="18" charset="0"/>
                                    </a:rPr>
                                  </m:ctrlPr>
                                </m:accPr>
                                <m:e>
                                  <m:r>
                                    <a:rPr lang="en-US" sz="180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+1σ</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1"/>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 +1σ to </a:t>
                          </a:r>
                          <a14:m>
                            <m:oMath xmlns:m="http://schemas.openxmlformats.org/officeDocument/2006/math">
                              <m:acc>
                                <m:accPr>
                                  <m:chr m:val="̿"/>
                                  <m:ctrlPr>
                                    <a:rPr lang="en-US" sz="1800" i="1">
                                      <a:latin typeface="Cambria Math" panose="02040503050406030204" pitchFamily="18" charset="0"/>
                                    </a:rPr>
                                  </m:ctrlPr>
                                </m:accPr>
                                <m:e>
                                  <m:r>
                                    <a:rPr lang="en-US" sz="180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+2σ</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2"/>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 + 2σ to </a:t>
                          </a:r>
                          <a14:m>
                            <m:oMath xmlns:m="http://schemas.openxmlformats.org/officeDocument/2006/math">
                              <m:acc>
                                <m:accPr>
                                  <m:chr m:val="̿"/>
                                  <m:ctrlPr>
                                    <a:rPr lang="en-US" sz="1800" i="1">
                                      <a:latin typeface="Cambria Math" panose="02040503050406030204" pitchFamily="18" charset="0"/>
                                    </a:rPr>
                                  </m:ctrlPr>
                                </m:accPr>
                                <m:e>
                                  <m:r>
                                    <a:rPr lang="en-US" sz="1800">
                                      <a:latin typeface="Cambria Math" panose="02040503050406030204" pitchFamily="18" charset="0"/>
                                    </a:rPr>
                                    <m:t>𝑋</m:t>
                                  </m:r>
                                </m:e>
                              </m:acc>
                            </m:oMath>
                          </a14:m>
                          <a:r>
                            <a:rPr lang="en-US" sz="1800" dirty="0">
                              <a:latin typeface="Arial" panose="020B0604020202020204" pitchFamily="34" charset="0"/>
                              <a:cs typeface="Arial" panose="020B0604020202020204" pitchFamily="34" charset="0"/>
                            </a:rPr>
                            <a:t>+3σ</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0003"/>
                      </a:ext>
                    </a:extLst>
                  </a:tr>
                  <a:tr h="370840">
                    <a:tc>
                      <a:txBody>
                        <a:bodyPr/>
                        <a:lstStyle/>
                        <a:p>
                          <a:pPr algn="ct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𝑋</m:t>
                                  </m:r>
                                </m:e>
                              </m:acc>
                            </m:oMath>
                          </a14:m>
                          <a:r>
                            <a:rPr lang="en-US" dirty="0">
                              <a:latin typeface="Arial" panose="020B0604020202020204" pitchFamily="34" charset="0"/>
                              <a:cs typeface="Arial" panose="020B0604020202020204" pitchFamily="34" charset="0"/>
                            </a:rPr>
                            <a:t> + 3σ or greater</a:t>
                          </a:r>
                        </a:p>
                      </a:txBody>
                      <a:tcPr/>
                    </a:tc>
                    <a:tc>
                      <a:txBody>
                        <a:bodyPr/>
                        <a:lstStyle/>
                        <a:p>
                          <a:pPr algn="ctr"/>
                          <a:r>
                            <a:rPr lang="en-US"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a:extLst>
                  <a:ext uri="{FF2B5EF4-FFF2-40B4-BE49-F238E27FC236}">
                    <a16:creationId xmlns:a16="http://schemas.microsoft.com/office/drawing/2014/main" id="{11BC1917-8990-5A22-5352-E3C437AEDB77}"/>
                  </a:ext>
                </a:extLst>
              </p:cNvPr>
              <p:cNvGraphicFramePr>
                <a:graphicFrameLocks noGrp="1"/>
              </p:cNvGraphicFramePr>
              <p:nvPr>
                <p:extLst>
                  <p:ext uri="{D42A27DB-BD31-4B8C-83A1-F6EECF244321}">
                    <p14:modId xmlns:p14="http://schemas.microsoft.com/office/powerpoint/2010/main" val="585976197"/>
                  </p:ext>
                </p:extLst>
              </p:nvPr>
            </p:nvGraphicFramePr>
            <p:xfrm>
              <a:off x="6620522" y="4204901"/>
              <a:ext cx="3048000" cy="19202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65760">
                    <a:tc>
                      <a:txBody>
                        <a:bodyPr/>
                        <a:lstStyle/>
                        <a:p>
                          <a:pPr algn="ctr"/>
                          <a:r>
                            <a:rPr lang="en-US" dirty="0"/>
                            <a:t>Zone</a:t>
                          </a:r>
                          <a:endParaRPr lang="en-US" dirty="0">
                            <a:latin typeface="Arial" panose="020B0604020202020204" pitchFamily="34" charset="0"/>
                            <a:cs typeface="Arial" panose="020B0604020202020204" pitchFamily="34" charset="0"/>
                          </a:endParaRPr>
                        </a:p>
                      </a:txBody>
                      <a:tcPr>
                        <a:solidFill>
                          <a:srgbClr val="05314A"/>
                        </a:solidFill>
                      </a:tcPr>
                    </a:tc>
                    <a:tc>
                      <a:txBody>
                        <a:bodyPr/>
                        <a:lstStyle/>
                        <a:p>
                          <a:pPr algn="ctr"/>
                          <a:r>
                            <a:rPr lang="en-US" dirty="0"/>
                            <a:t>Score</a:t>
                          </a:r>
                          <a:endParaRPr lang="en-US" dirty="0">
                            <a:latin typeface="Arial" panose="020B0604020202020204" pitchFamily="34" charset="0"/>
                            <a:cs typeface="Arial" panose="020B0604020202020204" pitchFamily="34" charset="0"/>
                          </a:endParaRPr>
                        </a:p>
                      </a:txBody>
                      <a:tcPr>
                        <a:solidFill>
                          <a:srgbClr val="05314A"/>
                        </a:solidFill>
                      </a:tcPr>
                    </a:tc>
                    <a:extLst>
                      <a:ext uri="{0D108BD9-81ED-4DB2-BD59-A6C34878D82A}">
                        <a16:rowId xmlns:a16="http://schemas.microsoft.com/office/drawing/2014/main" val="10000"/>
                      </a:ext>
                    </a:extLst>
                  </a:tr>
                  <a:tr h="388620">
                    <a:tc>
                      <a:txBody>
                        <a:bodyPr/>
                        <a:lstStyle/>
                        <a:p>
                          <a:endParaRPr lang="en-US"/>
                        </a:p>
                      </a:txBody>
                      <a:tcPr>
                        <a:blipFill>
                          <a:blip r:embed="rId3"/>
                          <a:stretch>
                            <a:fillRect l="-307" t="-101563" r="-54908" b="-325000"/>
                          </a:stretch>
                        </a:blipFill>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1"/>
                      </a:ext>
                    </a:extLst>
                  </a:tr>
                  <a:tr h="388620">
                    <a:tc>
                      <a:txBody>
                        <a:bodyPr/>
                        <a:lstStyle/>
                        <a:p>
                          <a:endParaRPr lang="en-US"/>
                        </a:p>
                      </a:txBody>
                      <a:tcPr>
                        <a:blipFill>
                          <a:blip r:embed="rId3"/>
                          <a:stretch>
                            <a:fillRect l="-307" t="-201563" r="-54908" b="-225000"/>
                          </a:stretch>
                        </a:blipFill>
                      </a:tcPr>
                    </a:tc>
                    <a:tc>
                      <a:txBody>
                        <a:bodyPr/>
                        <a:lstStyle/>
                        <a:p>
                          <a:pPr algn="ctr"/>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2"/>
                      </a:ext>
                    </a:extLst>
                  </a:tr>
                  <a:tr h="388620">
                    <a:tc>
                      <a:txBody>
                        <a:bodyPr/>
                        <a:lstStyle/>
                        <a:p>
                          <a:endParaRPr lang="en-US"/>
                        </a:p>
                      </a:txBody>
                      <a:tcPr>
                        <a:blipFill>
                          <a:blip r:embed="rId3"/>
                          <a:stretch>
                            <a:fillRect l="-307" t="-301563" r="-54908" b="-125000"/>
                          </a:stretch>
                        </a:blipFill>
                      </a:tcPr>
                    </a:tc>
                    <a:tc>
                      <a:txBody>
                        <a:bodyPr/>
                        <a:lstStyle/>
                        <a:p>
                          <a:pPr algn="ctr"/>
                          <a:r>
                            <a:rPr lang="en-US"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0003"/>
                      </a:ext>
                    </a:extLst>
                  </a:tr>
                  <a:tr h="388620">
                    <a:tc>
                      <a:txBody>
                        <a:bodyPr/>
                        <a:lstStyle/>
                        <a:p>
                          <a:endParaRPr lang="en-US"/>
                        </a:p>
                      </a:txBody>
                      <a:tcPr>
                        <a:blipFill>
                          <a:blip r:embed="rId3"/>
                          <a:stretch>
                            <a:fillRect l="-307" t="-401563" r="-54908" b="-25000"/>
                          </a:stretch>
                        </a:blipFill>
                      </a:tcPr>
                    </a:tc>
                    <a:tc>
                      <a:txBody>
                        <a:bodyPr/>
                        <a:lstStyle/>
                        <a:p>
                          <a:pPr algn="ctr"/>
                          <a:r>
                            <a:rPr lang="en-US"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10004"/>
                      </a:ext>
                    </a:extLst>
                  </a:tr>
                </a:tbl>
              </a:graphicData>
            </a:graphic>
          </p:graphicFrame>
        </mc:Fallback>
      </mc:AlternateContent>
      <p:sp>
        <p:nvSpPr>
          <p:cNvPr id="8" name="TextBox 7">
            <a:extLst>
              <a:ext uri="{FF2B5EF4-FFF2-40B4-BE49-F238E27FC236}">
                <a16:creationId xmlns:a16="http://schemas.microsoft.com/office/drawing/2014/main" id="{009EC0AC-9FCC-6817-CACD-557CF4C854BA}"/>
              </a:ext>
            </a:extLst>
          </p:cNvPr>
          <p:cNvSpPr txBox="1"/>
          <p:nvPr/>
        </p:nvSpPr>
        <p:spPr>
          <a:xfrm>
            <a:off x="5331514" y="5009199"/>
            <a:ext cx="530915" cy="369332"/>
          </a:xfrm>
          <a:prstGeom prst="rect">
            <a:avLst/>
          </a:prstGeom>
          <a:noFill/>
        </p:spPr>
        <p:txBody>
          <a:bodyPr wrap="none" rtlCol="0">
            <a:spAutoFit/>
          </a:bodyPr>
          <a:lstStyle/>
          <a:p>
            <a:r>
              <a:rPr lang="en-US" dirty="0"/>
              <a:t>OR</a:t>
            </a:r>
          </a:p>
        </p:txBody>
      </p:sp>
    </p:spTree>
    <p:extLst>
      <p:ext uri="{BB962C8B-B14F-4D97-AF65-F5344CB8AC3E}">
        <p14:creationId xmlns:p14="http://schemas.microsoft.com/office/powerpoint/2010/main" val="1524220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D96B-F2AA-F445-E09A-D6A8F58CC04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Zone Chart</a:t>
            </a:r>
          </a:p>
        </p:txBody>
      </p:sp>
      <p:pic>
        <p:nvPicPr>
          <p:cNvPr id="4" name="Picture 2">
            <a:extLst>
              <a:ext uri="{FF2B5EF4-FFF2-40B4-BE49-F238E27FC236}">
                <a16:creationId xmlns:a16="http://schemas.microsoft.com/office/drawing/2014/main" id="{9A3E62DB-8E18-855B-0A0F-12BA4918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307" y="1539457"/>
            <a:ext cx="5486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748B780-A9DD-A217-6A1A-AE7B3CA02050}"/>
              </a:ext>
            </a:extLst>
          </p:cNvPr>
          <p:cNvSpPr txBox="1"/>
          <p:nvPr/>
        </p:nvSpPr>
        <p:spPr>
          <a:xfrm>
            <a:off x="1375508" y="2214095"/>
            <a:ext cx="4040554"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Each plotted point is scored based on the zone it lands 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time a point crosses the centerline the score is reset to zero.</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cumulative score reaches 8 it is considered out of control.</a:t>
            </a:r>
          </a:p>
        </p:txBody>
      </p:sp>
    </p:spTree>
    <p:extLst>
      <p:ext uri="{BB962C8B-B14F-4D97-AF65-F5344CB8AC3E}">
        <p14:creationId xmlns:p14="http://schemas.microsoft.com/office/powerpoint/2010/main" val="3954086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807D-23BC-F04D-6E66-0E070B6AE41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Zone vs. </a:t>
            </a:r>
            <a:r>
              <a:rPr lang="en-US" dirty="0" err="1">
                <a:latin typeface="Arial" panose="020B0604020202020204" pitchFamily="34" charset="0"/>
                <a:cs typeface="Arial" panose="020B0604020202020204" pitchFamily="34" charset="0"/>
              </a:rPr>
              <a:t>Xbar</a:t>
            </a:r>
            <a:endParaRPr lang="en-US"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1ED3E34-033E-E521-D8E8-ADF98647586A}"/>
              </a:ext>
            </a:extLst>
          </p:cNvPr>
          <p:cNvSpPr>
            <a:spLocks noGrp="1"/>
          </p:cNvSpPr>
          <p:nvPr>
            <p:ph idx="1"/>
          </p:nvPr>
        </p:nvSpPr>
        <p:spPr>
          <a:xfrm>
            <a:off x="918307" y="1244172"/>
            <a:ext cx="10296769" cy="4525963"/>
          </a:xfrm>
        </p:spPr>
        <p:txBody>
          <a:bodyPr/>
          <a:lstStyle/>
          <a:p>
            <a:pPr marL="457200" indent="-457200">
              <a:buFont typeface="Arial" pitchFamily="34" charset="0"/>
              <a:buChar char="•"/>
            </a:pPr>
            <a:r>
              <a:rPr lang="en-US" dirty="0">
                <a:latin typeface="Arial" panose="020B0604020202020204" pitchFamily="34" charset="0"/>
                <a:cs typeface="Arial" panose="020B0604020202020204" pitchFamily="34" charset="0"/>
              </a:rPr>
              <a:t>When using the 0,1,2,4,8 scoring method the zone chart is equivalent to the standard criteria 1,5 and 6 for a Xbar chart and is more stringent than criteria 8.</a:t>
            </a:r>
          </a:p>
          <a:p>
            <a:pPr marL="0" indent="0">
              <a:buNone/>
            </a:pPr>
            <a:endParaRPr lang="en-US" dirty="0">
              <a:latin typeface="Arial" panose="020B0604020202020204" pitchFamily="34" charset="0"/>
              <a:cs typeface="Arial" panose="020B0604020202020204" pitchFamily="34" charset="0"/>
            </a:endParaRPr>
          </a:p>
          <a:p>
            <a:pPr marL="457200" indent="-457200">
              <a:buFont typeface="Arial" pitchFamily="34" charset="0"/>
              <a:buChar char="•"/>
            </a:pPr>
            <a:r>
              <a:rPr lang="en-US" dirty="0">
                <a:latin typeface="Arial" panose="020B0604020202020204" pitchFamily="34" charset="0"/>
                <a:cs typeface="Arial" panose="020B0604020202020204" pitchFamily="34" charset="0"/>
              </a:rPr>
              <a:t>When using the 1,2,5,6 scoring method the zone chart is  equivalent to the standard criteria 1,5 and 6 for a Xbar cart and is more stringent than criteria 7 and 8.</a:t>
            </a:r>
          </a:p>
        </p:txBody>
      </p:sp>
    </p:spTree>
    <p:extLst>
      <p:ext uri="{BB962C8B-B14F-4D97-AF65-F5344CB8AC3E}">
        <p14:creationId xmlns:p14="http://schemas.microsoft.com/office/powerpoint/2010/main" val="145526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77CD-4971-1175-214B-2063AB019CE1}"/>
              </a:ext>
            </a:extLst>
          </p:cNvPr>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Process Control vs. Capability vs. Performance</a:t>
            </a:r>
          </a:p>
        </p:txBody>
      </p:sp>
      <p:sp>
        <p:nvSpPr>
          <p:cNvPr id="4" name="Content Placeholder 2">
            <a:extLst>
              <a:ext uri="{FF2B5EF4-FFF2-40B4-BE49-F238E27FC236}">
                <a16:creationId xmlns:a16="http://schemas.microsoft.com/office/drawing/2014/main" id="{4755B986-34C7-D90A-B5D3-A2FB05BF2A4C}"/>
              </a:ext>
            </a:extLst>
          </p:cNvPr>
          <p:cNvSpPr>
            <a:spLocks noGrp="1"/>
          </p:cNvSpPr>
          <p:nvPr>
            <p:ph idx="1"/>
          </p:nvPr>
        </p:nvSpPr>
        <p:spPr>
          <a:xfrm>
            <a:off x="916354" y="1166018"/>
            <a:ext cx="10189308" cy="4525963"/>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Process Control:</a:t>
            </a:r>
          </a:p>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When a process is in control the only cause of variation present is due to common cause, regardless of product specification.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Process Capability:</a:t>
            </a:r>
          </a:p>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When a process is in control (common cause variation).  It generally represents the best performance of a stable process.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Process Performance:</a:t>
            </a:r>
          </a:p>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overall output of the process and how it relates to customer (internal and external) requirements, regardless of process variation within or between subgroups.</a:t>
            </a:r>
          </a:p>
        </p:txBody>
      </p:sp>
    </p:spTree>
    <p:extLst>
      <p:ext uri="{BB962C8B-B14F-4D97-AF65-F5344CB8AC3E}">
        <p14:creationId xmlns:p14="http://schemas.microsoft.com/office/powerpoint/2010/main" val="2133653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7BBB-D16D-719F-8346-B6F3D645C94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Zone vs. </a:t>
            </a:r>
            <a:r>
              <a:rPr lang="en-US" dirty="0" err="1">
                <a:latin typeface="Arial" panose="020B0604020202020204" pitchFamily="34" charset="0"/>
                <a:cs typeface="Arial" panose="020B0604020202020204" pitchFamily="34" charset="0"/>
              </a:rPr>
              <a:t>Xbar</a:t>
            </a:r>
            <a:endParaRPr lang="en-US"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21AAF87A-9254-71A3-AADC-3E5F473DC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754" y="1613380"/>
            <a:ext cx="44577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EC58C137-02A7-8975-4135-86DE990F5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233" y="1622433"/>
            <a:ext cx="4444121" cy="296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a16="http://schemas.microsoft.com/office/drawing/2014/main" id="{243A73AF-EF7B-C95F-6CC4-8DEC48E24C85}"/>
              </a:ext>
            </a:extLst>
          </p:cNvPr>
          <p:cNvCxnSpPr/>
          <p:nvPr/>
        </p:nvCxnSpPr>
        <p:spPr>
          <a:xfrm flipH="1" flipV="1">
            <a:off x="3481754" y="3594580"/>
            <a:ext cx="1981200" cy="1752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B6D64BB6-28AC-F299-81FF-8E3DA14037DF}"/>
              </a:ext>
            </a:extLst>
          </p:cNvPr>
          <p:cNvCxnSpPr/>
          <p:nvPr/>
        </p:nvCxnSpPr>
        <p:spPr>
          <a:xfrm flipV="1">
            <a:off x="5462954" y="3442180"/>
            <a:ext cx="2743200" cy="1905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F3AB07A5-D833-E29F-8845-5E4D2A307AC8}"/>
              </a:ext>
            </a:extLst>
          </p:cNvPr>
          <p:cNvSpPr txBox="1"/>
          <p:nvPr/>
        </p:nvSpPr>
        <p:spPr>
          <a:xfrm>
            <a:off x="3329354" y="5365653"/>
            <a:ext cx="432445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Notice the same data point is flagged on both the Zone Chart and Xbar chart</a:t>
            </a:r>
          </a:p>
        </p:txBody>
      </p:sp>
    </p:spTree>
    <p:extLst>
      <p:ext uri="{BB962C8B-B14F-4D97-AF65-F5344CB8AC3E}">
        <p14:creationId xmlns:p14="http://schemas.microsoft.com/office/powerpoint/2010/main" val="3978131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0961-4DFA-ED52-F18F-E37A188D1F9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Out of Control</a:t>
            </a:r>
          </a:p>
        </p:txBody>
      </p:sp>
      <p:sp>
        <p:nvSpPr>
          <p:cNvPr id="4" name="Content Placeholder 2">
            <a:extLst>
              <a:ext uri="{FF2B5EF4-FFF2-40B4-BE49-F238E27FC236}">
                <a16:creationId xmlns:a16="http://schemas.microsoft.com/office/drawing/2014/main" id="{964B06D4-CA01-DB29-7EC7-7DE5A376FCCE}"/>
              </a:ext>
            </a:extLst>
          </p:cNvPr>
          <p:cNvSpPr>
            <a:spLocks noGrp="1"/>
          </p:cNvSpPr>
          <p:nvPr>
            <p:ph idx="1"/>
          </p:nvPr>
        </p:nvSpPr>
        <p:spPr>
          <a:xfrm>
            <a:off x="918308" y="1159728"/>
            <a:ext cx="10726616" cy="4525963"/>
          </a:xfrm>
        </p:spPr>
        <p:txBody>
          <a:bodyPr/>
          <a:lstStyle/>
          <a:p>
            <a:pPr marL="457200" indent="-457200">
              <a:buFont typeface="Arial" pitchFamily="34" charset="0"/>
              <a:buChar char="•"/>
            </a:pPr>
            <a:r>
              <a:rPr lang="en-US" sz="2400" dirty="0">
                <a:latin typeface="Arial" panose="020B0604020202020204" pitchFamily="34" charset="0"/>
                <a:cs typeface="Arial" panose="020B0604020202020204" pitchFamily="34" charset="0"/>
              </a:rPr>
              <a:t>There are varying degrees of out of control conditions (outliers, runs, trends, etc.) some of which include flags even if all points are within the control limits</a:t>
            </a:r>
          </a:p>
          <a:p>
            <a:pPr marL="0" indent="0">
              <a:buNone/>
            </a:pPr>
            <a:endParaRPr lang="en-US" sz="2400" dirty="0">
              <a:latin typeface="Arial" panose="020B0604020202020204" pitchFamily="34" charset="0"/>
              <a:cs typeface="Arial" panose="020B0604020202020204" pitchFamily="34" charset="0"/>
            </a:endParaRPr>
          </a:p>
          <a:p>
            <a:pPr marL="457200" indent="-457200">
              <a:buFont typeface="Arial" pitchFamily="34" charset="0"/>
              <a:buChar char="•"/>
            </a:pPr>
            <a:r>
              <a:rPr lang="en-US" sz="2400" dirty="0">
                <a:latin typeface="Arial" panose="020B0604020202020204" pitchFamily="34" charset="0"/>
                <a:cs typeface="Arial" panose="020B0604020202020204" pitchFamily="34" charset="0"/>
              </a:rPr>
              <a:t>Early in a SPC program not all conditions may be understood by those completing the real-time analysis</a:t>
            </a:r>
          </a:p>
          <a:p>
            <a:pPr marL="0" indent="0">
              <a:buNone/>
            </a:pPr>
            <a:endParaRPr lang="en-US" sz="2400" dirty="0">
              <a:latin typeface="Arial" panose="020B0604020202020204" pitchFamily="34" charset="0"/>
              <a:cs typeface="Arial" panose="020B0604020202020204" pitchFamily="34" charset="0"/>
            </a:endParaRPr>
          </a:p>
          <a:p>
            <a:pPr marL="457200" indent="-457200">
              <a:buFont typeface="Arial" pitchFamily="34" charset="0"/>
              <a:buChar char="•"/>
            </a:pPr>
            <a:r>
              <a:rPr lang="en-US" sz="2400" dirty="0">
                <a:latin typeface="Arial" panose="020B0604020202020204" pitchFamily="34" charset="0"/>
                <a:cs typeface="Arial" panose="020B0604020202020204" pitchFamily="34" charset="0"/>
              </a:rPr>
              <a:t>While each out of control condition should be understood it should also be noted that overreaction can also lead to waste</a:t>
            </a:r>
          </a:p>
        </p:txBody>
      </p:sp>
    </p:spTree>
    <p:extLst>
      <p:ext uri="{BB962C8B-B14F-4D97-AF65-F5344CB8AC3E}">
        <p14:creationId xmlns:p14="http://schemas.microsoft.com/office/powerpoint/2010/main" val="1759582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9ACD-0965-9827-F3C5-6C4EE3EE63C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Possible Causes</a:t>
            </a:r>
          </a:p>
        </p:txBody>
      </p:sp>
      <p:sp>
        <p:nvSpPr>
          <p:cNvPr id="4" name="Content Placeholder 2">
            <a:extLst>
              <a:ext uri="{FF2B5EF4-FFF2-40B4-BE49-F238E27FC236}">
                <a16:creationId xmlns:a16="http://schemas.microsoft.com/office/drawing/2014/main" id="{C59A2678-1DA4-7602-2B9F-994853E50AA6}"/>
              </a:ext>
            </a:extLst>
          </p:cNvPr>
          <p:cNvSpPr>
            <a:spLocks noGrp="1"/>
          </p:cNvSpPr>
          <p:nvPr>
            <p:ph idx="1"/>
          </p:nvPr>
        </p:nvSpPr>
        <p:spPr>
          <a:xfrm>
            <a:off x="838200" y="1287584"/>
            <a:ext cx="10515600" cy="4525963"/>
          </a:xfrm>
        </p:spPr>
        <p:txBody>
          <a:bodyPr>
            <a:normAutofit/>
          </a:bodyPr>
          <a:lstStyle/>
          <a:p>
            <a:r>
              <a:rPr lang="en-US" sz="3200" dirty="0">
                <a:latin typeface="Arial" panose="020B0604020202020204" pitchFamily="34" charset="0"/>
                <a:cs typeface="Arial" panose="020B0604020202020204" pitchFamily="34" charset="0"/>
              </a:rPr>
              <a:t>A point outside the control limits may be due to:</a:t>
            </a:r>
          </a:p>
          <a:p>
            <a:pPr marL="0" indent="0">
              <a:buNone/>
            </a:pPr>
            <a:endParaRPr lang="en-US" sz="3200" dirty="0">
              <a:latin typeface="Arial" panose="020B0604020202020204" pitchFamily="34" charset="0"/>
              <a:cs typeface="Arial" panose="020B0604020202020204" pitchFamily="34" charset="0"/>
            </a:endParaRPr>
          </a:p>
          <a:p>
            <a:pPr marL="914400" lvl="1" indent="-514350">
              <a:buFont typeface="+mj-lt"/>
              <a:buAutoNum type="arabicPeriod"/>
            </a:pPr>
            <a:r>
              <a:rPr lang="en-US" sz="2800" dirty="0">
                <a:latin typeface="Arial" panose="020B0604020202020204" pitchFamily="34" charset="0"/>
                <a:cs typeface="Arial" panose="020B0604020202020204" pitchFamily="34" charset="0"/>
              </a:rPr>
              <a:t>The control limit or plotted point was miscalculated</a:t>
            </a:r>
          </a:p>
          <a:p>
            <a:pPr marL="914400" lvl="1" indent="-514350">
              <a:buFont typeface="+mj-lt"/>
              <a:buAutoNum type="arabicPeriod"/>
            </a:pPr>
            <a:r>
              <a:rPr lang="en-US" sz="2800" dirty="0">
                <a:latin typeface="Arial" panose="020B0604020202020204" pitchFamily="34" charset="0"/>
                <a:cs typeface="Arial" panose="020B0604020202020204" pitchFamily="34" charset="0"/>
              </a:rPr>
              <a:t>The observation to observation spread has increased, either at one point or as part of a trend</a:t>
            </a:r>
          </a:p>
          <a:p>
            <a:pPr marL="914400" lvl="1" indent="-514350">
              <a:buFont typeface="+mj-lt"/>
              <a:buAutoNum type="arabicPeriod"/>
            </a:pPr>
            <a:r>
              <a:rPr lang="en-US" sz="2800" dirty="0">
                <a:latin typeface="Arial" panose="020B0604020202020204" pitchFamily="34" charset="0"/>
                <a:cs typeface="Arial" panose="020B0604020202020204" pitchFamily="34" charset="0"/>
              </a:rPr>
              <a:t>The measurement system has changed (new operator, method, etc.)</a:t>
            </a:r>
          </a:p>
        </p:txBody>
      </p:sp>
    </p:spTree>
    <p:extLst>
      <p:ext uri="{BB962C8B-B14F-4D97-AF65-F5344CB8AC3E}">
        <p14:creationId xmlns:p14="http://schemas.microsoft.com/office/powerpoint/2010/main" val="1229847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FFF9-BDFC-42DB-9A66-2D1577ADF1B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Reacting to an Out of Control Condition</a:t>
            </a:r>
          </a:p>
        </p:txBody>
      </p:sp>
      <p:sp>
        <p:nvSpPr>
          <p:cNvPr id="4" name="Content Placeholder 2">
            <a:extLst>
              <a:ext uri="{FF2B5EF4-FFF2-40B4-BE49-F238E27FC236}">
                <a16:creationId xmlns:a16="http://schemas.microsoft.com/office/drawing/2014/main" id="{F8CB3632-FE28-A261-9ECC-408B92BB03E2}"/>
              </a:ext>
            </a:extLst>
          </p:cNvPr>
          <p:cNvSpPr>
            <a:spLocks noGrp="1"/>
          </p:cNvSpPr>
          <p:nvPr>
            <p:ph idx="1"/>
          </p:nvPr>
        </p:nvSpPr>
        <p:spPr>
          <a:xfrm>
            <a:off x="941753" y="1251185"/>
            <a:ext cx="10882924" cy="4525963"/>
          </a:xfrm>
        </p:spPr>
        <p:txBody>
          <a:bodyPr/>
          <a:lstStyle/>
          <a:p>
            <a:r>
              <a:rPr lang="en-US" dirty="0">
                <a:latin typeface="Arial" panose="020B0604020202020204" pitchFamily="34" charset="0"/>
                <a:cs typeface="Arial" panose="020B0604020202020204" pitchFamily="34" charset="0"/>
              </a:rPr>
              <a:t>There is an out of control condition! What do I do?</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Ford uses the format below to help determine next steps (SC/CC Items);</a:t>
            </a:r>
          </a:p>
        </p:txBody>
      </p:sp>
      <p:pic>
        <p:nvPicPr>
          <p:cNvPr id="5" name="Picture 2">
            <a:extLst>
              <a:ext uri="{FF2B5EF4-FFF2-40B4-BE49-F238E27FC236}">
                <a16:creationId xmlns:a16="http://schemas.microsoft.com/office/drawing/2014/main" id="{FA20B42E-B942-001F-0320-4ABA889F2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806" y="2765415"/>
            <a:ext cx="7456818" cy="331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073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2CE2-2D40-E40E-C8C0-DE1D52C5594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Reacting to an Out of Control Condition</a:t>
            </a:r>
          </a:p>
        </p:txBody>
      </p:sp>
      <p:sp>
        <p:nvSpPr>
          <p:cNvPr id="4" name="Content Placeholder 2">
            <a:extLst>
              <a:ext uri="{FF2B5EF4-FFF2-40B4-BE49-F238E27FC236}">
                <a16:creationId xmlns:a16="http://schemas.microsoft.com/office/drawing/2014/main" id="{7C9E7427-1BF1-862C-D500-2F40F8733D7F}"/>
              </a:ext>
            </a:extLst>
          </p:cNvPr>
          <p:cNvSpPr>
            <a:spLocks noGrp="1"/>
          </p:cNvSpPr>
          <p:nvPr>
            <p:ph idx="1"/>
          </p:nvPr>
        </p:nvSpPr>
        <p:spPr>
          <a:xfrm>
            <a:off x="838200" y="1085108"/>
            <a:ext cx="10619154" cy="5128123"/>
          </a:xfrm>
        </p:spPr>
        <p:txBody>
          <a:bodyPr/>
          <a:lstStyle/>
          <a:p>
            <a:pPr marL="0" indent="0">
              <a:buNone/>
            </a:pPr>
            <a:r>
              <a:rPr lang="en-US" dirty="0">
                <a:latin typeface="Arial" panose="020B0604020202020204" pitchFamily="34" charset="0"/>
                <a:cs typeface="Arial" panose="020B0604020202020204" pitchFamily="34" charset="0"/>
              </a:rPr>
              <a:t>Some questions to ask:</a:t>
            </a:r>
          </a:p>
          <a:p>
            <a:endParaRPr lang="en-US" sz="1400" dirty="0">
              <a:latin typeface="Arial" panose="020B0604020202020204" pitchFamily="34" charset="0"/>
              <a:cs typeface="Arial" panose="020B0604020202020204" pitchFamily="34" charset="0"/>
            </a:endParaRPr>
          </a:p>
          <a:p>
            <a:pPr>
              <a:buFont typeface="Arial" pitchFamily="34" charset="0"/>
              <a:buChar char="•"/>
            </a:pPr>
            <a:r>
              <a:rPr lang="en-US" sz="2000" dirty="0">
                <a:latin typeface="Arial" panose="020B0604020202020204" pitchFamily="34" charset="0"/>
                <a:cs typeface="Arial" panose="020B0604020202020204" pitchFamily="34" charset="0"/>
              </a:rPr>
              <a:t>Have control limits and plotted points been calculated correctly?</a:t>
            </a:r>
          </a:p>
          <a:p>
            <a:pPr>
              <a:buFont typeface="Arial" pitchFamily="34" charset="0"/>
              <a:buChar char="•"/>
            </a:pPr>
            <a:r>
              <a:rPr lang="en-US" sz="2000" dirty="0">
                <a:latin typeface="Arial" panose="020B0604020202020204" pitchFamily="34" charset="0"/>
                <a:cs typeface="Arial" panose="020B0604020202020204" pitchFamily="34" charset="0"/>
              </a:rPr>
              <a:t>Is the measurement system working correctly?</a:t>
            </a:r>
          </a:p>
          <a:p>
            <a:pPr lvl="1">
              <a:buFont typeface="Arial" pitchFamily="34" charset="0"/>
              <a:buChar char="•"/>
            </a:pPr>
            <a:r>
              <a:rPr lang="en-US" sz="2000" dirty="0">
                <a:latin typeface="Arial" panose="020B0604020202020204" pitchFamily="34" charset="0"/>
                <a:cs typeface="Arial" panose="020B0604020202020204" pitchFamily="34" charset="0"/>
              </a:rPr>
              <a:t>Are there obvious signs of wear  or damage?</a:t>
            </a:r>
          </a:p>
          <a:p>
            <a:pPr lvl="1">
              <a:buFont typeface="Arial" pitchFamily="34" charset="0"/>
              <a:buChar char="•"/>
            </a:pPr>
            <a:r>
              <a:rPr lang="en-US" sz="2000" dirty="0">
                <a:latin typeface="Arial" panose="020B0604020202020204" pitchFamily="34" charset="0"/>
                <a:cs typeface="Arial" panose="020B0604020202020204" pitchFamily="34" charset="0"/>
              </a:rPr>
              <a:t>Is there a different person taking the measurements?</a:t>
            </a:r>
          </a:p>
          <a:p>
            <a:pPr>
              <a:buFont typeface="Arial" pitchFamily="34" charset="0"/>
              <a:buChar char="•"/>
            </a:pPr>
            <a:r>
              <a:rPr lang="en-US" sz="2000" dirty="0">
                <a:latin typeface="Arial" panose="020B0604020202020204" pitchFamily="34" charset="0"/>
                <a:cs typeface="Arial" panose="020B0604020202020204" pitchFamily="34" charset="0"/>
              </a:rPr>
              <a:t>Is the operator different? If so, have they been trained?</a:t>
            </a:r>
          </a:p>
          <a:p>
            <a:pPr>
              <a:buFont typeface="Arial" pitchFamily="34" charset="0"/>
              <a:buChar char="•"/>
            </a:pPr>
            <a:r>
              <a:rPr lang="en-US" sz="2000" dirty="0">
                <a:latin typeface="Arial" panose="020B0604020202020204" pitchFamily="34" charset="0"/>
                <a:cs typeface="Arial" panose="020B0604020202020204" pitchFamily="34" charset="0"/>
              </a:rPr>
              <a:t>Has there been a process change?</a:t>
            </a:r>
          </a:p>
          <a:p>
            <a:pPr>
              <a:buFont typeface="Arial" pitchFamily="34" charset="0"/>
              <a:buChar char="•"/>
            </a:pPr>
            <a:r>
              <a:rPr lang="en-US" sz="2000" dirty="0">
                <a:latin typeface="Arial" panose="020B0604020202020204" pitchFamily="34" charset="0"/>
                <a:cs typeface="Arial" panose="020B0604020202020204" pitchFamily="34" charset="0"/>
              </a:rPr>
              <a:t>Has there been a material / lot change?</a:t>
            </a:r>
          </a:p>
          <a:p>
            <a:pPr>
              <a:buFont typeface="Arial" pitchFamily="34" charset="0"/>
              <a:buChar char="•"/>
            </a:pPr>
            <a:r>
              <a:rPr lang="en-US" sz="2000" dirty="0">
                <a:latin typeface="Arial" panose="020B0604020202020204" pitchFamily="34" charset="0"/>
                <a:cs typeface="Arial" panose="020B0604020202020204" pitchFamily="34" charset="0"/>
              </a:rPr>
              <a:t>Has the environment changed?</a:t>
            </a:r>
          </a:p>
          <a:p>
            <a:pPr>
              <a:buFont typeface="Arial" pitchFamily="34" charset="0"/>
              <a:buChar char="•"/>
            </a:pPr>
            <a:r>
              <a:rPr lang="en-US" sz="2000" dirty="0">
                <a:latin typeface="Arial" panose="020B0604020202020204" pitchFamily="34" charset="0"/>
                <a:cs typeface="Arial" panose="020B0604020202020204" pitchFamily="34" charset="0"/>
              </a:rPr>
              <a:t>Is the production equipment adequate?</a:t>
            </a:r>
          </a:p>
          <a:p>
            <a:pPr lvl="1">
              <a:buFont typeface="Arial" pitchFamily="34" charset="0"/>
              <a:buChar char="•"/>
            </a:pPr>
            <a:r>
              <a:rPr lang="en-US" sz="2000" dirty="0">
                <a:latin typeface="Arial" panose="020B0604020202020204" pitchFamily="34" charset="0"/>
                <a:cs typeface="Arial" panose="020B0604020202020204" pitchFamily="34" charset="0"/>
              </a:rPr>
              <a:t>Is it damaged?</a:t>
            </a:r>
          </a:p>
          <a:p>
            <a:pPr lvl="1">
              <a:buFont typeface="Arial" pitchFamily="34" charset="0"/>
              <a:buChar char="•"/>
            </a:pPr>
            <a:r>
              <a:rPr lang="en-US" sz="2000" dirty="0">
                <a:latin typeface="Arial" panose="020B0604020202020204" pitchFamily="34" charset="0"/>
                <a:cs typeface="Arial" panose="020B0604020202020204" pitchFamily="34" charset="0"/>
              </a:rPr>
              <a:t>Is maintenance required? (Has maintenance recently been completed?)</a:t>
            </a:r>
          </a:p>
          <a:p>
            <a:pPr lvl="1">
              <a:buFont typeface="Arial" pitchFamily="34" charset="0"/>
              <a:buChar char="•"/>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314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51F6-91CA-897B-94E9-5EF091FB89E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Reacting to an Out of Control Condition</a:t>
            </a:r>
          </a:p>
        </p:txBody>
      </p:sp>
      <p:sp>
        <p:nvSpPr>
          <p:cNvPr id="4" name="Content Placeholder 2">
            <a:extLst>
              <a:ext uri="{FF2B5EF4-FFF2-40B4-BE49-F238E27FC236}">
                <a16:creationId xmlns:a16="http://schemas.microsoft.com/office/drawing/2014/main" id="{F7D27D87-2DFD-7F2D-576B-8710AE5C32CA}"/>
              </a:ext>
            </a:extLst>
          </p:cNvPr>
          <p:cNvSpPr>
            <a:spLocks noGrp="1"/>
          </p:cNvSpPr>
          <p:nvPr>
            <p:ph idx="1"/>
          </p:nvPr>
        </p:nvSpPr>
        <p:spPr>
          <a:xfrm>
            <a:off x="838199" y="1166018"/>
            <a:ext cx="10515599" cy="4525963"/>
          </a:xfrm>
        </p:spPr>
        <p:txBody>
          <a:bodyPr/>
          <a:lstStyle/>
          <a:p>
            <a:r>
              <a:rPr lang="en-US" dirty="0">
                <a:latin typeface="Arial" panose="020B0604020202020204" pitchFamily="34" charset="0"/>
                <a:cs typeface="Arial" panose="020B0604020202020204" pitchFamily="34" charset="0"/>
              </a:rPr>
              <a:t>Regardless of the action taken the primary focus for each out of control condition is to determine the root cause and ensure actions are implemented to eliminate the special cause variation</a:t>
            </a:r>
          </a:p>
        </p:txBody>
      </p:sp>
    </p:spTree>
    <p:extLst>
      <p:ext uri="{BB962C8B-B14F-4D97-AF65-F5344CB8AC3E}">
        <p14:creationId xmlns:p14="http://schemas.microsoft.com/office/powerpoint/2010/main" val="3504120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0612-F8B8-D528-5502-3435806558D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GHSP Application of SPC</a:t>
            </a:r>
          </a:p>
        </p:txBody>
      </p:sp>
      <p:sp>
        <p:nvSpPr>
          <p:cNvPr id="4" name="TextBox 3">
            <a:extLst>
              <a:ext uri="{FF2B5EF4-FFF2-40B4-BE49-F238E27FC236}">
                <a16:creationId xmlns:a16="http://schemas.microsoft.com/office/drawing/2014/main" id="{3BE23D36-9A1A-BD94-7C59-198DEEF8C7A8}"/>
              </a:ext>
            </a:extLst>
          </p:cNvPr>
          <p:cNvSpPr txBox="1"/>
          <p:nvPr/>
        </p:nvSpPr>
        <p:spPr>
          <a:xfrm>
            <a:off x="906583" y="1055800"/>
            <a:ext cx="10515599" cy="526297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Statistical Process Control chart conditions that require Shark attack:</a:t>
            </a:r>
          </a:p>
          <a:p>
            <a:endParaRPr lang="en-US" sz="2000" dirty="0">
              <a:latin typeface="Arial" panose="020B0604020202020204" pitchFamily="34" charset="0"/>
              <a:cs typeface="Arial" panose="020B0604020202020204" pitchFamily="34" charset="0"/>
            </a:endParaRPr>
          </a:p>
          <a:p>
            <a:r>
              <a:rPr lang="en-US" sz="2800" b="1" dirty="0">
                <a:solidFill>
                  <a:srgbClr val="FF0000"/>
                </a:solidFill>
                <a:latin typeface="Arial" panose="020B0604020202020204" pitchFamily="34" charset="0"/>
                <a:cs typeface="Arial" panose="020B0604020202020204" pitchFamily="34" charset="0"/>
              </a:rPr>
              <a:t>1-Check if CPK=&lt;2 and/or PPK=&lt;1.67</a:t>
            </a:r>
          </a:p>
          <a:p>
            <a:endParaRPr lang="en-US" sz="2800" b="1"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2-Check to see that No yellow color or Red color cells in the Excel sheet cells for subgroup data.</a:t>
            </a:r>
          </a:p>
          <a:p>
            <a:r>
              <a:rPr lang="en-US" sz="2000" dirty="0">
                <a:latin typeface="Arial" panose="020B0604020202020204" pitchFamily="34" charset="0"/>
                <a:cs typeface="Arial" panose="020B0604020202020204" pitchFamily="34" charset="0"/>
              </a:rPr>
              <a:t>-Yellow color means it is sample is about to be outside of tolerance</a:t>
            </a:r>
          </a:p>
          <a:p>
            <a:r>
              <a:rPr lang="en-US" sz="2000" dirty="0">
                <a:latin typeface="Arial" panose="020B0604020202020204" pitchFamily="34" charset="0"/>
                <a:cs typeface="Arial" panose="020B0604020202020204" pitchFamily="34" charset="0"/>
              </a:rPr>
              <a:t>-Red means outside the sample is outside of tolerance</a:t>
            </a:r>
          </a:p>
          <a:p>
            <a:r>
              <a:rPr lang="en-US" sz="2000" dirty="0">
                <a:latin typeface="Arial" panose="020B0604020202020204" pitchFamily="34" charset="0"/>
                <a:cs typeface="Arial" panose="020B0604020202020204" pitchFamily="34" charset="0"/>
              </a:rPr>
              <a:t>-If Range or Average of subgroup is red that means the value is outside control limits.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3-Is it the seventh subgroup average in a row above (to the right of) the chart Xbar line (center line) or the seventh subgroup average in a row below (to the left of) the chart Xbar line (center line).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4-Is it the seventh subgroup in a row increasing (moving to the right) or the seventh subgroup in a row decreasing (moving to the left).</a:t>
            </a:r>
          </a:p>
        </p:txBody>
      </p:sp>
    </p:spTree>
    <p:extLst>
      <p:ext uri="{BB962C8B-B14F-4D97-AF65-F5344CB8AC3E}">
        <p14:creationId xmlns:p14="http://schemas.microsoft.com/office/powerpoint/2010/main" val="90697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96D2-82A4-754D-8181-89EF3BEFF035}"/>
              </a:ext>
            </a:extLst>
          </p:cNvPr>
          <p:cNvSpPr>
            <a:spLocks noGrp="1"/>
          </p:cNvSpPr>
          <p:nvPr>
            <p:ph type="title"/>
          </p:nvPr>
        </p:nvSpPr>
        <p:spPr>
          <a:xfrm>
            <a:off x="900723" y="2948309"/>
            <a:ext cx="10515600" cy="803799"/>
          </a:xfrm>
        </p:spPr>
        <p:txBody>
          <a:bodyPr/>
          <a:lstStyle/>
          <a:p>
            <a:r>
              <a:rPr lang="en-US" dirty="0">
                <a:latin typeface="Arial" panose="020B0604020202020204" pitchFamily="34" charset="0"/>
                <a:cs typeface="Arial" panose="020B0604020202020204" pitchFamily="34" charset="0"/>
              </a:rPr>
              <a:t>Real World Examples</a:t>
            </a:r>
          </a:p>
        </p:txBody>
      </p:sp>
    </p:spTree>
    <p:extLst>
      <p:ext uri="{BB962C8B-B14F-4D97-AF65-F5344CB8AC3E}">
        <p14:creationId xmlns:p14="http://schemas.microsoft.com/office/powerpoint/2010/main" val="3461865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B98D-C92C-7E18-4233-E8C59135ABB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GHSP Example</a:t>
            </a:r>
          </a:p>
        </p:txBody>
      </p:sp>
      <p:pic>
        <p:nvPicPr>
          <p:cNvPr id="4" name="Picture 3">
            <a:extLst>
              <a:ext uri="{FF2B5EF4-FFF2-40B4-BE49-F238E27FC236}">
                <a16:creationId xmlns:a16="http://schemas.microsoft.com/office/drawing/2014/main" id="{6F3F3B29-FA37-04F5-4B1C-8AD4C7FDE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198" y="993888"/>
            <a:ext cx="8847826" cy="16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43C1A65-8F88-EC4A-CC9C-D1CC10A8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198" y="3061587"/>
            <a:ext cx="8884271" cy="335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603299AD-4D48-9EB8-4486-E0E3CAF02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753" y="2609578"/>
            <a:ext cx="8884264" cy="45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200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A5AF485-93F1-F152-CE81-318DD93A0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883" y="952500"/>
            <a:ext cx="819223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0C2599B-48F9-E552-642C-159AC9CD073D}"/>
              </a:ext>
            </a:extLst>
          </p:cNvPr>
          <p:cNvSpPr txBox="1"/>
          <p:nvPr/>
        </p:nvSpPr>
        <p:spPr>
          <a:xfrm>
            <a:off x="1999883" y="2418070"/>
            <a:ext cx="4096116" cy="923330"/>
          </a:xfrm>
          <a:prstGeom prst="rect">
            <a:avLst/>
          </a:prstGeom>
          <a:solidFill>
            <a:srgbClr val="05314A"/>
          </a:solidFill>
          <a:ln w="6350">
            <a:solidFill>
              <a:schemeClr val="tx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For out of control conditions actions must be listed in the action tab as shown below.</a:t>
            </a:r>
          </a:p>
        </p:txBody>
      </p:sp>
    </p:spTree>
    <p:extLst>
      <p:ext uri="{BB962C8B-B14F-4D97-AF65-F5344CB8AC3E}">
        <p14:creationId xmlns:p14="http://schemas.microsoft.com/office/powerpoint/2010/main" val="260580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8A06-D8E7-C3CA-930A-4E207FC9C2C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Process Control vs. Capability (Performance)</a:t>
            </a:r>
          </a:p>
        </p:txBody>
      </p:sp>
      <p:sp>
        <p:nvSpPr>
          <p:cNvPr id="4" name="Rectangle 3">
            <a:extLst>
              <a:ext uri="{FF2B5EF4-FFF2-40B4-BE49-F238E27FC236}">
                <a16:creationId xmlns:a16="http://schemas.microsoft.com/office/drawing/2014/main" id="{5996E060-328A-45A5-B1A4-CBBC3A964A63}"/>
              </a:ext>
            </a:extLst>
          </p:cNvPr>
          <p:cNvSpPr/>
          <p:nvPr/>
        </p:nvSpPr>
        <p:spPr>
          <a:xfrm>
            <a:off x="7767766" y="2533866"/>
            <a:ext cx="1828800" cy="660835"/>
          </a:xfrm>
          <a:prstGeom prst="rect">
            <a:avLst/>
          </a:prstGeom>
          <a:solidFill>
            <a:srgbClr val="053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Case 1</a:t>
            </a:r>
          </a:p>
          <a:p>
            <a:pPr algn="ctr"/>
            <a:r>
              <a:rPr lang="en-US" sz="1600" dirty="0">
                <a:solidFill>
                  <a:schemeClr val="bg1"/>
                </a:solidFill>
                <a:latin typeface="Arial" panose="020B0604020202020204" pitchFamily="34" charset="0"/>
                <a:cs typeface="Arial" panose="020B0604020202020204" pitchFamily="34" charset="0"/>
              </a:rPr>
              <a:t>(Ideal state)</a:t>
            </a:r>
          </a:p>
        </p:txBody>
      </p:sp>
      <p:sp>
        <p:nvSpPr>
          <p:cNvPr id="5" name="Rectangle 4">
            <a:extLst>
              <a:ext uri="{FF2B5EF4-FFF2-40B4-BE49-F238E27FC236}">
                <a16:creationId xmlns:a16="http://schemas.microsoft.com/office/drawing/2014/main" id="{A9C5A18C-A0CA-7C43-9FD6-649443FEFA93}"/>
              </a:ext>
            </a:extLst>
          </p:cNvPr>
          <p:cNvSpPr/>
          <p:nvPr/>
        </p:nvSpPr>
        <p:spPr>
          <a:xfrm>
            <a:off x="7767766" y="3194700"/>
            <a:ext cx="1828800" cy="634565"/>
          </a:xfrm>
          <a:prstGeom prst="rect">
            <a:avLst/>
          </a:prstGeom>
          <a:solidFill>
            <a:srgbClr val="053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Case 2</a:t>
            </a:r>
          </a:p>
          <a:p>
            <a:pPr algn="ctr"/>
            <a:r>
              <a:rPr lang="en-US" sz="1600" dirty="0">
                <a:solidFill>
                  <a:schemeClr val="bg1"/>
                </a:solidFill>
                <a:latin typeface="Arial" panose="020B0604020202020204" pitchFamily="34" charset="0"/>
                <a:cs typeface="Arial" panose="020B0604020202020204" pitchFamily="34" charset="0"/>
              </a:rPr>
              <a:t>(Threshold state)</a:t>
            </a:r>
          </a:p>
        </p:txBody>
      </p:sp>
      <p:sp>
        <p:nvSpPr>
          <p:cNvPr id="6" name="Rectangle 5">
            <a:extLst>
              <a:ext uri="{FF2B5EF4-FFF2-40B4-BE49-F238E27FC236}">
                <a16:creationId xmlns:a16="http://schemas.microsoft.com/office/drawing/2014/main" id="{E69C667E-09E1-5DF0-5799-362E9D4914C8}"/>
              </a:ext>
            </a:extLst>
          </p:cNvPr>
          <p:cNvSpPr/>
          <p:nvPr/>
        </p:nvSpPr>
        <p:spPr>
          <a:xfrm>
            <a:off x="9596566" y="3194701"/>
            <a:ext cx="1828800" cy="634564"/>
          </a:xfrm>
          <a:prstGeom prst="rect">
            <a:avLst/>
          </a:prstGeom>
          <a:solidFill>
            <a:srgbClr val="053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Case 4</a:t>
            </a:r>
          </a:p>
          <a:p>
            <a:pPr algn="ctr"/>
            <a:r>
              <a:rPr lang="en-US" sz="1600" dirty="0">
                <a:solidFill>
                  <a:schemeClr val="bg1"/>
                </a:solidFill>
                <a:latin typeface="Arial" panose="020B0604020202020204" pitchFamily="34" charset="0"/>
                <a:cs typeface="Arial" panose="020B0604020202020204" pitchFamily="34" charset="0"/>
              </a:rPr>
              <a:t>(State of Chaos)</a:t>
            </a:r>
          </a:p>
        </p:txBody>
      </p:sp>
      <p:sp>
        <p:nvSpPr>
          <p:cNvPr id="7" name="Rectangle 6">
            <a:extLst>
              <a:ext uri="{FF2B5EF4-FFF2-40B4-BE49-F238E27FC236}">
                <a16:creationId xmlns:a16="http://schemas.microsoft.com/office/drawing/2014/main" id="{1DD3DA42-7D54-EDC2-4940-72831A703C48}"/>
              </a:ext>
            </a:extLst>
          </p:cNvPr>
          <p:cNvSpPr/>
          <p:nvPr/>
        </p:nvSpPr>
        <p:spPr>
          <a:xfrm>
            <a:off x="9596566" y="2533866"/>
            <a:ext cx="1828800" cy="660835"/>
          </a:xfrm>
          <a:prstGeom prst="rect">
            <a:avLst/>
          </a:prstGeom>
          <a:solidFill>
            <a:srgbClr val="053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Case 3</a:t>
            </a:r>
          </a:p>
          <a:p>
            <a:pPr algn="ctr"/>
            <a:r>
              <a:rPr lang="en-US" sz="1600" dirty="0">
                <a:solidFill>
                  <a:schemeClr val="bg1"/>
                </a:solidFill>
                <a:latin typeface="Arial" panose="020B0604020202020204" pitchFamily="34" charset="0"/>
                <a:cs typeface="Arial" panose="020B0604020202020204" pitchFamily="34" charset="0"/>
              </a:rPr>
              <a:t>(Brink of Chaos)</a:t>
            </a:r>
          </a:p>
        </p:txBody>
      </p:sp>
      <p:sp>
        <p:nvSpPr>
          <p:cNvPr id="8" name="TextBox 7">
            <a:extLst>
              <a:ext uri="{FF2B5EF4-FFF2-40B4-BE49-F238E27FC236}">
                <a16:creationId xmlns:a16="http://schemas.microsoft.com/office/drawing/2014/main" id="{4CA4C83F-EE30-67F3-4750-448431F9855B}"/>
              </a:ext>
            </a:extLst>
          </p:cNvPr>
          <p:cNvSpPr txBox="1"/>
          <p:nvPr/>
        </p:nvSpPr>
        <p:spPr>
          <a:xfrm>
            <a:off x="8094002" y="2088334"/>
            <a:ext cx="11977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In-Control</a:t>
            </a:r>
          </a:p>
        </p:txBody>
      </p:sp>
      <p:sp>
        <p:nvSpPr>
          <p:cNvPr id="9" name="TextBox 8">
            <a:extLst>
              <a:ext uri="{FF2B5EF4-FFF2-40B4-BE49-F238E27FC236}">
                <a16:creationId xmlns:a16="http://schemas.microsoft.com/office/drawing/2014/main" id="{0A1BDD4D-63EC-0451-79CF-BAF6997EB950}"/>
              </a:ext>
            </a:extLst>
          </p:cNvPr>
          <p:cNvSpPr txBox="1"/>
          <p:nvPr/>
        </p:nvSpPr>
        <p:spPr>
          <a:xfrm>
            <a:off x="9672766" y="2076666"/>
            <a:ext cx="164660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Out-of-Control</a:t>
            </a:r>
          </a:p>
        </p:txBody>
      </p:sp>
      <p:sp>
        <p:nvSpPr>
          <p:cNvPr id="10" name="TextBox 9">
            <a:extLst>
              <a:ext uri="{FF2B5EF4-FFF2-40B4-BE49-F238E27FC236}">
                <a16:creationId xmlns:a16="http://schemas.microsoft.com/office/drawing/2014/main" id="{16B3AF6A-A4A0-004D-E492-14AFC4E20D8E}"/>
              </a:ext>
            </a:extLst>
          </p:cNvPr>
          <p:cNvSpPr txBox="1"/>
          <p:nvPr/>
        </p:nvSpPr>
        <p:spPr>
          <a:xfrm>
            <a:off x="6441762" y="2740142"/>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sp>
        <p:nvSpPr>
          <p:cNvPr id="11" name="TextBox 10">
            <a:extLst>
              <a:ext uri="{FF2B5EF4-FFF2-40B4-BE49-F238E27FC236}">
                <a16:creationId xmlns:a16="http://schemas.microsoft.com/office/drawing/2014/main" id="{2BAF7B4B-C48A-5D92-47A4-4583B0620795}"/>
              </a:ext>
            </a:extLst>
          </p:cNvPr>
          <p:cNvSpPr txBox="1"/>
          <p:nvPr/>
        </p:nvSpPr>
        <p:spPr>
          <a:xfrm>
            <a:off x="6167566" y="3273542"/>
            <a:ext cx="159530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Unacceptable</a:t>
            </a:r>
          </a:p>
        </p:txBody>
      </p:sp>
      <p:sp>
        <p:nvSpPr>
          <p:cNvPr id="12" name="TextBox 11">
            <a:extLst>
              <a:ext uri="{FF2B5EF4-FFF2-40B4-BE49-F238E27FC236}">
                <a16:creationId xmlns:a16="http://schemas.microsoft.com/office/drawing/2014/main" id="{45C0F49B-3C0C-CBC5-A969-26CCE30BC856}"/>
              </a:ext>
            </a:extLst>
          </p:cNvPr>
          <p:cNvSpPr txBox="1"/>
          <p:nvPr/>
        </p:nvSpPr>
        <p:spPr>
          <a:xfrm>
            <a:off x="7767766" y="1695769"/>
            <a:ext cx="3657600" cy="461665"/>
          </a:xfrm>
          <a:prstGeom prst="rect">
            <a:avLst/>
          </a:prstGeom>
          <a:noFill/>
        </p:spPr>
        <p:txBody>
          <a:bodyPr wrap="square" rtlCol="0">
            <a:spAutoFit/>
          </a:bodyPr>
          <a:lstStyle/>
          <a:p>
            <a:pPr algn="ctr"/>
            <a:r>
              <a:rPr lang="en-US" sz="2400" dirty="0">
                <a:solidFill>
                  <a:srgbClr val="002060"/>
                </a:solidFill>
                <a:latin typeface="Arial" panose="020B0604020202020204" pitchFamily="34" charset="0"/>
                <a:cs typeface="Arial" panose="020B0604020202020204" pitchFamily="34" charset="0"/>
              </a:rPr>
              <a:t>Statistical Control</a:t>
            </a:r>
          </a:p>
        </p:txBody>
      </p:sp>
      <p:sp>
        <p:nvSpPr>
          <p:cNvPr id="13" name="TextBox 12">
            <a:extLst>
              <a:ext uri="{FF2B5EF4-FFF2-40B4-BE49-F238E27FC236}">
                <a16:creationId xmlns:a16="http://schemas.microsoft.com/office/drawing/2014/main" id="{38DA528D-989F-12C4-E48D-68EC06447BCC}"/>
              </a:ext>
            </a:extLst>
          </p:cNvPr>
          <p:cNvSpPr txBox="1"/>
          <p:nvPr/>
        </p:nvSpPr>
        <p:spPr>
          <a:xfrm>
            <a:off x="3886200" y="2752941"/>
            <a:ext cx="2209800" cy="830997"/>
          </a:xfrm>
          <a:prstGeom prst="rect">
            <a:avLst/>
          </a:prstGeom>
          <a:noFill/>
        </p:spPr>
        <p:txBody>
          <a:bodyPr wrap="square" rtlCol="0">
            <a:spAutoFit/>
          </a:bodyPr>
          <a:lstStyle/>
          <a:p>
            <a:pPr algn="r"/>
            <a:r>
              <a:rPr lang="en-US" sz="2400" dirty="0">
                <a:solidFill>
                  <a:srgbClr val="002060"/>
                </a:solidFill>
                <a:latin typeface="Arial" panose="020B0604020202020204" pitchFamily="34" charset="0"/>
                <a:cs typeface="Arial" panose="020B0604020202020204" pitchFamily="34" charset="0"/>
              </a:rPr>
              <a:t>Capability</a:t>
            </a:r>
          </a:p>
          <a:p>
            <a:pPr algn="r"/>
            <a:r>
              <a:rPr lang="en-US" sz="2400" dirty="0">
                <a:solidFill>
                  <a:srgbClr val="002060"/>
                </a:solidFill>
                <a:latin typeface="Arial" panose="020B0604020202020204" pitchFamily="34" charset="0"/>
                <a:cs typeface="Arial" panose="020B0604020202020204" pitchFamily="34" charset="0"/>
              </a:rPr>
              <a:t>(Performance)</a:t>
            </a:r>
          </a:p>
        </p:txBody>
      </p:sp>
      <p:sp>
        <p:nvSpPr>
          <p:cNvPr id="16" name="TextBox 15">
            <a:extLst>
              <a:ext uri="{FF2B5EF4-FFF2-40B4-BE49-F238E27FC236}">
                <a16:creationId xmlns:a16="http://schemas.microsoft.com/office/drawing/2014/main" id="{2CCD1997-0CB5-DBD8-0999-E96F48889E64}"/>
              </a:ext>
            </a:extLst>
          </p:cNvPr>
          <p:cNvSpPr txBox="1"/>
          <p:nvPr/>
        </p:nvSpPr>
        <p:spPr>
          <a:xfrm>
            <a:off x="979847" y="4244773"/>
            <a:ext cx="10738339"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best condition is case 1, where the process is both in control and capable of meeting specification.</a:t>
            </a:r>
          </a:p>
          <a:p>
            <a:r>
              <a:rPr lang="en-US" dirty="0">
                <a:latin typeface="Arial" panose="020B0604020202020204" pitchFamily="34" charset="0"/>
                <a:cs typeface="Arial" panose="020B0604020202020204" pitchFamily="34" charset="0"/>
              </a:rPr>
              <a:t>In case 2 the process is stable but has excessive common cause variation, which needs to be reduced.</a:t>
            </a:r>
          </a:p>
          <a:p>
            <a:r>
              <a:rPr lang="en-US" dirty="0">
                <a:latin typeface="Arial" panose="020B0604020202020204" pitchFamily="34" charset="0"/>
                <a:cs typeface="Arial" panose="020B0604020202020204" pitchFamily="34" charset="0"/>
              </a:rPr>
              <a:t>In case 3 the process meets specification but is not stable due to special cause variation, which needs to be eliminated.</a:t>
            </a:r>
          </a:p>
          <a:p>
            <a:r>
              <a:rPr lang="en-US" dirty="0">
                <a:latin typeface="Arial" panose="020B0604020202020204" pitchFamily="34" charset="0"/>
                <a:cs typeface="Arial" panose="020B0604020202020204" pitchFamily="34" charset="0"/>
              </a:rPr>
              <a:t>In case 4 the process is out of control and not capable of meeting specification.  In this case common cause needs to be reduced and special causes eliminated.</a:t>
            </a:r>
          </a:p>
        </p:txBody>
      </p:sp>
    </p:spTree>
    <p:extLst>
      <p:ext uri="{BB962C8B-B14F-4D97-AF65-F5344CB8AC3E}">
        <p14:creationId xmlns:p14="http://schemas.microsoft.com/office/powerpoint/2010/main" val="2530571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FF123-B7A0-0F09-16E5-620A8C58D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623" y="648000"/>
            <a:ext cx="7373089" cy="55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598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749F82B-1B24-713E-3522-DFE605D8F7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94"/>
          <a:stretch/>
        </p:blipFill>
        <p:spPr bwMode="auto">
          <a:xfrm>
            <a:off x="2281237" y="958080"/>
            <a:ext cx="3657600" cy="254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F75A352A-43B8-9B04-8683-868CA4E45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6" y="958080"/>
            <a:ext cx="3509963" cy="538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7557C087-FEA4-ADBD-9C31-B4AABEA36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6" y="3563400"/>
            <a:ext cx="3698956" cy="269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ADCB9977-AB0A-8F62-987D-9704F1B89DF7}"/>
              </a:ext>
            </a:extLst>
          </p:cNvPr>
          <p:cNvSpPr txBox="1"/>
          <p:nvPr/>
        </p:nvSpPr>
        <p:spPr>
          <a:xfrm>
            <a:off x="10079488" y="228600"/>
            <a:ext cx="18838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Example 2</a:t>
            </a:r>
          </a:p>
        </p:txBody>
      </p:sp>
    </p:spTree>
    <p:extLst>
      <p:ext uri="{BB962C8B-B14F-4D97-AF65-F5344CB8AC3E}">
        <p14:creationId xmlns:p14="http://schemas.microsoft.com/office/powerpoint/2010/main" val="1803771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CC73ECD-F2F8-4E0D-943B-267CA0733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66554"/>
            <a:ext cx="38862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0F3DA371-0ED3-9FA4-C099-01A83101F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97054"/>
            <a:ext cx="3905250"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6C193794-67EC-43B3-95D0-F7EED0386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650" y="5065235"/>
            <a:ext cx="5137150" cy="118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BC09AF3C-8832-6B2E-F1E6-BE9F605B7F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66554"/>
            <a:ext cx="5029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FF692AA-E939-1A81-E5B2-920D696EC881}"/>
              </a:ext>
            </a:extLst>
          </p:cNvPr>
          <p:cNvSpPr txBox="1"/>
          <p:nvPr/>
        </p:nvSpPr>
        <p:spPr>
          <a:xfrm>
            <a:off x="10192951" y="26706"/>
            <a:ext cx="18838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Example 2</a:t>
            </a:r>
          </a:p>
        </p:txBody>
      </p:sp>
    </p:spTree>
    <p:extLst>
      <p:ext uri="{BB962C8B-B14F-4D97-AF65-F5344CB8AC3E}">
        <p14:creationId xmlns:p14="http://schemas.microsoft.com/office/powerpoint/2010/main" val="233139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BA26B9-AA25-7F82-5BC1-8FF68810F1A6}"/>
              </a:ext>
            </a:extLst>
          </p:cNvPr>
          <p:cNvSpPr txBox="1"/>
          <p:nvPr/>
        </p:nvSpPr>
        <p:spPr>
          <a:xfrm>
            <a:off x="8104800" y="74046"/>
            <a:ext cx="3924472" cy="523220"/>
          </a:xfrm>
          <a:prstGeom prst="rect">
            <a:avLst/>
          </a:prstGeom>
          <a:noFill/>
        </p:spPr>
        <p:txBody>
          <a:bodyPr wrap="none" rtlCol="0">
            <a:spAutoFit/>
          </a:bodyPr>
          <a:lstStyle/>
          <a:p>
            <a:pPr algn="r"/>
            <a:r>
              <a:rPr lang="en-US" sz="2800" dirty="0">
                <a:latin typeface="Arial" panose="020B0604020202020204" pitchFamily="34" charset="0"/>
                <a:cs typeface="Arial" panose="020B0604020202020204" pitchFamily="34" charset="0"/>
              </a:rPr>
              <a:t>Example 2 Comparison</a:t>
            </a:r>
          </a:p>
        </p:txBody>
      </p:sp>
      <p:pic>
        <p:nvPicPr>
          <p:cNvPr id="5" name="Picture 3">
            <a:extLst>
              <a:ext uri="{FF2B5EF4-FFF2-40B4-BE49-F238E27FC236}">
                <a16:creationId xmlns:a16="http://schemas.microsoft.com/office/drawing/2014/main" id="{9DAE1FCD-143B-9231-9157-B8DA2068C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00" y="944705"/>
            <a:ext cx="3509963" cy="538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9CFED2D1-334A-7133-4C82-53ACA7E6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23" y="970105"/>
            <a:ext cx="3905250"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4AFE781B-2B0F-57EA-CAF6-10039627E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148" y="3626225"/>
            <a:ext cx="462280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a:extLst>
              <a:ext uri="{FF2B5EF4-FFF2-40B4-BE49-F238E27FC236}">
                <a16:creationId xmlns:a16="http://schemas.microsoft.com/office/drawing/2014/main" id="{CC5BCB66-F519-032C-92C1-06D34CDFB4BB}"/>
              </a:ext>
            </a:extLst>
          </p:cNvPr>
          <p:cNvCxnSpPr/>
          <p:nvPr/>
        </p:nvCxnSpPr>
        <p:spPr>
          <a:xfrm flipH="1" flipV="1">
            <a:off x="5508563" y="1492625"/>
            <a:ext cx="528637"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4EF93C6D-277C-E71C-7BA1-CA0FD735CBC8}"/>
              </a:ext>
            </a:extLst>
          </p:cNvPr>
          <p:cNvCxnSpPr/>
          <p:nvPr/>
        </p:nvCxnSpPr>
        <p:spPr>
          <a:xfrm flipH="1" flipV="1">
            <a:off x="5409344" y="2271855"/>
            <a:ext cx="528637"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1E1F5D69-B4D3-54EB-7401-6A2A62A91A8B}"/>
              </a:ext>
            </a:extLst>
          </p:cNvPr>
          <p:cNvCxnSpPr/>
          <p:nvPr/>
        </p:nvCxnSpPr>
        <p:spPr>
          <a:xfrm flipH="1" flipV="1">
            <a:off x="5409343" y="3637379"/>
            <a:ext cx="528637"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401C7A7D-02FD-BF14-4D08-60AA4518EDF0}"/>
              </a:ext>
            </a:extLst>
          </p:cNvPr>
          <p:cNvCxnSpPr/>
          <p:nvPr/>
        </p:nvCxnSpPr>
        <p:spPr>
          <a:xfrm flipV="1">
            <a:off x="5826062" y="4388225"/>
            <a:ext cx="573086"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3F5C9AC0-9CB4-162A-9F61-9105ECB0A827}"/>
              </a:ext>
            </a:extLst>
          </p:cNvPr>
          <p:cNvSpPr txBox="1"/>
          <p:nvPr/>
        </p:nvSpPr>
        <p:spPr>
          <a:xfrm>
            <a:off x="5937981" y="4961094"/>
            <a:ext cx="466725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What conclusion would you make about this capability study?</a:t>
            </a:r>
          </a:p>
        </p:txBody>
      </p:sp>
    </p:spTree>
    <p:extLst>
      <p:ext uri="{BB962C8B-B14F-4D97-AF65-F5344CB8AC3E}">
        <p14:creationId xmlns:p14="http://schemas.microsoft.com/office/powerpoint/2010/main" val="1627597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2DB941-4CA6-468B-9E49-CBC7D987A56D}"/>
              </a:ext>
            </a:extLst>
          </p:cNvPr>
          <p:cNvSpPr txBox="1"/>
          <p:nvPr/>
        </p:nvSpPr>
        <p:spPr>
          <a:xfrm>
            <a:off x="10153801" y="0"/>
            <a:ext cx="18838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Example 3</a:t>
            </a:r>
          </a:p>
        </p:txBody>
      </p:sp>
      <p:pic>
        <p:nvPicPr>
          <p:cNvPr id="5" name="Picture 2">
            <a:extLst>
              <a:ext uri="{FF2B5EF4-FFF2-40B4-BE49-F238E27FC236}">
                <a16:creationId xmlns:a16="http://schemas.microsoft.com/office/drawing/2014/main" id="{9388F0FE-8F40-A461-481D-424EF9196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650" y="89040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86E18B9D-804A-7CF1-3B43-1D2381D92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650" y="348120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7D419B2B-EA17-BB44-55F2-B923E208A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300" y="4014600"/>
            <a:ext cx="53149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02E39077-75CE-9277-B4CD-8759B6040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4700" y="877700"/>
            <a:ext cx="4552950" cy="30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068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E93B15-4F01-E98A-B477-A120A012859E}"/>
              </a:ext>
            </a:extLst>
          </p:cNvPr>
          <p:cNvSpPr txBox="1"/>
          <p:nvPr/>
        </p:nvSpPr>
        <p:spPr>
          <a:xfrm>
            <a:off x="10096951" y="10976"/>
            <a:ext cx="18838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Example 3</a:t>
            </a:r>
          </a:p>
        </p:txBody>
      </p:sp>
      <p:pic>
        <p:nvPicPr>
          <p:cNvPr id="5" name="Picture 4">
            <a:extLst>
              <a:ext uri="{FF2B5EF4-FFF2-40B4-BE49-F238E27FC236}">
                <a16:creationId xmlns:a16="http://schemas.microsoft.com/office/drawing/2014/main" id="{46F72A61-7B5E-78C3-9698-4930F521D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200" y="1003200"/>
            <a:ext cx="6629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EFADECEE-BD50-C417-1168-8E3E2B0C04ED}"/>
              </a:ext>
            </a:extLst>
          </p:cNvPr>
          <p:cNvSpPr txBox="1"/>
          <p:nvPr/>
        </p:nvSpPr>
        <p:spPr>
          <a:xfrm>
            <a:off x="1945200" y="5586868"/>
            <a:ext cx="37112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Is this normality study acceptable?</a:t>
            </a:r>
          </a:p>
        </p:txBody>
      </p:sp>
      <p:cxnSp>
        <p:nvCxnSpPr>
          <p:cNvPr id="7" name="Straight Arrow Connector 6">
            <a:extLst>
              <a:ext uri="{FF2B5EF4-FFF2-40B4-BE49-F238E27FC236}">
                <a16:creationId xmlns:a16="http://schemas.microsoft.com/office/drawing/2014/main" id="{2EE4ECDB-5331-FE43-A695-4629D040F8CB}"/>
              </a:ext>
            </a:extLst>
          </p:cNvPr>
          <p:cNvCxnSpPr/>
          <p:nvPr/>
        </p:nvCxnSpPr>
        <p:spPr>
          <a:xfrm flipH="1">
            <a:off x="8498400" y="2565300"/>
            <a:ext cx="5370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D26C2A5E-249A-844E-CD65-CD769E4880B6}"/>
              </a:ext>
            </a:extLst>
          </p:cNvPr>
          <p:cNvSpPr txBox="1"/>
          <p:nvPr/>
        </p:nvSpPr>
        <p:spPr>
          <a:xfrm>
            <a:off x="9052951" y="2374800"/>
            <a:ext cx="1883849"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P-value of greater than 0.05 shows normality.</a:t>
            </a:r>
          </a:p>
          <a:p>
            <a:r>
              <a:rPr lang="en-US" sz="1600" dirty="0">
                <a:latin typeface="Arial" panose="020B0604020202020204" pitchFamily="34" charset="0"/>
                <a:cs typeface="Arial" panose="020B0604020202020204" pitchFamily="34" charset="0"/>
              </a:rPr>
              <a:t>This process is not normal.  Why?</a:t>
            </a:r>
          </a:p>
        </p:txBody>
      </p:sp>
      <p:sp>
        <p:nvSpPr>
          <p:cNvPr id="9" name="TextBox 8">
            <a:extLst>
              <a:ext uri="{FF2B5EF4-FFF2-40B4-BE49-F238E27FC236}">
                <a16:creationId xmlns:a16="http://schemas.microsoft.com/office/drawing/2014/main" id="{D686E3B3-14D6-1803-F500-F75A1D371364}"/>
              </a:ext>
            </a:extLst>
          </p:cNvPr>
          <p:cNvSpPr txBox="1"/>
          <p:nvPr/>
        </p:nvSpPr>
        <p:spPr>
          <a:xfrm>
            <a:off x="7736400" y="4520812"/>
            <a:ext cx="2995596" cy="1323439"/>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The measurement system is limited by resolution.</a:t>
            </a:r>
          </a:p>
          <a:p>
            <a:r>
              <a:rPr lang="en-US" sz="1600" dirty="0">
                <a:latin typeface="Arial" panose="020B0604020202020204" pitchFamily="34" charset="0"/>
                <a:cs typeface="Arial" panose="020B0604020202020204" pitchFamily="34" charset="0"/>
              </a:rPr>
              <a:t>However, the total variation is 3µm.  This is more than sufficient.</a:t>
            </a:r>
          </a:p>
        </p:txBody>
      </p:sp>
      <p:sp>
        <p:nvSpPr>
          <p:cNvPr id="10" name="TextBox 9">
            <a:extLst>
              <a:ext uri="{FF2B5EF4-FFF2-40B4-BE49-F238E27FC236}">
                <a16:creationId xmlns:a16="http://schemas.microsoft.com/office/drawing/2014/main" id="{D97CCD0E-0E8A-DC87-7AAE-2B92B87E6812}"/>
              </a:ext>
            </a:extLst>
          </p:cNvPr>
          <p:cNvSpPr txBox="1"/>
          <p:nvPr/>
        </p:nvSpPr>
        <p:spPr>
          <a:xfrm>
            <a:off x="5526600" y="5575200"/>
            <a:ext cx="62517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26449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E7EDC9-7CA0-DC90-1160-59AF0E53BDED}"/>
              </a:ext>
            </a:extLst>
          </p:cNvPr>
          <p:cNvSpPr txBox="1"/>
          <p:nvPr/>
        </p:nvSpPr>
        <p:spPr>
          <a:xfrm>
            <a:off x="10128588" y="60100"/>
            <a:ext cx="18838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Example 3</a:t>
            </a:r>
          </a:p>
        </p:txBody>
      </p:sp>
      <p:pic>
        <p:nvPicPr>
          <p:cNvPr id="5" name="Picture 3">
            <a:extLst>
              <a:ext uri="{FF2B5EF4-FFF2-40B4-BE49-F238E27FC236}">
                <a16:creationId xmlns:a16="http://schemas.microsoft.com/office/drawing/2014/main" id="{04F2BC25-1CA4-9B61-2203-A8C42B1CA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00" y="785400"/>
            <a:ext cx="5029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5AC320DB-BEF6-3C13-62B1-DE29531D4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00" y="3985800"/>
            <a:ext cx="53149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88976BF9-604D-3D97-2071-68425043427A}"/>
              </a:ext>
            </a:extLst>
          </p:cNvPr>
          <p:cNvSpPr txBox="1"/>
          <p:nvPr/>
        </p:nvSpPr>
        <p:spPr>
          <a:xfrm>
            <a:off x="6239451" y="861600"/>
            <a:ext cx="360045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Is this control chart acceptable?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take a look at the gage R&amp;R…</a:t>
            </a:r>
          </a:p>
        </p:txBody>
      </p:sp>
    </p:spTree>
    <p:extLst>
      <p:ext uri="{BB962C8B-B14F-4D97-AF65-F5344CB8AC3E}">
        <p14:creationId xmlns:p14="http://schemas.microsoft.com/office/powerpoint/2010/main" val="33626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10E9894-9EF3-7379-9EB8-81A0F0AE1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900" y="1051260"/>
            <a:ext cx="7531100" cy="502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EAB66946-1EB1-D582-5C32-2DE9356FB6E8}"/>
              </a:ext>
            </a:extLst>
          </p:cNvPr>
          <p:cNvSpPr txBox="1"/>
          <p:nvPr/>
        </p:nvSpPr>
        <p:spPr>
          <a:xfrm>
            <a:off x="5407500" y="2967929"/>
            <a:ext cx="4839786" cy="923330"/>
          </a:xfrm>
          <a:prstGeom prst="rect">
            <a:avLst/>
          </a:prstGeom>
          <a:solidFill>
            <a:srgbClr val="05314A"/>
          </a:solidFill>
          <a:ln>
            <a:solidFill>
              <a:srgbClr val="05314A"/>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chemeClr val="bg1"/>
                </a:solidFill>
                <a:latin typeface="Arial" panose="020B0604020202020204" pitchFamily="34" charset="0"/>
                <a:cs typeface="Arial" panose="020B0604020202020204" pitchFamily="34" charset="0"/>
              </a:rPr>
              <a:t>Take a look at the control limits</a:t>
            </a:r>
          </a:p>
          <a:p>
            <a:r>
              <a:rPr lang="en-US" dirty="0">
                <a:solidFill>
                  <a:schemeClr val="bg1"/>
                </a:solidFill>
                <a:latin typeface="Arial" panose="020B0604020202020204" pitchFamily="34" charset="0"/>
                <a:cs typeface="Arial" panose="020B0604020202020204" pitchFamily="34" charset="0"/>
              </a:rPr>
              <a:t>Keep in mind that the points within the control</a:t>
            </a:r>
          </a:p>
          <a:p>
            <a:r>
              <a:rPr lang="en-US" dirty="0">
                <a:solidFill>
                  <a:schemeClr val="bg1"/>
                </a:solidFill>
                <a:latin typeface="Arial" panose="020B0604020202020204" pitchFamily="34" charset="0"/>
                <a:cs typeface="Arial" panose="020B0604020202020204" pitchFamily="34" charset="0"/>
              </a:rPr>
              <a:t>limits are effectively in the gauge’s blind spot</a:t>
            </a:r>
          </a:p>
        </p:txBody>
      </p:sp>
      <p:sp>
        <p:nvSpPr>
          <p:cNvPr id="6" name="TextBox 5">
            <a:extLst>
              <a:ext uri="{FF2B5EF4-FFF2-40B4-BE49-F238E27FC236}">
                <a16:creationId xmlns:a16="http://schemas.microsoft.com/office/drawing/2014/main" id="{5BE8C900-8C48-BD88-F601-B137CBD2EE1F}"/>
              </a:ext>
            </a:extLst>
          </p:cNvPr>
          <p:cNvSpPr txBox="1"/>
          <p:nvPr/>
        </p:nvSpPr>
        <p:spPr>
          <a:xfrm>
            <a:off x="10108275" y="1455"/>
            <a:ext cx="18838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Example 3</a:t>
            </a:r>
          </a:p>
        </p:txBody>
      </p:sp>
      <p:sp>
        <p:nvSpPr>
          <p:cNvPr id="7" name="Oval 6">
            <a:extLst>
              <a:ext uri="{FF2B5EF4-FFF2-40B4-BE49-F238E27FC236}">
                <a16:creationId xmlns:a16="http://schemas.microsoft.com/office/drawing/2014/main" id="{C6B41B01-4B20-9B5A-6449-2EFAF64B9021}"/>
              </a:ext>
            </a:extLst>
          </p:cNvPr>
          <p:cNvSpPr/>
          <p:nvPr/>
        </p:nvSpPr>
        <p:spPr>
          <a:xfrm>
            <a:off x="1578000" y="4327861"/>
            <a:ext cx="3962400" cy="1667932"/>
          </a:xfrm>
          <a:prstGeom prst="ellipse">
            <a:avLst/>
          </a:prstGeom>
          <a:noFill/>
          <a:ln>
            <a:solidFill>
              <a:srgbClr val="053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EE74CD97-A946-36D1-905B-98B5E05FC912}"/>
              </a:ext>
            </a:extLst>
          </p:cNvPr>
          <p:cNvCxnSpPr>
            <a:cxnSpLocks/>
            <a:endCxn id="7" idx="7"/>
          </p:cNvCxnSpPr>
          <p:nvPr/>
        </p:nvCxnSpPr>
        <p:spPr>
          <a:xfrm flipH="1">
            <a:off x="4960120" y="3891259"/>
            <a:ext cx="447380" cy="680865"/>
          </a:xfrm>
          <a:prstGeom prst="straightConnector1">
            <a:avLst/>
          </a:prstGeom>
          <a:ln>
            <a:solidFill>
              <a:srgbClr val="05314A"/>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292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57CF7-FE14-CB8B-E907-6697874B8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700" y="1447800"/>
            <a:ext cx="65151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617E126A-B355-EB0E-6010-2B843A77948B}"/>
              </a:ext>
            </a:extLst>
          </p:cNvPr>
          <p:cNvSpPr txBox="1"/>
          <p:nvPr/>
        </p:nvSpPr>
        <p:spPr>
          <a:xfrm>
            <a:off x="10093888" y="3020"/>
            <a:ext cx="18838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Example 3</a:t>
            </a:r>
          </a:p>
        </p:txBody>
      </p:sp>
      <p:cxnSp>
        <p:nvCxnSpPr>
          <p:cNvPr id="6" name="Straight Arrow Connector 5">
            <a:extLst>
              <a:ext uri="{FF2B5EF4-FFF2-40B4-BE49-F238E27FC236}">
                <a16:creationId xmlns:a16="http://schemas.microsoft.com/office/drawing/2014/main" id="{07BEE344-8D2F-7E3D-8739-5139E976F3F9}"/>
              </a:ext>
            </a:extLst>
          </p:cNvPr>
          <p:cNvCxnSpPr/>
          <p:nvPr/>
        </p:nvCxnSpPr>
        <p:spPr>
          <a:xfrm flipH="1" flipV="1">
            <a:off x="8778800" y="2133600"/>
            <a:ext cx="587888" cy="762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E1574FC8-6414-FD34-5BDC-CE1CA512E6DF}"/>
              </a:ext>
            </a:extLst>
          </p:cNvPr>
          <p:cNvCxnSpPr/>
          <p:nvPr/>
        </p:nvCxnSpPr>
        <p:spPr>
          <a:xfrm flipH="1">
            <a:off x="8778800" y="2895600"/>
            <a:ext cx="587888"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293FF4CF-A7B4-51FB-C1E2-C88BF35C2815}"/>
              </a:ext>
            </a:extLst>
          </p:cNvPr>
          <p:cNvSpPr txBox="1"/>
          <p:nvPr/>
        </p:nvSpPr>
        <p:spPr>
          <a:xfrm>
            <a:off x="9286800" y="1343085"/>
            <a:ext cx="1981200" cy="477053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GRR control chart limits were 12.3727 / 12.3717</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Comparing this to the control limits here the gauge used can’t effectively differentiate most of these parts from each other.</a:t>
            </a:r>
          </a:p>
          <a:p>
            <a:r>
              <a:rPr lang="en-US" sz="1600" dirty="0">
                <a:latin typeface="Arial" panose="020B0604020202020204" pitchFamily="34" charset="0"/>
                <a:cs typeface="Arial" panose="020B0604020202020204" pitchFamily="34" charset="0"/>
              </a:rPr>
              <a:t>Considering this the control chart is acceptable as the variation seen here may be due to gauge error and the variation is minimal.</a:t>
            </a:r>
          </a:p>
        </p:txBody>
      </p:sp>
    </p:spTree>
    <p:extLst>
      <p:ext uri="{BB962C8B-B14F-4D97-AF65-F5344CB8AC3E}">
        <p14:creationId xmlns:p14="http://schemas.microsoft.com/office/powerpoint/2010/main" val="922690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CA8399-7175-35C6-764D-F1C6A729EB86}"/>
              </a:ext>
            </a:extLst>
          </p:cNvPr>
          <p:cNvSpPr txBox="1"/>
          <p:nvPr/>
        </p:nvSpPr>
        <p:spPr>
          <a:xfrm>
            <a:off x="7079400" y="0"/>
            <a:ext cx="4783137" cy="523220"/>
          </a:xfrm>
          <a:prstGeom prst="rect">
            <a:avLst/>
          </a:prstGeom>
          <a:noFill/>
        </p:spPr>
        <p:txBody>
          <a:bodyPr wrap="square" rtlCol="0">
            <a:spAutoFit/>
          </a:bodyPr>
          <a:lstStyle/>
          <a:p>
            <a:pPr algn="r"/>
            <a:r>
              <a:rPr lang="en-US" sz="2800" dirty="0">
                <a:latin typeface="Arial" panose="020B0604020202020204" pitchFamily="34" charset="0"/>
                <a:cs typeface="Arial" panose="020B0604020202020204" pitchFamily="34" charset="0"/>
              </a:rPr>
              <a:t>Example 3 Final Analysis</a:t>
            </a:r>
          </a:p>
        </p:txBody>
      </p:sp>
      <p:pic>
        <p:nvPicPr>
          <p:cNvPr id="5" name="Picture 5">
            <a:extLst>
              <a:ext uri="{FF2B5EF4-FFF2-40B4-BE49-F238E27FC236}">
                <a16:creationId xmlns:a16="http://schemas.microsoft.com/office/drawing/2014/main" id="{29B1CE31-F168-4271-F46D-C18712F0A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600" y="1384300"/>
            <a:ext cx="6877050"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90809D7C-19C9-1F03-FA9B-253976F6CA69}"/>
              </a:ext>
            </a:extLst>
          </p:cNvPr>
          <p:cNvSpPr txBox="1"/>
          <p:nvPr/>
        </p:nvSpPr>
        <p:spPr>
          <a:xfrm>
            <a:off x="8912356" y="1320800"/>
            <a:ext cx="2173287" cy="486287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Is this capability study acceptable?</a:t>
            </a:r>
          </a:p>
          <a:p>
            <a:endParaRPr lang="en-US"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data used for this study is not normal.  However, it is limited by resolution (1µm)</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data used for this study was not in control. However, the variation was due mostly to gauge error.</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process is extremely capable.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This study is acceptable!</a:t>
            </a:r>
          </a:p>
        </p:txBody>
      </p:sp>
    </p:spTree>
    <p:extLst>
      <p:ext uri="{BB962C8B-B14F-4D97-AF65-F5344CB8AC3E}">
        <p14:creationId xmlns:p14="http://schemas.microsoft.com/office/powerpoint/2010/main" val="208868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619C55-5334-0059-9129-415174C73C8B}"/>
              </a:ext>
            </a:extLst>
          </p:cNvPr>
          <p:cNvCxnSpPr/>
          <p:nvPr/>
        </p:nvCxnSpPr>
        <p:spPr>
          <a:xfrm flipV="1">
            <a:off x="1706709" y="2339752"/>
            <a:ext cx="3505200" cy="350520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CEEC6627-D54F-DE7F-3926-B0D12B357FA1}"/>
              </a:ext>
            </a:extLst>
          </p:cNvPr>
          <p:cNvCxnSpPr/>
          <p:nvPr/>
        </p:nvCxnSpPr>
        <p:spPr>
          <a:xfrm flipV="1">
            <a:off x="3230709" y="2492152"/>
            <a:ext cx="3352800" cy="335280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sp>
        <p:nvSpPr>
          <p:cNvPr id="6" name="Freeform 17">
            <a:extLst>
              <a:ext uri="{FF2B5EF4-FFF2-40B4-BE49-F238E27FC236}">
                <a16:creationId xmlns:a16="http://schemas.microsoft.com/office/drawing/2014/main" id="{B8FBF84D-1EAD-42F3-03E6-BBA0633615A1}"/>
              </a:ext>
            </a:extLst>
          </p:cNvPr>
          <p:cNvSpPr/>
          <p:nvPr/>
        </p:nvSpPr>
        <p:spPr>
          <a:xfrm>
            <a:off x="2316309" y="3992200"/>
            <a:ext cx="22860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7" name="Freeform 39">
            <a:extLst>
              <a:ext uri="{FF2B5EF4-FFF2-40B4-BE49-F238E27FC236}">
                <a16:creationId xmlns:a16="http://schemas.microsoft.com/office/drawing/2014/main" id="{7B57BA8A-515F-1D2C-6970-E391AB9CB654}"/>
              </a:ext>
            </a:extLst>
          </p:cNvPr>
          <p:cNvSpPr/>
          <p:nvPr/>
        </p:nvSpPr>
        <p:spPr>
          <a:xfrm>
            <a:off x="2163909" y="4220800"/>
            <a:ext cx="22860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8" name="Freeform 40">
            <a:extLst>
              <a:ext uri="{FF2B5EF4-FFF2-40B4-BE49-F238E27FC236}">
                <a16:creationId xmlns:a16="http://schemas.microsoft.com/office/drawing/2014/main" id="{0138EDB9-A4DB-0E3D-60E2-E1C2CDFA15C9}"/>
              </a:ext>
            </a:extLst>
          </p:cNvPr>
          <p:cNvSpPr/>
          <p:nvPr/>
        </p:nvSpPr>
        <p:spPr>
          <a:xfrm>
            <a:off x="1935309" y="4434739"/>
            <a:ext cx="22860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9" name="Freeform 41">
            <a:extLst>
              <a:ext uri="{FF2B5EF4-FFF2-40B4-BE49-F238E27FC236}">
                <a16:creationId xmlns:a16="http://schemas.microsoft.com/office/drawing/2014/main" id="{645CC268-DA4A-B363-EF71-F24AD0F5F70F}"/>
              </a:ext>
            </a:extLst>
          </p:cNvPr>
          <p:cNvSpPr/>
          <p:nvPr/>
        </p:nvSpPr>
        <p:spPr>
          <a:xfrm>
            <a:off x="1706709" y="4663339"/>
            <a:ext cx="22860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0" name="Freeform 42">
            <a:extLst>
              <a:ext uri="{FF2B5EF4-FFF2-40B4-BE49-F238E27FC236}">
                <a16:creationId xmlns:a16="http://schemas.microsoft.com/office/drawing/2014/main" id="{9DE6B2C6-E743-4499-9BEF-5B93F0ACB4BA}"/>
              </a:ext>
            </a:extLst>
          </p:cNvPr>
          <p:cNvSpPr/>
          <p:nvPr/>
        </p:nvSpPr>
        <p:spPr>
          <a:xfrm>
            <a:off x="1478109" y="4855800"/>
            <a:ext cx="22860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1" name="Freeform 45">
            <a:extLst>
              <a:ext uri="{FF2B5EF4-FFF2-40B4-BE49-F238E27FC236}">
                <a16:creationId xmlns:a16="http://schemas.microsoft.com/office/drawing/2014/main" id="{319BC150-6283-F630-C2CB-E28D20A4BCC1}"/>
              </a:ext>
            </a:extLst>
          </p:cNvPr>
          <p:cNvSpPr/>
          <p:nvPr/>
        </p:nvSpPr>
        <p:spPr>
          <a:xfrm>
            <a:off x="4907109" y="2065721"/>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00B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2" name="Freeform 46">
            <a:extLst>
              <a:ext uri="{FF2B5EF4-FFF2-40B4-BE49-F238E27FC236}">
                <a16:creationId xmlns:a16="http://schemas.microsoft.com/office/drawing/2014/main" id="{C89C9607-6A62-F499-699F-10A010DE1A6F}"/>
              </a:ext>
            </a:extLst>
          </p:cNvPr>
          <p:cNvSpPr/>
          <p:nvPr/>
        </p:nvSpPr>
        <p:spPr>
          <a:xfrm>
            <a:off x="4716609" y="2239600"/>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00B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3" name="Freeform 47">
            <a:extLst>
              <a:ext uri="{FF2B5EF4-FFF2-40B4-BE49-F238E27FC236}">
                <a16:creationId xmlns:a16="http://schemas.microsoft.com/office/drawing/2014/main" id="{54985AE8-2D3E-E84C-A647-67349C763D9C}"/>
              </a:ext>
            </a:extLst>
          </p:cNvPr>
          <p:cNvSpPr/>
          <p:nvPr/>
        </p:nvSpPr>
        <p:spPr>
          <a:xfrm>
            <a:off x="4449909" y="2468200"/>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00B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4" name="Freeform 48">
            <a:extLst>
              <a:ext uri="{FF2B5EF4-FFF2-40B4-BE49-F238E27FC236}">
                <a16:creationId xmlns:a16="http://schemas.microsoft.com/office/drawing/2014/main" id="{60CCC141-1C03-FC01-C354-137BD477A5D1}"/>
              </a:ext>
            </a:extLst>
          </p:cNvPr>
          <p:cNvSpPr/>
          <p:nvPr/>
        </p:nvSpPr>
        <p:spPr>
          <a:xfrm>
            <a:off x="4221309" y="2696800"/>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00B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5" name="Freeform 49">
            <a:extLst>
              <a:ext uri="{FF2B5EF4-FFF2-40B4-BE49-F238E27FC236}">
                <a16:creationId xmlns:a16="http://schemas.microsoft.com/office/drawing/2014/main" id="{C6B6E1A7-2BE9-0071-E081-B7C4BFBA4217}"/>
              </a:ext>
            </a:extLst>
          </p:cNvPr>
          <p:cNvSpPr/>
          <p:nvPr/>
        </p:nvSpPr>
        <p:spPr>
          <a:xfrm>
            <a:off x="3992709" y="2910739"/>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00B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BE138E52-1A33-6E5A-DB1A-5344239235AE}"/>
              </a:ext>
            </a:extLst>
          </p:cNvPr>
          <p:cNvCxnSpPr/>
          <p:nvPr/>
        </p:nvCxnSpPr>
        <p:spPr>
          <a:xfrm flipV="1">
            <a:off x="5574436" y="2322295"/>
            <a:ext cx="3505200" cy="350520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a16="http://schemas.microsoft.com/office/drawing/2014/main" id="{A2155BE6-78EC-FA6E-D1DD-35F3D8774365}"/>
              </a:ext>
            </a:extLst>
          </p:cNvPr>
          <p:cNvCxnSpPr/>
          <p:nvPr/>
        </p:nvCxnSpPr>
        <p:spPr>
          <a:xfrm flipV="1">
            <a:off x="7098436" y="2474695"/>
            <a:ext cx="3352800" cy="335280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sp>
        <p:nvSpPr>
          <p:cNvPr id="18" name="Freeform 28">
            <a:extLst>
              <a:ext uri="{FF2B5EF4-FFF2-40B4-BE49-F238E27FC236}">
                <a16:creationId xmlns:a16="http://schemas.microsoft.com/office/drawing/2014/main" id="{81511880-B465-AA81-1A5D-8E767594E53F}"/>
              </a:ext>
            </a:extLst>
          </p:cNvPr>
          <p:cNvSpPr/>
          <p:nvPr/>
        </p:nvSpPr>
        <p:spPr>
          <a:xfrm>
            <a:off x="6336436" y="3377428"/>
            <a:ext cx="838200" cy="1371600"/>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9" name="Freeform 29">
            <a:extLst>
              <a:ext uri="{FF2B5EF4-FFF2-40B4-BE49-F238E27FC236}">
                <a16:creationId xmlns:a16="http://schemas.microsoft.com/office/drawing/2014/main" id="{65A31A13-A798-D080-45C2-32F4A45E6AEF}"/>
              </a:ext>
            </a:extLst>
          </p:cNvPr>
          <p:cNvSpPr/>
          <p:nvPr/>
        </p:nvSpPr>
        <p:spPr>
          <a:xfrm>
            <a:off x="6336436" y="4480366"/>
            <a:ext cx="2286000" cy="5734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0" name="Freeform 30">
            <a:extLst>
              <a:ext uri="{FF2B5EF4-FFF2-40B4-BE49-F238E27FC236}">
                <a16:creationId xmlns:a16="http://schemas.microsoft.com/office/drawing/2014/main" id="{BEBE601A-F237-4C22-16B3-038D73C39E95}"/>
              </a:ext>
            </a:extLst>
          </p:cNvPr>
          <p:cNvSpPr/>
          <p:nvPr/>
        </p:nvSpPr>
        <p:spPr>
          <a:xfrm>
            <a:off x="5117236" y="4480366"/>
            <a:ext cx="2362200" cy="8782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1" name="Freeform 31">
            <a:extLst>
              <a:ext uri="{FF2B5EF4-FFF2-40B4-BE49-F238E27FC236}">
                <a16:creationId xmlns:a16="http://schemas.microsoft.com/office/drawing/2014/main" id="{B51B3248-E9E0-70D6-C011-1F0FCEED7D5E}"/>
              </a:ext>
            </a:extLst>
          </p:cNvPr>
          <p:cNvSpPr/>
          <p:nvPr/>
        </p:nvSpPr>
        <p:spPr>
          <a:xfrm>
            <a:off x="5726836" y="4785166"/>
            <a:ext cx="1447800" cy="8782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2" name="Freeform 57">
            <a:extLst>
              <a:ext uri="{FF2B5EF4-FFF2-40B4-BE49-F238E27FC236}">
                <a16:creationId xmlns:a16="http://schemas.microsoft.com/office/drawing/2014/main" id="{19F66214-5C27-C9DC-61D6-9671FEE97A52}"/>
              </a:ext>
            </a:extLst>
          </p:cNvPr>
          <p:cNvSpPr/>
          <p:nvPr/>
        </p:nvSpPr>
        <p:spPr>
          <a:xfrm>
            <a:off x="9293671" y="1720128"/>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3" name="Freeform 58">
            <a:extLst>
              <a:ext uri="{FF2B5EF4-FFF2-40B4-BE49-F238E27FC236}">
                <a16:creationId xmlns:a16="http://schemas.microsoft.com/office/drawing/2014/main" id="{930DDEB7-666B-C6F7-DB00-739D1D9423E8}"/>
              </a:ext>
            </a:extLst>
          </p:cNvPr>
          <p:cNvSpPr/>
          <p:nvPr/>
        </p:nvSpPr>
        <p:spPr>
          <a:xfrm>
            <a:off x="8929290" y="1895864"/>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4" name="Freeform 59">
            <a:extLst>
              <a:ext uri="{FF2B5EF4-FFF2-40B4-BE49-F238E27FC236}">
                <a16:creationId xmlns:a16="http://schemas.microsoft.com/office/drawing/2014/main" id="{4F6C7134-0DDE-46AA-AF42-2F257FCE3598}"/>
              </a:ext>
            </a:extLst>
          </p:cNvPr>
          <p:cNvSpPr/>
          <p:nvPr/>
        </p:nvSpPr>
        <p:spPr>
          <a:xfrm>
            <a:off x="8567880" y="2143780"/>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5" name="Freeform 60">
            <a:extLst>
              <a:ext uri="{FF2B5EF4-FFF2-40B4-BE49-F238E27FC236}">
                <a16:creationId xmlns:a16="http://schemas.microsoft.com/office/drawing/2014/main" id="{F58FC539-251D-3228-B537-CBCE094E8465}"/>
              </a:ext>
            </a:extLst>
          </p:cNvPr>
          <p:cNvSpPr/>
          <p:nvPr/>
        </p:nvSpPr>
        <p:spPr>
          <a:xfrm>
            <a:off x="8500853" y="2463026"/>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6" name="Freeform 61">
            <a:extLst>
              <a:ext uri="{FF2B5EF4-FFF2-40B4-BE49-F238E27FC236}">
                <a16:creationId xmlns:a16="http://schemas.microsoft.com/office/drawing/2014/main" id="{676B462F-5F14-B3FE-98B7-FB952DA994E5}"/>
              </a:ext>
            </a:extLst>
          </p:cNvPr>
          <p:cNvSpPr/>
          <p:nvPr/>
        </p:nvSpPr>
        <p:spPr>
          <a:xfrm>
            <a:off x="8134303" y="2676272"/>
            <a:ext cx="990600" cy="852861"/>
          </a:xfrm>
          <a:custGeom>
            <a:avLst/>
            <a:gdLst>
              <a:gd name="connsiteX0" fmla="*/ 0 w 4605867"/>
              <a:gd name="connsiteY0" fmla="*/ 2785534 h 2794001"/>
              <a:gd name="connsiteX1" fmla="*/ 787400 w 4605867"/>
              <a:gd name="connsiteY1" fmla="*/ 2438401 h 2794001"/>
              <a:gd name="connsiteX2" fmla="*/ 1507067 w 4605867"/>
              <a:gd name="connsiteY2" fmla="*/ 1185334 h 2794001"/>
              <a:gd name="connsiteX3" fmla="*/ 2286000 w 4605867"/>
              <a:gd name="connsiteY3" fmla="*/ 1 h 2794001"/>
              <a:gd name="connsiteX4" fmla="*/ 3081867 w 4605867"/>
              <a:gd name="connsiteY4" fmla="*/ 1193801 h 2794001"/>
              <a:gd name="connsiteX5" fmla="*/ 3818467 w 4605867"/>
              <a:gd name="connsiteY5" fmla="*/ 2446867 h 2794001"/>
              <a:gd name="connsiteX6" fmla="*/ 4605867 w 4605867"/>
              <a:gd name="connsiteY6" fmla="*/ 2794001 h 279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5867" h="2794001">
                <a:moveTo>
                  <a:pt x="0" y="2785534"/>
                </a:moveTo>
                <a:cubicBezTo>
                  <a:pt x="268111" y="2745317"/>
                  <a:pt x="536222" y="2705101"/>
                  <a:pt x="787400" y="2438401"/>
                </a:cubicBezTo>
                <a:cubicBezTo>
                  <a:pt x="1038578" y="2171701"/>
                  <a:pt x="1257300" y="1591734"/>
                  <a:pt x="1507067" y="1185334"/>
                </a:cubicBezTo>
                <a:cubicBezTo>
                  <a:pt x="1756834" y="778934"/>
                  <a:pt x="2023533" y="-1410"/>
                  <a:pt x="2286000" y="1"/>
                </a:cubicBezTo>
                <a:cubicBezTo>
                  <a:pt x="2548467" y="1412"/>
                  <a:pt x="2826456" y="785990"/>
                  <a:pt x="3081867" y="1193801"/>
                </a:cubicBezTo>
                <a:cubicBezTo>
                  <a:pt x="3337278" y="1601612"/>
                  <a:pt x="3564467" y="2180167"/>
                  <a:pt x="3818467" y="2446867"/>
                </a:cubicBezTo>
                <a:cubicBezTo>
                  <a:pt x="4072467" y="2713567"/>
                  <a:pt x="4476045" y="2738968"/>
                  <a:pt x="4605867" y="2794001"/>
                </a:cubicBezTo>
              </a:path>
            </a:pathLst>
          </a:custGeom>
          <a:solidFill>
            <a:schemeClr val="bg1"/>
          </a:solidFill>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FD6DDF-E83D-D2B6-04F9-6B29BD5FA77C}"/>
              </a:ext>
            </a:extLst>
          </p:cNvPr>
          <p:cNvSpPr txBox="1"/>
          <p:nvPr/>
        </p:nvSpPr>
        <p:spPr>
          <a:xfrm>
            <a:off x="772681" y="794838"/>
            <a:ext cx="581082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1 – In control, capable of meeting performance</a:t>
            </a:r>
          </a:p>
          <a:p>
            <a:r>
              <a:rPr lang="en-US" sz="1400" dirty="0">
                <a:latin typeface="Arial" panose="020B0604020202020204" pitchFamily="34" charset="0"/>
                <a:cs typeface="Arial" panose="020B0604020202020204" pitchFamily="34" charset="0"/>
              </a:rPr>
              <a:t>2 – In control, not capable of meeting performance</a:t>
            </a:r>
          </a:p>
          <a:p>
            <a:r>
              <a:rPr lang="en-US" sz="1400" dirty="0">
                <a:latin typeface="Arial" panose="020B0604020202020204" pitchFamily="34" charset="0"/>
                <a:cs typeface="Arial" panose="020B0604020202020204" pitchFamily="34" charset="0"/>
              </a:rPr>
              <a:t>3 – Not in control, currently meeting specification</a:t>
            </a:r>
          </a:p>
          <a:p>
            <a:r>
              <a:rPr lang="en-US" sz="1400" dirty="0">
                <a:latin typeface="Arial" panose="020B0604020202020204" pitchFamily="34" charset="0"/>
                <a:cs typeface="Arial" panose="020B0604020202020204" pitchFamily="34" charset="0"/>
              </a:rPr>
              <a:t>4 – Not in control, not capable of meeting performance</a:t>
            </a:r>
          </a:p>
        </p:txBody>
      </p:sp>
      <p:sp>
        <p:nvSpPr>
          <p:cNvPr id="28" name="TextBox 27">
            <a:extLst>
              <a:ext uri="{FF2B5EF4-FFF2-40B4-BE49-F238E27FC236}">
                <a16:creationId xmlns:a16="http://schemas.microsoft.com/office/drawing/2014/main" id="{A7AF77BB-AAD3-B56E-AE58-ABAFDE968EAA}"/>
              </a:ext>
            </a:extLst>
          </p:cNvPr>
          <p:cNvSpPr txBox="1"/>
          <p:nvPr/>
        </p:nvSpPr>
        <p:spPr>
          <a:xfrm>
            <a:off x="5784418" y="3868221"/>
            <a:ext cx="31290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4</a:t>
            </a:r>
          </a:p>
        </p:txBody>
      </p:sp>
      <p:sp>
        <p:nvSpPr>
          <p:cNvPr id="29" name="TextBox 28">
            <a:extLst>
              <a:ext uri="{FF2B5EF4-FFF2-40B4-BE49-F238E27FC236}">
                <a16:creationId xmlns:a16="http://schemas.microsoft.com/office/drawing/2014/main" id="{0487E2E3-3606-9874-AD2C-314BECE8F932}"/>
              </a:ext>
            </a:extLst>
          </p:cNvPr>
          <p:cNvSpPr txBox="1"/>
          <p:nvPr/>
        </p:nvSpPr>
        <p:spPr>
          <a:xfrm>
            <a:off x="4488033" y="2073908"/>
            <a:ext cx="31290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1</a:t>
            </a:r>
          </a:p>
        </p:txBody>
      </p:sp>
      <p:sp>
        <p:nvSpPr>
          <p:cNvPr id="30" name="TextBox 29">
            <a:extLst>
              <a:ext uri="{FF2B5EF4-FFF2-40B4-BE49-F238E27FC236}">
                <a16:creationId xmlns:a16="http://schemas.microsoft.com/office/drawing/2014/main" id="{A0945DB1-2E2F-F45C-FC75-BA06E93B8C4F}"/>
              </a:ext>
            </a:extLst>
          </p:cNvPr>
          <p:cNvSpPr txBox="1"/>
          <p:nvPr/>
        </p:nvSpPr>
        <p:spPr>
          <a:xfrm>
            <a:off x="2620867" y="3672250"/>
            <a:ext cx="31290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2</a:t>
            </a:r>
          </a:p>
        </p:txBody>
      </p:sp>
      <p:sp>
        <p:nvSpPr>
          <p:cNvPr id="31" name="TextBox 30">
            <a:extLst>
              <a:ext uri="{FF2B5EF4-FFF2-40B4-BE49-F238E27FC236}">
                <a16:creationId xmlns:a16="http://schemas.microsoft.com/office/drawing/2014/main" id="{66D56BBF-4666-A4E2-4E10-5F1A3B4574F5}"/>
              </a:ext>
            </a:extLst>
          </p:cNvPr>
          <p:cNvSpPr txBox="1"/>
          <p:nvPr/>
        </p:nvSpPr>
        <p:spPr>
          <a:xfrm>
            <a:off x="8819968" y="1558632"/>
            <a:ext cx="31290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3</a:t>
            </a:r>
          </a:p>
        </p:txBody>
      </p:sp>
    </p:spTree>
    <p:extLst>
      <p:ext uri="{BB962C8B-B14F-4D97-AF65-F5344CB8AC3E}">
        <p14:creationId xmlns:p14="http://schemas.microsoft.com/office/powerpoint/2010/main" val="302902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animBg="1"/>
      <p:bldP spid="29" grpId="0" animBg="1"/>
      <p:bldP spid="30" grpId="0" animBg="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0806C4-A40B-FFD7-2DDF-074465A952AB}"/>
              </a:ext>
            </a:extLst>
          </p:cNvPr>
          <p:cNvSpPr txBox="1"/>
          <p:nvPr/>
        </p:nvSpPr>
        <p:spPr>
          <a:xfrm>
            <a:off x="1728000" y="702529"/>
            <a:ext cx="912653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 we accept the initial process study, but talk about gauge variation.  </a:t>
            </a:r>
          </a:p>
          <a:p>
            <a:r>
              <a:rPr lang="en-US" dirty="0">
                <a:latin typeface="Arial" panose="020B0604020202020204" pitchFamily="34" charset="0"/>
                <a:cs typeface="Arial" panose="020B0604020202020204" pitchFamily="34" charset="0"/>
              </a:rPr>
              <a:t>Does this mean we need a better gauge?</a:t>
            </a:r>
          </a:p>
        </p:txBody>
      </p:sp>
      <p:pic>
        <p:nvPicPr>
          <p:cNvPr id="5" name="Picture 2">
            <a:extLst>
              <a:ext uri="{FF2B5EF4-FFF2-40B4-BE49-F238E27FC236}">
                <a16:creationId xmlns:a16="http://schemas.microsoft.com/office/drawing/2014/main" id="{5156B6AC-3676-C062-5AD6-432DAA075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800" y="1348860"/>
            <a:ext cx="4629149" cy="308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9416F55A-B4B0-7288-94DD-D0417B8B8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000" y="4408786"/>
            <a:ext cx="44386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a:extLst>
              <a:ext uri="{FF2B5EF4-FFF2-40B4-BE49-F238E27FC236}">
                <a16:creationId xmlns:a16="http://schemas.microsoft.com/office/drawing/2014/main" id="{A071AC50-2631-E7D0-486C-2CFDAEE2AF7C}"/>
              </a:ext>
            </a:extLst>
          </p:cNvPr>
          <p:cNvCxnSpPr/>
          <p:nvPr/>
        </p:nvCxnSpPr>
        <p:spPr>
          <a:xfrm>
            <a:off x="3556800" y="2418061"/>
            <a:ext cx="6096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6DF0A456-438A-5516-25C6-FBBAD616C214}"/>
              </a:ext>
            </a:extLst>
          </p:cNvPr>
          <p:cNvSpPr txBox="1"/>
          <p:nvPr/>
        </p:nvSpPr>
        <p:spPr>
          <a:xfrm>
            <a:off x="2230796" y="2271495"/>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cxnSp>
        <p:nvCxnSpPr>
          <p:cNvPr id="9" name="Straight Arrow Connector 8">
            <a:extLst>
              <a:ext uri="{FF2B5EF4-FFF2-40B4-BE49-F238E27FC236}">
                <a16:creationId xmlns:a16="http://schemas.microsoft.com/office/drawing/2014/main" id="{1A23FC1A-7561-C05A-0997-41FEAB75A9C9}"/>
              </a:ext>
            </a:extLst>
          </p:cNvPr>
          <p:cNvCxnSpPr/>
          <p:nvPr/>
        </p:nvCxnSpPr>
        <p:spPr>
          <a:xfrm>
            <a:off x="3511204" y="3103861"/>
            <a:ext cx="6096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4E13128B-F2BC-F3D0-4FD9-CF75CC54611C}"/>
              </a:ext>
            </a:extLst>
          </p:cNvPr>
          <p:cNvSpPr txBox="1"/>
          <p:nvPr/>
        </p:nvSpPr>
        <p:spPr>
          <a:xfrm>
            <a:off x="2185200" y="2957295"/>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cxnSp>
        <p:nvCxnSpPr>
          <p:cNvPr id="11" name="Straight Arrow Connector 10">
            <a:extLst>
              <a:ext uri="{FF2B5EF4-FFF2-40B4-BE49-F238E27FC236}">
                <a16:creationId xmlns:a16="http://schemas.microsoft.com/office/drawing/2014/main" id="{55152F7E-1265-B7FF-3064-C9DE0345591B}"/>
              </a:ext>
            </a:extLst>
          </p:cNvPr>
          <p:cNvCxnSpPr/>
          <p:nvPr/>
        </p:nvCxnSpPr>
        <p:spPr>
          <a:xfrm>
            <a:off x="8462968" y="2341861"/>
            <a:ext cx="609600" cy="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B5D0B29E-C7D1-2D89-349A-546D1E6C8D4C}"/>
              </a:ext>
            </a:extLst>
          </p:cNvPr>
          <p:cNvCxnSpPr/>
          <p:nvPr/>
        </p:nvCxnSpPr>
        <p:spPr>
          <a:xfrm>
            <a:off x="8462968" y="3180061"/>
            <a:ext cx="609600" cy="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E18B2984-39DB-DF03-9BA1-FA0FEC56E824}"/>
              </a:ext>
            </a:extLst>
          </p:cNvPr>
          <p:cNvCxnSpPr/>
          <p:nvPr/>
        </p:nvCxnSpPr>
        <p:spPr>
          <a:xfrm>
            <a:off x="8462968" y="3942061"/>
            <a:ext cx="609600" cy="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4A8F381D-B957-CBEF-9869-52FD422EB386}"/>
              </a:ext>
            </a:extLst>
          </p:cNvPr>
          <p:cNvCxnSpPr/>
          <p:nvPr/>
        </p:nvCxnSpPr>
        <p:spPr>
          <a:xfrm>
            <a:off x="3511204" y="3913486"/>
            <a:ext cx="6096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A4E6A22B-9D61-5630-C68E-CE0C6D3CEFFB}"/>
              </a:ext>
            </a:extLst>
          </p:cNvPr>
          <p:cNvSpPr txBox="1"/>
          <p:nvPr/>
        </p:nvSpPr>
        <p:spPr>
          <a:xfrm>
            <a:off x="9072568" y="2157195"/>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sp>
        <p:nvSpPr>
          <p:cNvPr id="16" name="TextBox 15">
            <a:extLst>
              <a:ext uri="{FF2B5EF4-FFF2-40B4-BE49-F238E27FC236}">
                <a16:creationId xmlns:a16="http://schemas.microsoft.com/office/drawing/2014/main" id="{5DDF0EC9-A798-E162-7A9E-70E0A4BFADD5}"/>
              </a:ext>
            </a:extLst>
          </p:cNvPr>
          <p:cNvSpPr txBox="1"/>
          <p:nvPr/>
        </p:nvSpPr>
        <p:spPr>
          <a:xfrm>
            <a:off x="9072568" y="2995395"/>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sp>
        <p:nvSpPr>
          <p:cNvPr id="17" name="TextBox 16">
            <a:extLst>
              <a:ext uri="{FF2B5EF4-FFF2-40B4-BE49-F238E27FC236}">
                <a16:creationId xmlns:a16="http://schemas.microsoft.com/office/drawing/2014/main" id="{F26C8EA2-4240-A300-79B8-1F6020B33329}"/>
              </a:ext>
            </a:extLst>
          </p:cNvPr>
          <p:cNvSpPr txBox="1"/>
          <p:nvPr/>
        </p:nvSpPr>
        <p:spPr>
          <a:xfrm>
            <a:off x="9082093" y="3757395"/>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sp>
        <p:nvSpPr>
          <p:cNvPr id="18" name="TextBox 17">
            <a:extLst>
              <a:ext uri="{FF2B5EF4-FFF2-40B4-BE49-F238E27FC236}">
                <a16:creationId xmlns:a16="http://schemas.microsoft.com/office/drawing/2014/main" id="{FA51314B-B3FE-B975-AE38-FAE7FCA70AD8}"/>
              </a:ext>
            </a:extLst>
          </p:cNvPr>
          <p:cNvSpPr txBox="1"/>
          <p:nvPr/>
        </p:nvSpPr>
        <p:spPr>
          <a:xfrm>
            <a:off x="1765243" y="3728820"/>
            <a:ext cx="1745962"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Not normally</a:t>
            </a:r>
          </a:p>
          <a:p>
            <a:r>
              <a:rPr lang="en-US" dirty="0">
                <a:latin typeface="Arial" panose="020B0604020202020204" pitchFamily="34" charset="0"/>
                <a:cs typeface="Arial" panose="020B0604020202020204" pitchFamily="34" charset="0"/>
              </a:rPr>
              <a:t>acceptable, but expected given the low part to part variation (high process capability)</a:t>
            </a:r>
          </a:p>
        </p:txBody>
      </p:sp>
      <p:cxnSp>
        <p:nvCxnSpPr>
          <p:cNvPr id="19" name="Straight Arrow Connector 18">
            <a:extLst>
              <a:ext uri="{FF2B5EF4-FFF2-40B4-BE49-F238E27FC236}">
                <a16:creationId xmlns:a16="http://schemas.microsoft.com/office/drawing/2014/main" id="{B0A31BC2-24ED-E922-DED3-F2D6388ABBCB}"/>
              </a:ext>
            </a:extLst>
          </p:cNvPr>
          <p:cNvCxnSpPr/>
          <p:nvPr/>
        </p:nvCxnSpPr>
        <p:spPr>
          <a:xfrm>
            <a:off x="8462968" y="4744482"/>
            <a:ext cx="609600" cy="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0" name="TextBox 19">
            <a:extLst>
              <a:ext uri="{FF2B5EF4-FFF2-40B4-BE49-F238E27FC236}">
                <a16:creationId xmlns:a16="http://schemas.microsoft.com/office/drawing/2014/main" id="{BC9D787A-F670-00CF-75FD-D9F17267FBC9}"/>
              </a:ext>
            </a:extLst>
          </p:cNvPr>
          <p:cNvSpPr txBox="1"/>
          <p:nvPr/>
        </p:nvSpPr>
        <p:spPr>
          <a:xfrm>
            <a:off x="9072568" y="4559816"/>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cxnSp>
        <p:nvCxnSpPr>
          <p:cNvPr id="21" name="Straight Arrow Connector 20">
            <a:extLst>
              <a:ext uri="{FF2B5EF4-FFF2-40B4-BE49-F238E27FC236}">
                <a16:creationId xmlns:a16="http://schemas.microsoft.com/office/drawing/2014/main" id="{39CBEB1D-58A5-EA67-7B50-B16384955588}"/>
              </a:ext>
            </a:extLst>
          </p:cNvPr>
          <p:cNvCxnSpPr/>
          <p:nvPr/>
        </p:nvCxnSpPr>
        <p:spPr>
          <a:xfrm>
            <a:off x="7671600" y="4856461"/>
            <a:ext cx="1410493" cy="30480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A764D100-70C5-1EA4-BEB6-B173ED1E1C35}"/>
              </a:ext>
            </a:extLst>
          </p:cNvPr>
          <p:cNvSpPr txBox="1"/>
          <p:nvPr/>
        </p:nvSpPr>
        <p:spPr>
          <a:xfrm>
            <a:off x="9088796" y="4932661"/>
            <a:ext cx="1783203" cy="1200329"/>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Acceptable considering the high process capability</a:t>
            </a:r>
          </a:p>
        </p:txBody>
      </p:sp>
      <p:sp>
        <p:nvSpPr>
          <p:cNvPr id="23" name="TextBox 22">
            <a:extLst>
              <a:ext uri="{FF2B5EF4-FFF2-40B4-BE49-F238E27FC236}">
                <a16:creationId xmlns:a16="http://schemas.microsoft.com/office/drawing/2014/main" id="{78126172-034B-72C6-0079-82AFD151D9EB}"/>
              </a:ext>
            </a:extLst>
          </p:cNvPr>
          <p:cNvSpPr txBox="1"/>
          <p:nvPr/>
        </p:nvSpPr>
        <p:spPr>
          <a:xfrm>
            <a:off x="6900868" y="5782529"/>
            <a:ext cx="13260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Acceptable</a:t>
            </a:r>
          </a:p>
        </p:txBody>
      </p:sp>
      <p:sp>
        <p:nvSpPr>
          <p:cNvPr id="24" name="TextBox 23">
            <a:extLst>
              <a:ext uri="{FF2B5EF4-FFF2-40B4-BE49-F238E27FC236}">
                <a16:creationId xmlns:a16="http://schemas.microsoft.com/office/drawing/2014/main" id="{1EF61337-F0EC-80B7-B1AC-EC69E56AAD05}"/>
              </a:ext>
            </a:extLst>
          </p:cNvPr>
          <p:cNvSpPr txBox="1"/>
          <p:nvPr/>
        </p:nvSpPr>
        <p:spPr>
          <a:xfrm>
            <a:off x="7057800" y="7830"/>
            <a:ext cx="4783137" cy="523220"/>
          </a:xfrm>
          <a:prstGeom prst="rect">
            <a:avLst/>
          </a:prstGeom>
          <a:noFill/>
        </p:spPr>
        <p:txBody>
          <a:bodyPr wrap="square" rtlCol="0">
            <a:spAutoFit/>
          </a:bodyPr>
          <a:lstStyle/>
          <a:p>
            <a:pPr algn="r"/>
            <a:r>
              <a:rPr lang="en-US" sz="2800" dirty="0">
                <a:latin typeface="Arial" panose="020B0604020202020204" pitchFamily="34" charset="0"/>
                <a:cs typeface="Arial" panose="020B0604020202020204" pitchFamily="34" charset="0"/>
              </a:rPr>
              <a:t>Example 3 Final Analysis</a:t>
            </a:r>
          </a:p>
        </p:txBody>
      </p:sp>
    </p:spTree>
    <p:extLst>
      <p:ext uri="{BB962C8B-B14F-4D97-AF65-F5344CB8AC3E}">
        <p14:creationId xmlns:p14="http://schemas.microsoft.com/office/powerpoint/2010/main" val="177279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F47B-E519-2D0D-A655-8257D24EB825}"/>
              </a:ext>
            </a:extLst>
          </p:cNvPr>
          <p:cNvSpPr>
            <a:spLocks noGrp="1"/>
          </p:cNvSpPr>
          <p:nvPr>
            <p:ph type="title"/>
          </p:nvPr>
        </p:nvSpPr>
        <p:spPr>
          <a:xfrm>
            <a:off x="679800" y="3027100"/>
            <a:ext cx="10515600" cy="803799"/>
          </a:xfrm>
        </p:spPr>
        <p:txBody>
          <a:bodyPr/>
          <a:lstStyle/>
          <a:p>
            <a:r>
              <a:rPr lang="en-US"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6448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86EF-9AA9-3367-9EF8-112411B21EA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Review</a:t>
            </a:r>
          </a:p>
        </p:txBody>
      </p:sp>
      <p:sp>
        <p:nvSpPr>
          <p:cNvPr id="4" name="Content Placeholder 2">
            <a:extLst>
              <a:ext uri="{FF2B5EF4-FFF2-40B4-BE49-F238E27FC236}">
                <a16:creationId xmlns:a16="http://schemas.microsoft.com/office/drawing/2014/main" id="{213FAD26-BC16-EB19-502B-522B1E22314F}"/>
              </a:ext>
            </a:extLst>
          </p:cNvPr>
          <p:cNvSpPr>
            <a:spLocks noGrp="1"/>
          </p:cNvSpPr>
          <p:nvPr>
            <p:ph idx="1"/>
          </p:nvPr>
        </p:nvSpPr>
        <p:spPr>
          <a:xfrm>
            <a:off x="838200" y="1085108"/>
            <a:ext cx="11127154" cy="4525963"/>
          </a:xfrm>
        </p:spPr>
        <p:txBody>
          <a:bodyPr/>
          <a:lstStyle/>
          <a:p>
            <a:pPr marL="457200" indent="-457200">
              <a:buFont typeface="Arial" pitchFamily="34" charset="0"/>
              <a:buChar char="•"/>
            </a:pPr>
            <a:r>
              <a:rPr lang="en-US" dirty="0">
                <a:latin typeface="Arial" panose="020B0604020202020204" pitchFamily="34" charset="0"/>
                <a:cs typeface="Arial" panose="020B0604020202020204" pitchFamily="34" charset="0"/>
              </a:rPr>
              <a:t>The end goal is to develop a process that is in control (stable) that has minimal variation.</a:t>
            </a:r>
          </a:p>
          <a:p>
            <a:pPr marL="0" indent="0">
              <a:buNone/>
            </a:pPr>
            <a:endParaRPr lang="en-US" dirty="0">
              <a:latin typeface="Arial" panose="020B0604020202020204" pitchFamily="34" charset="0"/>
              <a:cs typeface="Arial" panose="020B0604020202020204" pitchFamily="34" charset="0"/>
            </a:endParaRPr>
          </a:p>
          <a:p>
            <a:pPr marL="457200" indent="-457200">
              <a:buFont typeface="Arial" pitchFamily="34" charset="0"/>
              <a:buChar char="•"/>
            </a:pPr>
            <a:r>
              <a:rPr lang="en-US" dirty="0">
                <a:latin typeface="Arial" panose="020B0604020202020204" pitchFamily="34" charset="0"/>
                <a:cs typeface="Arial" panose="020B0604020202020204" pitchFamily="34" charset="0"/>
              </a:rPr>
              <a:t>When reviewing data keep an eye out for special cause variation.  If special cause variation is present in a process the team needs to identify root cause and implement corrective actions.</a:t>
            </a:r>
          </a:p>
        </p:txBody>
      </p:sp>
    </p:spTree>
    <p:extLst>
      <p:ext uri="{BB962C8B-B14F-4D97-AF65-F5344CB8AC3E}">
        <p14:creationId xmlns:p14="http://schemas.microsoft.com/office/powerpoint/2010/main" val="202328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674A-ED39-4694-4012-377DF95C872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Control Charts</a:t>
            </a:r>
          </a:p>
        </p:txBody>
      </p:sp>
      <p:sp>
        <p:nvSpPr>
          <p:cNvPr id="4" name="Content Placeholder 2">
            <a:extLst>
              <a:ext uri="{FF2B5EF4-FFF2-40B4-BE49-F238E27FC236}">
                <a16:creationId xmlns:a16="http://schemas.microsoft.com/office/drawing/2014/main" id="{1C77AB1C-016E-615E-0729-76F579B446D6}"/>
              </a:ext>
            </a:extLst>
          </p:cNvPr>
          <p:cNvSpPr>
            <a:spLocks noGrp="1"/>
          </p:cNvSpPr>
          <p:nvPr>
            <p:ph idx="1"/>
          </p:nvPr>
        </p:nvSpPr>
        <p:spPr>
          <a:xfrm>
            <a:off x="918307" y="1166018"/>
            <a:ext cx="10625015" cy="4525963"/>
          </a:xfrm>
        </p:spPr>
        <p:txBody>
          <a:bodyPr>
            <a:normAutofit/>
          </a:bodyPr>
          <a:lstStyle/>
          <a:p>
            <a:pPr marL="0" indent="0">
              <a:buNone/>
            </a:pPr>
            <a:r>
              <a:rPr lang="en-US" sz="3200" dirty="0">
                <a:latin typeface="Arial" panose="020B0604020202020204" pitchFamily="34" charset="0"/>
                <a:cs typeface="Arial" panose="020B0604020202020204" pitchFamily="34" charset="0"/>
              </a:rPr>
              <a:t>Goal</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Understand data collection</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Develop a meaningful sampling plan</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Understand common variable control charts</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Understand common discrete control charts</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Example manual control chart setup</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Control charts in Minitab</a:t>
            </a:r>
          </a:p>
          <a:p>
            <a:pPr marL="857250" lvl="1" indent="-457200">
              <a:buFont typeface="Arial" pitchFamily="34" charset="0"/>
              <a:buChar char="•"/>
            </a:pPr>
            <a:r>
              <a:rPr lang="en-US" sz="2800" dirty="0">
                <a:latin typeface="Arial" panose="020B0604020202020204" pitchFamily="34" charset="0"/>
                <a:cs typeface="Arial" panose="020B0604020202020204" pitchFamily="34" charset="0"/>
              </a:rPr>
              <a:t>Interpreting Results</a:t>
            </a:r>
          </a:p>
        </p:txBody>
      </p:sp>
    </p:spTree>
    <p:extLst>
      <p:ext uri="{BB962C8B-B14F-4D97-AF65-F5344CB8AC3E}">
        <p14:creationId xmlns:p14="http://schemas.microsoft.com/office/powerpoint/2010/main" val="9683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87F8-4A4C-E51F-179A-C89B6788025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Data Collection Flow</a:t>
            </a:r>
          </a:p>
        </p:txBody>
      </p:sp>
      <p:sp>
        <p:nvSpPr>
          <p:cNvPr id="4" name="Rectangle 3">
            <a:extLst>
              <a:ext uri="{FF2B5EF4-FFF2-40B4-BE49-F238E27FC236}">
                <a16:creationId xmlns:a16="http://schemas.microsoft.com/office/drawing/2014/main" id="{0CD79E7A-0E05-BE5A-6A6D-EF25CDDF1B19}"/>
              </a:ext>
            </a:extLst>
          </p:cNvPr>
          <p:cNvSpPr/>
          <p:nvPr/>
        </p:nvSpPr>
        <p:spPr>
          <a:xfrm>
            <a:off x="1713523" y="1889369"/>
            <a:ext cx="1981200" cy="12954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Determine the question to be answered</a:t>
            </a:r>
          </a:p>
        </p:txBody>
      </p:sp>
      <p:sp>
        <p:nvSpPr>
          <p:cNvPr id="5" name="Rectangle 4">
            <a:extLst>
              <a:ext uri="{FF2B5EF4-FFF2-40B4-BE49-F238E27FC236}">
                <a16:creationId xmlns:a16="http://schemas.microsoft.com/office/drawing/2014/main" id="{BCF00777-5021-CBBC-0D4E-D23494C02D7E}"/>
              </a:ext>
            </a:extLst>
          </p:cNvPr>
          <p:cNvSpPr/>
          <p:nvPr/>
        </p:nvSpPr>
        <p:spPr>
          <a:xfrm>
            <a:off x="3999523" y="1889369"/>
            <a:ext cx="1981200" cy="12954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Determine the sampling strategy</a:t>
            </a:r>
          </a:p>
        </p:txBody>
      </p:sp>
      <p:sp>
        <p:nvSpPr>
          <p:cNvPr id="6" name="Rectangle 5">
            <a:extLst>
              <a:ext uri="{FF2B5EF4-FFF2-40B4-BE49-F238E27FC236}">
                <a16:creationId xmlns:a16="http://schemas.microsoft.com/office/drawing/2014/main" id="{E55FE44A-9BE0-2F4A-238E-0674D0A12834}"/>
              </a:ext>
            </a:extLst>
          </p:cNvPr>
          <p:cNvSpPr/>
          <p:nvPr/>
        </p:nvSpPr>
        <p:spPr>
          <a:xfrm>
            <a:off x="6209323" y="1889369"/>
            <a:ext cx="1981200" cy="12954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Develop a data collection plan</a:t>
            </a:r>
          </a:p>
        </p:txBody>
      </p:sp>
      <p:sp>
        <p:nvSpPr>
          <p:cNvPr id="7" name="Rectangle 6">
            <a:extLst>
              <a:ext uri="{FF2B5EF4-FFF2-40B4-BE49-F238E27FC236}">
                <a16:creationId xmlns:a16="http://schemas.microsoft.com/office/drawing/2014/main" id="{07103FD0-9CD4-40A1-B3CB-CC224896F065}"/>
              </a:ext>
            </a:extLst>
          </p:cNvPr>
          <p:cNvSpPr/>
          <p:nvPr/>
        </p:nvSpPr>
        <p:spPr>
          <a:xfrm>
            <a:off x="8419123" y="1889369"/>
            <a:ext cx="1981200" cy="12954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Provide an easy means of storing the data</a:t>
            </a:r>
          </a:p>
        </p:txBody>
      </p:sp>
      <p:sp>
        <p:nvSpPr>
          <p:cNvPr id="8" name="Rectangle 7">
            <a:extLst>
              <a:ext uri="{FF2B5EF4-FFF2-40B4-BE49-F238E27FC236}">
                <a16:creationId xmlns:a16="http://schemas.microsoft.com/office/drawing/2014/main" id="{B0D8CB81-474E-DFFC-BD43-F6D02181FA17}"/>
              </a:ext>
            </a:extLst>
          </p:cNvPr>
          <p:cNvSpPr/>
          <p:nvPr/>
        </p:nvSpPr>
        <p:spPr>
          <a:xfrm>
            <a:off x="5104423" y="4099169"/>
            <a:ext cx="1981200" cy="1295400"/>
          </a:xfrm>
          <a:prstGeom prst="rect">
            <a:avLst/>
          </a:prstGeom>
          <a:solidFill>
            <a:srgbClr val="05314A"/>
          </a:solidFill>
          <a:ln>
            <a:solidFill>
              <a:srgbClr val="05314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Effective data collection</a:t>
            </a:r>
          </a:p>
        </p:txBody>
      </p:sp>
      <p:cxnSp>
        <p:nvCxnSpPr>
          <p:cNvPr id="9" name="Elbow Connector 17">
            <a:extLst>
              <a:ext uri="{FF2B5EF4-FFF2-40B4-BE49-F238E27FC236}">
                <a16:creationId xmlns:a16="http://schemas.microsoft.com/office/drawing/2014/main" id="{C17EA7F8-2AD1-3083-432E-6F34AE34DA25}"/>
              </a:ext>
            </a:extLst>
          </p:cNvPr>
          <p:cNvCxnSpPr>
            <a:stCxn id="7" idx="2"/>
            <a:endCxn id="8" idx="0"/>
          </p:cNvCxnSpPr>
          <p:nvPr/>
        </p:nvCxnSpPr>
        <p:spPr>
          <a:xfrm rot="5400000">
            <a:off x="7295173" y="1984619"/>
            <a:ext cx="914400" cy="3314700"/>
          </a:xfrm>
          <a:prstGeom prst="bentConnector3">
            <a:avLst/>
          </a:prstGeom>
          <a:ln>
            <a:solidFill>
              <a:srgbClr val="05314A"/>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50697334"/>
      </p:ext>
    </p:extLst>
  </p:cSld>
  <p:clrMapOvr>
    <a:masterClrMapping/>
  </p:clrMapOvr>
</p:sld>
</file>

<file path=ppt/theme/theme1.xml><?xml version="1.0" encoding="utf-8"?>
<a:theme xmlns:a="http://schemas.openxmlformats.org/drawingml/2006/main" name="Office Theme 2013 - 2022">
  <a:themeElements>
    <a:clrScheme name="GHSP">
      <a:dk1>
        <a:srgbClr val="000000"/>
      </a:dk1>
      <a:lt1>
        <a:srgbClr val="FFFFFF"/>
      </a:lt1>
      <a:dk2>
        <a:srgbClr val="053049"/>
      </a:dk2>
      <a:lt2>
        <a:srgbClr val="BEBEBE"/>
      </a:lt2>
      <a:accent1>
        <a:srgbClr val="14BDF0"/>
      </a:accent1>
      <a:accent2>
        <a:srgbClr val="2F90C0"/>
      </a:accent2>
      <a:accent3>
        <a:srgbClr val="74C042"/>
      </a:accent3>
      <a:accent4>
        <a:srgbClr val="EC1C24"/>
      </a:accent4>
      <a:accent5>
        <a:srgbClr val="F38B1E"/>
      </a:accent5>
      <a:accent6>
        <a:srgbClr val="FFC000"/>
      </a:accent6>
      <a:hlink>
        <a:srgbClr val="14BEF0"/>
      </a:hlink>
      <a:folHlink>
        <a:srgbClr val="2F90C0"/>
      </a:folHlink>
    </a:clrScheme>
    <a:fontScheme name="GHSP">
      <a:majorFont>
        <a:latin typeface="Bahnschrift"/>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HSP Blank Presentation Template_V1" id="{161BD463-713C-437F-8A46-82652A6F28B0}" vid="{487C3E4D-B060-47E9-9B5E-F69DDCA5B8F3}"/>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8488c2-e1ae-4cbe-a623-c49d68c505c4">
      <UserInfo>
        <DisplayName>Colby Martin</DisplayName>
        <AccountId>141</AccountId>
        <AccountType/>
      </UserInfo>
      <UserInfo>
        <DisplayName>Andy Hubbard</DisplayName>
        <AccountId>282</AccountId>
        <AccountType/>
      </UserInfo>
    </SharedWithUsers>
    <lcf76f155ced4ddcb4097134ff3c332f xmlns="69b78a8a-548d-4734-af99-18012c001a53">
      <Terms xmlns="http://schemas.microsoft.com/office/infopath/2007/PartnerControls"/>
    </lcf76f155ced4ddcb4097134ff3c332f>
    <TaxCatchAll xmlns="b78488c2-e1ae-4cbe-a623-c49d68c505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C6F742A3E59F419178E7C244C58DC8" ma:contentTypeVersion="16" ma:contentTypeDescription="Create a new document." ma:contentTypeScope="" ma:versionID="58bc2e08f3a70cc325b56384f73e1f2e">
  <xsd:schema xmlns:xsd="http://www.w3.org/2001/XMLSchema" xmlns:xs="http://www.w3.org/2001/XMLSchema" xmlns:p="http://schemas.microsoft.com/office/2006/metadata/properties" xmlns:ns2="69b78a8a-548d-4734-af99-18012c001a53" xmlns:ns3="b78488c2-e1ae-4cbe-a623-c49d68c505c4" targetNamespace="http://schemas.microsoft.com/office/2006/metadata/properties" ma:root="true" ma:fieldsID="beed4550817e8df6a19a29a051dbb209" ns2:_="" ns3:_="">
    <xsd:import namespace="69b78a8a-548d-4734-af99-18012c001a53"/>
    <xsd:import namespace="b78488c2-e1ae-4cbe-a623-c49d68c50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78a8a-548d-4734-af99-18012c001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8f99bc-e9e6-4ffc-80e4-d0e1ffdb65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488c2-e1ae-4cbe-a623-c49d68c505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815a95c-8c3f-4880-a219-af870e51b66f}" ma:internalName="TaxCatchAll" ma:showField="CatchAllData" ma:web="b78488c2-e1ae-4cbe-a623-c49d68c50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85BBE-9712-4EE2-8D81-896CA7AB82A9}">
  <ds:schemaRefs>
    <ds:schemaRef ds:uri="http://purl.org/dc/terms/"/>
    <ds:schemaRef ds:uri="b78488c2-e1ae-4cbe-a623-c49d68c505c4"/>
    <ds:schemaRef ds:uri="http://schemas.openxmlformats.org/package/2006/metadata/core-properties"/>
    <ds:schemaRef ds:uri="http://schemas.microsoft.com/office/infopath/2007/PartnerControls"/>
    <ds:schemaRef ds:uri="http://purl.org/dc/elements/1.1/"/>
    <ds:schemaRef ds:uri="http://purl.org/dc/dcmitype/"/>
    <ds:schemaRef ds:uri="http://schemas.microsoft.com/office/2006/documentManagement/types"/>
    <ds:schemaRef ds:uri="69b78a8a-548d-4734-af99-18012c001a5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F461F21-0C81-40AF-9D63-CB27E99C1AE7}">
  <ds:schemaRefs>
    <ds:schemaRef ds:uri="http://schemas.microsoft.com/sharepoint/v3/contenttype/forms"/>
  </ds:schemaRefs>
</ds:datastoreItem>
</file>

<file path=customXml/itemProps3.xml><?xml version="1.0" encoding="utf-8"?>
<ds:datastoreItem xmlns:ds="http://schemas.openxmlformats.org/officeDocument/2006/customXml" ds:itemID="{7EB7B478-E8DF-4DD4-B589-890F32F99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78a8a-548d-4734-af99-18012c001a53"/>
    <ds:schemaRef ds:uri="b78488c2-e1ae-4cbe-a623-c49d68c50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GHSP Blank Presentation Template_V1</Template>
  <TotalTime>169</TotalTime>
  <Words>3498</Words>
  <Application>Microsoft Office PowerPoint</Application>
  <PresentationFormat>Widescreen</PresentationFormat>
  <Paragraphs>483</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Bahnschrift</vt:lpstr>
      <vt:lpstr>Calibri</vt:lpstr>
      <vt:lpstr>Cambria Math</vt:lpstr>
      <vt:lpstr>Poppins</vt:lpstr>
      <vt:lpstr>Office Theme 2013 - 2022</vt:lpstr>
      <vt:lpstr>PowerPoint Presentation</vt:lpstr>
      <vt:lpstr>Special Cause Variation</vt:lpstr>
      <vt:lpstr>The Benefits of Process Control</vt:lpstr>
      <vt:lpstr>Process Control vs. Capability vs. Performance</vt:lpstr>
      <vt:lpstr>Process Control vs. Capability (Performance)</vt:lpstr>
      <vt:lpstr>PowerPoint Presentation</vt:lpstr>
      <vt:lpstr>Review</vt:lpstr>
      <vt:lpstr>Control Charts</vt:lpstr>
      <vt:lpstr>Data Collection Flow</vt:lpstr>
      <vt:lpstr>Why are you Collecting Data</vt:lpstr>
      <vt:lpstr>Sampling Strategies</vt:lpstr>
      <vt:lpstr>Collection Plan</vt:lpstr>
      <vt:lpstr>Sample Size / Frequency</vt:lpstr>
      <vt:lpstr>Sample Size Starting Point</vt:lpstr>
      <vt:lpstr>What are Control Charts</vt:lpstr>
      <vt:lpstr>Components of a Control</vt:lpstr>
      <vt:lpstr>Common Control Chart Types</vt:lpstr>
      <vt:lpstr>GHSP Application of SPC</vt:lpstr>
      <vt:lpstr>GHSP Application of SPC</vt:lpstr>
      <vt:lpstr>Example Control Chart</vt:lpstr>
      <vt:lpstr>PowerPoint Presentation</vt:lpstr>
      <vt:lpstr>PowerPoint Presentation</vt:lpstr>
      <vt:lpstr>Quick Note about Control Limits</vt:lpstr>
      <vt:lpstr>Xbar and R Chart in Minitab</vt:lpstr>
      <vt:lpstr>Interpreting Results</vt:lpstr>
      <vt:lpstr>Trends</vt:lpstr>
      <vt:lpstr>Special Cause Criteria (AIAG/AT&amp;T)</vt:lpstr>
      <vt:lpstr>Special Cause Criteria (Minitab / Nelson)</vt:lpstr>
      <vt:lpstr>Special Cause Criteria</vt:lpstr>
      <vt:lpstr>What do These Rules Test for?</vt:lpstr>
      <vt:lpstr>Why The Difference?</vt:lpstr>
      <vt:lpstr>How Were These Rules Established</vt:lpstr>
      <vt:lpstr>Rule #1</vt:lpstr>
      <vt:lpstr>Rule #1</vt:lpstr>
      <vt:lpstr>How to Determine Out of Control</vt:lpstr>
      <vt:lpstr>Rule Identification</vt:lpstr>
      <vt:lpstr>Zone Chart</vt:lpstr>
      <vt:lpstr>Zone Chart</vt:lpstr>
      <vt:lpstr>Zone vs. Xbar</vt:lpstr>
      <vt:lpstr>Zone vs. Xbar</vt:lpstr>
      <vt:lpstr>Out of Control</vt:lpstr>
      <vt:lpstr>Possible Causes</vt:lpstr>
      <vt:lpstr>Reacting to an Out of Control Condition</vt:lpstr>
      <vt:lpstr>Reacting to an Out of Control Condition</vt:lpstr>
      <vt:lpstr>Reacting to an Out of Control Condition</vt:lpstr>
      <vt:lpstr>GHSP Application of SPC</vt:lpstr>
      <vt:lpstr>Real World Examples</vt:lpstr>
      <vt:lpstr>GHSP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JSJ Corporation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Balok</dc:creator>
  <cp:lastModifiedBy>Brian Balok</cp:lastModifiedBy>
  <cp:revision>1</cp:revision>
  <dcterms:created xsi:type="dcterms:W3CDTF">2023-11-28T14:51:05Z</dcterms:created>
  <dcterms:modified xsi:type="dcterms:W3CDTF">2023-12-07T19:15:45Z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0x01010076C6F742A3E59F419178E7C244C58DC8</vt:lpwstr>
  </property>
  <property fmtid="{D5CDD505-2E9C-101B-9397-08002B2CF9AE}" pid="3" name="MediaServiceImageTags">
    <vt:lpwstr/>
  </property>
</Properties>
</file>