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EF0"/>
    <a:srgbClr val="05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3B7B44-D943-4E86-A8CA-B9DDD9F89447}" v="8" dt="2023-12-07T19:21:35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6327"/>
  </p:normalViewPr>
  <p:slideViewPr>
    <p:cSldViewPr snapToGrid="0" snapToObjects="1">
      <p:cViewPr varScale="1">
        <p:scale>
          <a:sx n="179" d="100"/>
          <a:sy n="179" d="100"/>
        </p:scale>
        <p:origin x="22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0" d="100"/>
          <a:sy n="190" d="100"/>
        </p:scale>
        <p:origin x="22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alok" userId="685ccb80-cfa1-454b-99b7-0120cbe7ee01" providerId="ADAL" clId="{FBF8E9AC-2E36-4829-9B39-CBBF8AA11D44}"/>
    <pc:docChg chg="modSld">
      <pc:chgData name="Brian Balok" userId="685ccb80-cfa1-454b-99b7-0120cbe7ee01" providerId="ADAL" clId="{FBF8E9AC-2E36-4829-9B39-CBBF8AA11D44}" dt="2023-12-04T21:26:03.030" v="19" actId="2711"/>
      <pc:docMkLst>
        <pc:docMk/>
      </pc:docMkLst>
      <pc:sldChg chg="modSp mod">
        <pc:chgData name="Brian Balok" userId="685ccb80-cfa1-454b-99b7-0120cbe7ee01" providerId="ADAL" clId="{FBF8E9AC-2E36-4829-9B39-CBBF8AA11D44}" dt="2023-12-04T21:20:02.528" v="0" actId="2711"/>
        <pc:sldMkLst>
          <pc:docMk/>
          <pc:sldMk cId="2133653967" sldId="259"/>
        </pc:sldMkLst>
        <pc:spChg chg="mod">
          <ac:chgData name="Brian Balok" userId="685ccb80-cfa1-454b-99b7-0120cbe7ee01" providerId="ADAL" clId="{FBF8E9AC-2E36-4829-9B39-CBBF8AA11D44}" dt="2023-12-04T21:20:02.528" v="0" actId="2711"/>
          <ac:spMkLst>
            <pc:docMk/>
            <pc:sldMk cId="2133653967" sldId="259"/>
            <ac:spMk id="2" creationId="{57CA77CD-4971-1175-214B-2063AB019CE1}"/>
          </ac:spMkLst>
        </pc:spChg>
        <pc:spChg chg="mod">
          <ac:chgData name="Brian Balok" userId="685ccb80-cfa1-454b-99b7-0120cbe7ee01" providerId="ADAL" clId="{FBF8E9AC-2E36-4829-9B39-CBBF8AA11D44}" dt="2023-12-04T21:20:02.528" v="0" actId="2711"/>
          <ac:spMkLst>
            <pc:docMk/>
            <pc:sldMk cId="2133653967" sldId="259"/>
            <ac:spMk id="4" creationId="{B44A9133-CA6D-814A-4EC3-9BE8A915C0A1}"/>
          </ac:spMkLst>
        </pc:spChg>
      </pc:sldChg>
      <pc:sldChg chg="modSp mod">
        <pc:chgData name="Brian Balok" userId="685ccb80-cfa1-454b-99b7-0120cbe7ee01" providerId="ADAL" clId="{FBF8E9AC-2E36-4829-9B39-CBBF8AA11D44}" dt="2023-12-04T21:20:10.876" v="1" actId="2711"/>
        <pc:sldMkLst>
          <pc:docMk/>
          <pc:sldMk cId="2971698677" sldId="260"/>
        </pc:sldMkLst>
        <pc:spChg chg="mod">
          <ac:chgData name="Brian Balok" userId="685ccb80-cfa1-454b-99b7-0120cbe7ee01" providerId="ADAL" clId="{FBF8E9AC-2E36-4829-9B39-CBBF8AA11D44}" dt="2023-12-04T21:20:10.876" v="1" actId="2711"/>
          <ac:spMkLst>
            <pc:docMk/>
            <pc:sldMk cId="2971698677" sldId="260"/>
            <ac:spMk id="4" creationId="{13461C44-EF9A-0B3D-D490-9F73511ADAB8}"/>
          </ac:spMkLst>
        </pc:spChg>
        <pc:spChg chg="mod">
          <ac:chgData name="Brian Balok" userId="685ccb80-cfa1-454b-99b7-0120cbe7ee01" providerId="ADAL" clId="{FBF8E9AC-2E36-4829-9B39-CBBF8AA11D44}" dt="2023-12-04T21:20:10.876" v="1" actId="2711"/>
          <ac:spMkLst>
            <pc:docMk/>
            <pc:sldMk cId="2971698677" sldId="260"/>
            <ac:spMk id="5" creationId="{E80D4866-6051-73F9-7CE7-7B216CE48272}"/>
          </ac:spMkLst>
        </pc:spChg>
        <pc:spChg chg="mod">
          <ac:chgData name="Brian Balok" userId="685ccb80-cfa1-454b-99b7-0120cbe7ee01" providerId="ADAL" clId="{FBF8E9AC-2E36-4829-9B39-CBBF8AA11D44}" dt="2023-12-04T21:20:10.876" v="1" actId="2711"/>
          <ac:spMkLst>
            <pc:docMk/>
            <pc:sldMk cId="2971698677" sldId="260"/>
            <ac:spMk id="6" creationId="{CF3CD459-6326-0A63-A93E-F6916A49249D}"/>
          </ac:spMkLst>
        </pc:spChg>
      </pc:sldChg>
      <pc:sldChg chg="modSp">
        <pc:chgData name="Brian Balok" userId="685ccb80-cfa1-454b-99b7-0120cbe7ee01" providerId="ADAL" clId="{FBF8E9AC-2E36-4829-9B39-CBBF8AA11D44}" dt="2023-12-04T21:20:23.156" v="2" actId="2711"/>
        <pc:sldMkLst>
          <pc:docMk/>
          <pc:sldMk cId="960622391" sldId="262"/>
        </pc:sldMkLst>
        <pc:spChg chg="mod">
          <ac:chgData name="Brian Balok" userId="685ccb80-cfa1-454b-99b7-0120cbe7ee01" providerId="ADAL" clId="{FBF8E9AC-2E36-4829-9B39-CBBF8AA11D44}" dt="2023-12-04T21:20:23.156" v="2" actId="2711"/>
          <ac:spMkLst>
            <pc:docMk/>
            <pc:sldMk cId="960622391" sldId="262"/>
            <ac:spMk id="2" creationId="{B30F7FE4-477F-1C8F-8A52-520C332CE87C}"/>
          </ac:spMkLst>
        </pc:spChg>
        <pc:spChg chg="mod">
          <ac:chgData name="Brian Balok" userId="685ccb80-cfa1-454b-99b7-0120cbe7ee01" providerId="ADAL" clId="{FBF8E9AC-2E36-4829-9B39-CBBF8AA11D44}" dt="2023-12-04T21:20:23.156" v="2" actId="2711"/>
          <ac:spMkLst>
            <pc:docMk/>
            <pc:sldMk cId="960622391" sldId="262"/>
            <ac:spMk id="4" creationId="{D258DD1F-B87B-D8F6-1B72-1ADD40819E35}"/>
          </ac:spMkLst>
        </pc:spChg>
        <pc:spChg chg="mod">
          <ac:chgData name="Brian Balok" userId="685ccb80-cfa1-454b-99b7-0120cbe7ee01" providerId="ADAL" clId="{FBF8E9AC-2E36-4829-9B39-CBBF8AA11D44}" dt="2023-12-04T21:20:23.156" v="2" actId="2711"/>
          <ac:spMkLst>
            <pc:docMk/>
            <pc:sldMk cId="960622391" sldId="262"/>
            <ac:spMk id="6" creationId="{9648E03C-38D7-8AE6-1EC1-7C0118CAA7E3}"/>
          </ac:spMkLst>
        </pc:spChg>
        <pc:spChg chg="mod">
          <ac:chgData name="Brian Balok" userId="685ccb80-cfa1-454b-99b7-0120cbe7ee01" providerId="ADAL" clId="{FBF8E9AC-2E36-4829-9B39-CBBF8AA11D44}" dt="2023-12-04T21:20:23.156" v="2" actId="2711"/>
          <ac:spMkLst>
            <pc:docMk/>
            <pc:sldMk cId="960622391" sldId="262"/>
            <ac:spMk id="7" creationId="{2C0B7E07-2DCF-8333-1187-24760A42FACE}"/>
          </ac:spMkLst>
        </pc:spChg>
        <pc:spChg chg="mod">
          <ac:chgData name="Brian Balok" userId="685ccb80-cfa1-454b-99b7-0120cbe7ee01" providerId="ADAL" clId="{FBF8E9AC-2E36-4829-9B39-CBBF8AA11D44}" dt="2023-12-04T21:20:23.156" v="2" actId="2711"/>
          <ac:spMkLst>
            <pc:docMk/>
            <pc:sldMk cId="960622391" sldId="262"/>
            <ac:spMk id="8" creationId="{0D482F68-6CEC-2E45-FA7A-71616DC5B43A}"/>
          </ac:spMkLst>
        </pc:spChg>
        <pc:picChg chg="mod">
          <ac:chgData name="Brian Balok" userId="685ccb80-cfa1-454b-99b7-0120cbe7ee01" providerId="ADAL" clId="{FBF8E9AC-2E36-4829-9B39-CBBF8AA11D44}" dt="2023-12-04T21:20:23.156" v="2" actId="2711"/>
          <ac:picMkLst>
            <pc:docMk/>
            <pc:sldMk cId="960622391" sldId="262"/>
            <ac:picMk id="5" creationId="{EF309DB1-158B-6B16-DCAA-1D275720384E}"/>
          </ac:picMkLst>
        </pc:picChg>
      </pc:sldChg>
      <pc:sldChg chg="modSp mod">
        <pc:chgData name="Brian Balok" userId="685ccb80-cfa1-454b-99b7-0120cbe7ee01" providerId="ADAL" clId="{FBF8E9AC-2E36-4829-9B39-CBBF8AA11D44}" dt="2023-12-04T21:20:42.368" v="3" actId="2711"/>
        <pc:sldMkLst>
          <pc:docMk/>
          <pc:sldMk cId="3018463973" sldId="265"/>
        </pc:sldMkLst>
        <pc:spChg chg="mod">
          <ac:chgData name="Brian Balok" userId="685ccb80-cfa1-454b-99b7-0120cbe7ee01" providerId="ADAL" clId="{FBF8E9AC-2E36-4829-9B39-CBBF8AA11D44}" dt="2023-12-04T21:20:42.368" v="3" actId="2711"/>
          <ac:spMkLst>
            <pc:docMk/>
            <pc:sldMk cId="3018463973" sldId="265"/>
            <ac:spMk id="2" creationId="{77E4A59D-04DB-DAB1-89E1-99C4FF0AE801}"/>
          </ac:spMkLst>
        </pc:spChg>
        <pc:spChg chg="mod">
          <ac:chgData name="Brian Balok" userId="685ccb80-cfa1-454b-99b7-0120cbe7ee01" providerId="ADAL" clId="{FBF8E9AC-2E36-4829-9B39-CBBF8AA11D44}" dt="2023-12-04T21:20:42.368" v="3" actId="2711"/>
          <ac:spMkLst>
            <pc:docMk/>
            <pc:sldMk cId="3018463973" sldId="265"/>
            <ac:spMk id="4" creationId="{E60C868D-3667-96F8-5904-E229AAD02041}"/>
          </ac:spMkLst>
        </pc:spChg>
      </pc:sldChg>
      <pc:sldChg chg="modSp mod">
        <pc:chgData name="Brian Balok" userId="685ccb80-cfa1-454b-99b7-0120cbe7ee01" providerId="ADAL" clId="{FBF8E9AC-2E36-4829-9B39-CBBF8AA11D44}" dt="2023-12-04T21:20:49.601" v="4" actId="2711"/>
        <pc:sldMkLst>
          <pc:docMk/>
          <pc:sldMk cId="987295185" sldId="266"/>
        </pc:sldMkLst>
        <pc:spChg chg="mod">
          <ac:chgData name="Brian Balok" userId="685ccb80-cfa1-454b-99b7-0120cbe7ee01" providerId="ADAL" clId="{FBF8E9AC-2E36-4829-9B39-CBBF8AA11D44}" dt="2023-12-04T21:20:49.601" v="4" actId="2711"/>
          <ac:spMkLst>
            <pc:docMk/>
            <pc:sldMk cId="987295185" sldId="266"/>
            <ac:spMk id="2" creationId="{67F925A4-80A1-8CFF-109C-8CF5CD06B575}"/>
          </ac:spMkLst>
        </pc:spChg>
        <pc:spChg chg="mod">
          <ac:chgData name="Brian Balok" userId="685ccb80-cfa1-454b-99b7-0120cbe7ee01" providerId="ADAL" clId="{FBF8E9AC-2E36-4829-9B39-CBBF8AA11D44}" dt="2023-12-04T21:20:49.601" v="4" actId="2711"/>
          <ac:spMkLst>
            <pc:docMk/>
            <pc:sldMk cId="987295185" sldId="266"/>
            <ac:spMk id="4" creationId="{4FA41926-89B3-55F6-586F-EF5A4EA6BA5F}"/>
          </ac:spMkLst>
        </pc:spChg>
        <pc:spChg chg="mod">
          <ac:chgData name="Brian Balok" userId="685ccb80-cfa1-454b-99b7-0120cbe7ee01" providerId="ADAL" clId="{FBF8E9AC-2E36-4829-9B39-CBBF8AA11D44}" dt="2023-12-04T21:20:49.601" v="4" actId="2711"/>
          <ac:spMkLst>
            <pc:docMk/>
            <pc:sldMk cId="987295185" sldId="266"/>
            <ac:spMk id="5" creationId="{1BD6DF36-DE37-C882-776A-736BE8D164F8}"/>
          </ac:spMkLst>
        </pc:spChg>
        <pc:spChg chg="mod">
          <ac:chgData name="Brian Balok" userId="685ccb80-cfa1-454b-99b7-0120cbe7ee01" providerId="ADAL" clId="{FBF8E9AC-2E36-4829-9B39-CBBF8AA11D44}" dt="2023-12-04T21:20:49.601" v="4" actId="2711"/>
          <ac:spMkLst>
            <pc:docMk/>
            <pc:sldMk cId="987295185" sldId="266"/>
            <ac:spMk id="6" creationId="{8AD803A8-2FA2-95EE-29DB-D327AF4C5FFD}"/>
          </ac:spMkLst>
        </pc:spChg>
        <pc:spChg chg="mod">
          <ac:chgData name="Brian Balok" userId="685ccb80-cfa1-454b-99b7-0120cbe7ee01" providerId="ADAL" clId="{FBF8E9AC-2E36-4829-9B39-CBBF8AA11D44}" dt="2023-12-04T21:20:49.601" v="4" actId="2711"/>
          <ac:spMkLst>
            <pc:docMk/>
            <pc:sldMk cId="987295185" sldId="266"/>
            <ac:spMk id="7" creationId="{1EEBFC1B-5DC4-5F03-1898-B183FD887DC7}"/>
          </ac:spMkLst>
        </pc:spChg>
      </pc:sldChg>
      <pc:sldChg chg="modSp">
        <pc:chgData name="Brian Balok" userId="685ccb80-cfa1-454b-99b7-0120cbe7ee01" providerId="ADAL" clId="{FBF8E9AC-2E36-4829-9B39-CBBF8AA11D44}" dt="2023-12-04T21:21:27.215" v="5" actId="2711"/>
        <pc:sldMkLst>
          <pc:docMk/>
          <pc:sldMk cId="84102761" sldId="273"/>
        </pc:sldMkLst>
        <pc:spChg chg="mod">
          <ac:chgData name="Brian Balok" userId="685ccb80-cfa1-454b-99b7-0120cbe7ee01" providerId="ADAL" clId="{FBF8E9AC-2E36-4829-9B39-CBBF8AA11D44}" dt="2023-12-04T21:21:27.215" v="5" actId="2711"/>
          <ac:spMkLst>
            <pc:docMk/>
            <pc:sldMk cId="84102761" sldId="273"/>
            <ac:spMk id="2" creationId="{2AB7E663-271A-B38B-0207-549E20D68C77}"/>
          </ac:spMkLst>
        </pc:spChg>
        <pc:spChg chg="mod">
          <ac:chgData name="Brian Balok" userId="685ccb80-cfa1-454b-99b7-0120cbe7ee01" providerId="ADAL" clId="{FBF8E9AC-2E36-4829-9B39-CBBF8AA11D44}" dt="2023-12-04T21:21:27.215" v="5" actId="2711"/>
          <ac:spMkLst>
            <pc:docMk/>
            <pc:sldMk cId="84102761" sldId="273"/>
            <ac:spMk id="19" creationId="{A1A08AB9-8FF3-B81B-7925-96DC4E878220}"/>
          </ac:spMkLst>
        </pc:spChg>
        <pc:spChg chg="mod">
          <ac:chgData name="Brian Balok" userId="685ccb80-cfa1-454b-99b7-0120cbe7ee01" providerId="ADAL" clId="{FBF8E9AC-2E36-4829-9B39-CBBF8AA11D44}" dt="2023-12-04T21:21:27.215" v="5" actId="2711"/>
          <ac:spMkLst>
            <pc:docMk/>
            <pc:sldMk cId="84102761" sldId="273"/>
            <ac:spMk id="20" creationId="{A127B3B5-14F4-2400-3E48-F09BBBE98A7D}"/>
          </ac:spMkLst>
        </pc:spChg>
        <pc:grpChg chg="mod">
          <ac:chgData name="Brian Balok" userId="685ccb80-cfa1-454b-99b7-0120cbe7ee01" providerId="ADAL" clId="{FBF8E9AC-2E36-4829-9B39-CBBF8AA11D44}" dt="2023-12-04T21:21:27.215" v="5" actId="2711"/>
          <ac:grpSpMkLst>
            <pc:docMk/>
            <pc:sldMk cId="84102761" sldId="273"/>
            <ac:grpSpMk id="4" creationId="{F0ECBC77-EFD9-6A07-8F3D-7B910B7A301D}"/>
          </ac:grpSpMkLst>
        </pc:grpChg>
        <pc:grpChg chg="mod">
          <ac:chgData name="Brian Balok" userId="685ccb80-cfa1-454b-99b7-0120cbe7ee01" providerId="ADAL" clId="{FBF8E9AC-2E36-4829-9B39-CBBF8AA11D44}" dt="2023-12-04T21:21:27.215" v="5" actId="2711"/>
          <ac:grpSpMkLst>
            <pc:docMk/>
            <pc:sldMk cId="84102761" sldId="273"/>
            <ac:grpSpMk id="15" creationId="{EA84F029-BE56-6F12-6E16-4597F045944E}"/>
          </ac:grpSpMkLst>
        </pc:grpChg>
      </pc:sldChg>
      <pc:sldChg chg="modSp mod">
        <pc:chgData name="Brian Balok" userId="685ccb80-cfa1-454b-99b7-0120cbe7ee01" providerId="ADAL" clId="{FBF8E9AC-2E36-4829-9B39-CBBF8AA11D44}" dt="2023-12-04T21:21:53.107" v="6" actId="2711"/>
        <pc:sldMkLst>
          <pc:docMk/>
          <pc:sldMk cId="1027378216" sldId="276"/>
        </pc:sldMkLst>
        <pc:spChg chg="mod">
          <ac:chgData name="Brian Balok" userId="685ccb80-cfa1-454b-99b7-0120cbe7ee01" providerId="ADAL" clId="{FBF8E9AC-2E36-4829-9B39-CBBF8AA11D44}" dt="2023-12-04T21:21:53.107" v="6" actId="2711"/>
          <ac:spMkLst>
            <pc:docMk/>
            <pc:sldMk cId="1027378216" sldId="276"/>
            <ac:spMk id="4" creationId="{DF9235CC-3E49-417B-6941-35B811D476C8}"/>
          </ac:spMkLst>
        </pc:spChg>
      </pc:sldChg>
      <pc:sldChg chg="modSp">
        <pc:chgData name="Brian Balok" userId="685ccb80-cfa1-454b-99b7-0120cbe7ee01" providerId="ADAL" clId="{FBF8E9AC-2E36-4829-9B39-CBBF8AA11D44}" dt="2023-12-04T21:22:10.536" v="7" actId="2711"/>
        <pc:sldMkLst>
          <pc:docMk/>
          <pc:sldMk cId="3499224921" sldId="281"/>
        </pc:sldMkLst>
        <pc:spChg chg="mod">
          <ac:chgData name="Brian Balok" userId="685ccb80-cfa1-454b-99b7-0120cbe7ee01" providerId="ADAL" clId="{FBF8E9AC-2E36-4829-9B39-CBBF8AA11D44}" dt="2023-12-04T21:22:10.536" v="7" actId="2711"/>
          <ac:spMkLst>
            <pc:docMk/>
            <pc:sldMk cId="3499224921" sldId="281"/>
            <ac:spMk id="2" creationId="{56902DCE-71A6-D598-ABA0-1709B44663EF}"/>
          </ac:spMkLst>
        </pc:spChg>
        <pc:spChg chg="mod">
          <ac:chgData name="Brian Balok" userId="685ccb80-cfa1-454b-99b7-0120cbe7ee01" providerId="ADAL" clId="{FBF8E9AC-2E36-4829-9B39-CBBF8AA11D44}" dt="2023-12-04T21:22:10.536" v="7" actId="2711"/>
          <ac:spMkLst>
            <pc:docMk/>
            <pc:sldMk cId="3499224921" sldId="281"/>
            <ac:spMk id="4" creationId="{95DD2755-1359-D877-B89E-E9A3271BAB46}"/>
          </ac:spMkLst>
        </pc:spChg>
        <pc:picChg chg="mod">
          <ac:chgData name="Brian Balok" userId="685ccb80-cfa1-454b-99b7-0120cbe7ee01" providerId="ADAL" clId="{FBF8E9AC-2E36-4829-9B39-CBBF8AA11D44}" dt="2023-12-04T21:22:10.536" v="7" actId="2711"/>
          <ac:picMkLst>
            <pc:docMk/>
            <pc:sldMk cId="3499224921" sldId="281"/>
            <ac:picMk id="5" creationId="{EB859BE8-023A-118F-40F2-46D14433C16D}"/>
          </ac:picMkLst>
        </pc:picChg>
      </pc:sldChg>
      <pc:sldChg chg="modSp mod">
        <pc:chgData name="Brian Balok" userId="685ccb80-cfa1-454b-99b7-0120cbe7ee01" providerId="ADAL" clId="{FBF8E9AC-2E36-4829-9B39-CBBF8AA11D44}" dt="2023-12-04T21:22:21.021" v="8" actId="2711"/>
        <pc:sldMkLst>
          <pc:docMk/>
          <pc:sldMk cId="3787684815" sldId="283"/>
        </pc:sldMkLst>
        <pc:spChg chg="mod">
          <ac:chgData name="Brian Balok" userId="685ccb80-cfa1-454b-99b7-0120cbe7ee01" providerId="ADAL" clId="{FBF8E9AC-2E36-4829-9B39-CBBF8AA11D44}" dt="2023-12-04T21:22:21.021" v="8" actId="2711"/>
          <ac:spMkLst>
            <pc:docMk/>
            <pc:sldMk cId="3787684815" sldId="283"/>
            <ac:spMk id="2" creationId="{9489C9F1-3954-1E84-E136-29394099D79E}"/>
          </ac:spMkLst>
        </pc:spChg>
        <pc:spChg chg="mod">
          <ac:chgData name="Brian Balok" userId="685ccb80-cfa1-454b-99b7-0120cbe7ee01" providerId="ADAL" clId="{FBF8E9AC-2E36-4829-9B39-CBBF8AA11D44}" dt="2023-12-04T21:22:21.021" v="8" actId="2711"/>
          <ac:spMkLst>
            <pc:docMk/>
            <pc:sldMk cId="3787684815" sldId="283"/>
            <ac:spMk id="4" creationId="{66B7FC18-D17C-E460-D950-EADC8EAA1F0B}"/>
          </ac:spMkLst>
        </pc:spChg>
      </pc:sldChg>
      <pc:sldChg chg="modSp mod">
        <pc:chgData name="Brian Balok" userId="685ccb80-cfa1-454b-99b7-0120cbe7ee01" providerId="ADAL" clId="{FBF8E9AC-2E36-4829-9B39-CBBF8AA11D44}" dt="2023-12-04T21:22:28.338" v="9" actId="2711"/>
        <pc:sldMkLst>
          <pc:docMk/>
          <pc:sldMk cId="4133926602" sldId="284"/>
        </pc:sldMkLst>
        <pc:spChg chg="mod">
          <ac:chgData name="Brian Balok" userId="685ccb80-cfa1-454b-99b7-0120cbe7ee01" providerId="ADAL" clId="{FBF8E9AC-2E36-4829-9B39-CBBF8AA11D44}" dt="2023-12-04T21:22:28.338" v="9" actId="2711"/>
          <ac:spMkLst>
            <pc:docMk/>
            <pc:sldMk cId="4133926602" sldId="284"/>
            <ac:spMk id="2" creationId="{E32079B9-E723-6D50-7BEA-6C029C0068E5}"/>
          </ac:spMkLst>
        </pc:spChg>
        <pc:spChg chg="mod">
          <ac:chgData name="Brian Balok" userId="685ccb80-cfa1-454b-99b7-0120cbe7ee01" providerId="ADAL" clId="{FBF8E9AC-2E36-4829-9B39-CBBF8AA11D44}" dt="2023-12-04T21:22:28.338" v="9" actId="2711"/>
          <ac:spMkLst>
            <pc:docMk/>
            <pc:sldMk cId="4133926602" sldId="284"/>
            <ac:spMk id="4" creationId="{49F5B706-1FD0-20BD-079E-55CABE445046}"/>
          </ac:spMkLst>
        </pc:spChg>
        <pc:spChg chg="mod">
          <ac:chgData name="Brian Balok" userId="685ccb80-cfa1-454b-99b7-0120cbe7ee01" providerId="ADAL" clId="{FBF8E9AC-2E36-4829-9B39-CBBF8AA11D44}" dt="2023-12-04T21:22:28.338" v="9" actId="2711"/>
          <ac:spMkLst>
            <pc:docMk/>
            <pc:sldMk cId="4133926602" sldId="284"/>
            <ac:spMk id="5" creationId="{B7A09B74-CDEB-4E38-3F18-9A59AAAFCEF1}"/>
          </ac:spMkLst>
        </pc:spChg>
      </pc:sldChg>
      <pc:sldChg chg="modSp mod">
        <pc:chgData name="Brian Balok" userId="685ccb80-cfa1-454b-99b7-0120cbe7ee01" providerId="ADAL" clId="{FBF8E9AC-2E36-4829-9B39-CBBF8AA11D44}" dt="2023-12-04T21:22:37.267" v="10" actId="2711"/>
        <pc:sldMkLst>
          <pc:docMk/>
          <pc:sldMk cId="4227257186" sldId="286"/>
        </pc:sldMkLst>
        <pc:spChg chg="mod">
          <ac:chgData name="Brian Balok" userId="685ccb80-cfa1-454b-99b7-0120cbe7ee01" providerId="ADAL" clId="{FBF8E9AC-2E36-4829-9B39-CBBF8AA11D44}" dt="2023-12-04T21:22:37.267" v="10" actId="2711"/>
          <ac:spMkLst>
            <pc:docMk/>
            <pc:sldMk cId="4227257186" sldId="286"/>
            <ac:spMk id="2" creationId="{F75E8EA7-7C3F-5FBD-E6CC-3ACF148C58C6}"/>
          </ac:spMkLst>
        </pc:spChg>
        <pc:spChg chg="mod">
          <ac:chgData name="Brian Balok" userId="685ccb80-cfa1-454b-99b7-0120cbe7ee01" providerId="ADAL" clId="{FBF8E9AC-2E36-4829-9B39-CBBF8AA11D44}" dt="2023-12-04T21:22:37.267" v="10" actId="2711"/>
          <ac:spMkLst>
            <pc:docMk/>
            <pc:sldMk cId="4227257186" sldId="286"/>
            <ac:spMk id="4" creationId="{7B5D3CBB-4B57-EECB-17C1-67BF5DFAF8BB}"/>
          </ac:spMkLst>
        </pc:spChg>
        <pc:spChg chg="mod">
          <ac:chgData name="Brian Balok" userId="685ccb80-cfa1-454b-99b7-0120cbe7ee01" providerId="ADAL" clId="{FBF8E9AC-2E36-4829-9B39-CBBF8AA11D44}" dt="2023-12-04T21:22:37.267" v="10" actId="2711"/>
          <ac:spMkLst>
            <pc:docMk/>
            <pc:sldMk cId="4227257186" sldId="286"/>
            <ac:spMk id="5" creationId="{069E7241-8259-66BB-21A8-456E2B732CC9}"/>
          </ac:spMkLst>
        </pc:spChg>
      </pc:sldChg>
      <pc:sldChg chg="modSp mod">
        <pc:chgData name="Brian Balok" userId="685ccb80-cfa1-454b-99b7-0120cbe7ee01" providerId="ADAL" clId="{FBF8E9AC-2E36-4829-9B39-CBBF8AA11D44}" dt="2023-12-04T21:23:02.011" v="11" actId="2711"/>
        <pc:sldMkLst>
          <pc:docMk/>
          <pc:sldMk cId="136124795" sldId="289"/>
        </pc:sldMkLst>
        <pc:spChg chg="mod">
          <ac:chgData name="Brian Balok" userId="685ccb80-cfa1-454b-99b7-0120cbe7ee01" providerId="ADAL" clId="{FBF8E9AC-2E36-4829-9B39-CBBF8AA11D44}" dt="2023-12-04T21:23:02.011" v="11" actId="2711"/>
          <ac:spMkLst>
            <pc:docMk/>
            <pc:sldMk cId="136124795" sldId="289"/>
            <ac:spMk id="2" creationId="{2B657911-8DEC-CAE9-2BD9-65710B133C6C}"/>
          </ac:spMkLst>
        </pc:spChg>
        <pc:spChg chg="mod">
          <ac:chgData name="Brian Balok" userId="685ccb80-cfa1-454b-99b7-0120cbe7ee01" providerId="ADAL" clId="{FBF8E9AC-2E36-4829-9B39-CBBF8AA11D44}" dt="2023-12-04T21:23:02.011" v="11" actId="2711"/>
          <ac:spMkLst>
            <pc:docMk/>
            <pc:sldMk cId="136124795" sldId="289"/>
            <ac:spMk id="4" creationId="{AF37F91D-1A94-5334-B765-66948CF916F7}"/>
          </ac:spMkLst>
        </pc:spChg>
        <pc:spChg chg="mod">
          <ac:chgData name="Brian Balok" userId="685ccb80-cfa1-454b-99b7-0120cbe7ee01" providerId="ADAL" clId="{FBF8E9AC-2E36-4829-9B39-CBBF8AA11D44}" dt="2023-12-04T21:23:02.011" v="11" actId="2711"/>
          <ac:spMkLst>
            <pc:docMk/>
            <pc:sldMk cId="136124795" sldId="289"/>
            <ac:spMk id="5" creationId="{77DC158E-3984-B2E9-0F52-04DA95012441}"/>
          </ac:spMkLst>
        </pc:spChg>
        <pc:spChg chg="mod">
          <ac:chgData name="Brian Balok" userId="685ccb80-cfa1-454b-99b7-0120cbe7ee01" providerId="ADAL" clId="{FBF8E9AC-2E36-4829-9B39-CBBF8AA11D44}" dt="2023-12-04T21:23:02.011" v="11" actId="2711"/>
          <ac:spMkLst>
            <pc:docMk/>
            <pc:sldMk cId="136124795" sldId="289"/>
            <ac:spMk id="6" creationId="{08A7FD5D-FEC0-9415-CC96-45B7713870FE}"/>
          </ac:spMkLst>
        </pc:spChg>
        <pc:spChg chg="mod">
          <ac:chgData name="Brian Balok" userId="685ccb80-cfa1-454b-99b7-0120cbe7ee01" providerId="ADAL" clId="{FBF8E9AC-2E36-4829-9B39-CBBF8AA11D44}" dt="2023-12-04T21:23:02.011" v="11" actId="2711"/>
          <ac:spMkLst>
            <pc:docMk/>
            <pc:sldMk cId="136124795" sldId="289"/>
            <ac:spMk id="7" creationId="{E146807F-EFDA-C8C9-BF0F-506F0931E568}"/>
          </ac:spMkLst>
        </pc:spChg>
      </pc:sldChg>
      <pc:sldChg chg="modSp mod">
        <pc:chgData name="Brian Balok" userId="685ccb80-cfa1-454b-99b7-0120cbe7ee01" providerId="ADAL" clId="{FBF8E9AC-2E36-4829-9B39-CBBF8AA11D44}" dt="2023-12-04T21:24:42.011" v="12" actId="2711"/>
        <pc:sldMkLst>
          <pc:docMk/>
          <pc:sldMk cId="2135006791" sldId="302"/>
        </pc:sldMkLst>
        <pc:spChg chg="mod">
          <ac:chgData name="Brian Balok" userId="685ccb80-cfa1-454b-99b7-0120cbe7ee01" providerId="ADAL" clId="{FBF8E9AC-2E36-4829-9B39-CBBF8AA11D44}" dt="2023-12-04T21:24:42.011" v="12" actId="2711"/>
          <ac:spMkLst>
            <pc:docMk/>
            <pc:sldMk cId="2135006791" sldId="302"/>
            <ac:spMk id="4" creationId="{D2627FC1-E2AD-85C6-EBD6-94F1FB1F189D}"/>
          </ac:spMkLst>
        </pc:spChg>
      </pc:sldChg>
      <pc:sldChg chg="modSp mod">
        <pc:chgData name="Brian Balok" userId="685ccb80-cfa1-454b-99b7-0120cbe7ee01" providerId="ADAL" clId="{FBF8E9AC-2E36-4829-9B39-CBBF8AA11D44}" dt="2023-12-04T21:24:48.079" v="13" actId="2711"/>
        <pc:sldMkLst>
          <pc:docMk/>
          <pc:sldMk cId="1309333667" sldId="303"/>
        </pc:sldMkLst>
        <pc:spChg chg="mod">
          <ac:chgData name="Brian Balok" userId="685ccb80-cfa1-454b-99b7-0120cbe7ee01" providerId="ADAL" clId="{FBF8E9AC-2E36-4829-9B39-CBBF8AA11D44}" dt="2023-12-04T21:24:48.079" v="13" actId="2711"/>
          <ac:spMkLst>
            <pc:docMk/>
            <pc:sldMk cId="1309333667" sldId="303"/>
            <ac:spMk id="2" creationId="{68340A83-6161-4EE9-6332-C14FCCE3F67F}"/>
          </ac:spMkLst>
        </pc:spChg>
        <pc:spChg chg="mod">
          <ac:chgData name="Brian Balok" userId="685ccb80-cfa1-454b-99b7-0120cbe7ee01" providerId="ADAL" clId="{FBF8E9AC-2E36-4829-9B39-CBBF8AA11D44}" dt="2023-12-04T21:24:48.079" v="13" actId="2711"/>
          <ac:spMkLst>
            <pc:docMk/>
            <pc:sldMk cId="1309333667" sldId="303"/>
            <ac:spMk id="4" creationId="{21032576-4629-81D8-15BF-BDD67D21C97F}"/>
          </ac:spMkLst>
        </pc:spChg>
      </pc:sldChg>
      <pc:sldChg chg="modSp mod">
        <pc:chgData name="Brian Balok" userId="685ccb80-cfa1-454b-99b7-0120cbe7ee01" providerId="ADAL" clId="{FBF8E9AC-2E36-4829-9B39-CBBF8AA11D44}" dt="2023-12-04T21:24:53.855" v="14" actId="2711"/>
        <pc:sldMkLst>
          <pc:docMk/>
          <pc:sldMk cId="2421820090" sldId="304"/>
        </pc:sldMkLst>
        <pc:spChg chg="mod">
          <ac:chgData name="Brian Balok" userId="685ccb80-cfa1-454b-99b7-0120cbe7ee01" providerId="ADAL" clId="{FBF8E9AC-2E36-4829-9B39-CBBF8AA11D44}" dt="2023-12-04T21:24:53.855" v="14" actId="2711"/>
          <ac:spMkLst>
            <pc:docMk/>
            <pc:sldMk cId="2421820090" sldId="304"/>
            <ac:spMk id="2" creationId="{B5FDC150-F854-BD8D-5188-A93E79BB7C68}"/>
          </ac:spMkLst>
        </pc:spChg>
        <pc:spChg chg="mod">
          <ac:chgData name="Brian Balok" userId="685ccb80-cfa1-454b-99b7-0120cbe7ee01" providerId="ADAL" clId="{FBF8E9AC-2E36-4829-9B39-CBBF8AA11D44}" dt="2023-12-04T21:24:53.855" v="14" actId="2711"/>
          <ac:spMkLst>
            <pc:docMk/>
            <pc:sldMk cId="2421820090" sldId="304"/>
            <ac:spMk id="5" creationId="{0C2E86DD-FE8F-8EE9-7297-B9DA61C88523}"/>
          </ac:spMkLst>
        </pc:spChg>
      </pc:sldChg>
      <pc:sldChg chg="modSp">
        <pc:chgData name="Brian Balok" userId="685ccb80-cfa1-454b-99b7-0120cbe7ee01" providerId="ADAL" clId="{FBF8E9AC-2E36-4829-9B39-CBBF8AA11D44}" dt="2023-12-04T21:24:59.876" v="15" actId="2711"/>
        <pc:sldMkLst>
          <pc:docMk/>
          <pc:sldMk cId="3722271708" sldId="305"/>
        </pc:sldMkLst>
        <pc:spChg chg="mod">
          <ac:chgData name="Brian Balok" userId="685ccb80-cfa1-454b-99b7-0120cbe7ee01" providerId="ADAL" clId="{FBF8E9AC-2E36-4829-9B39-CBBF8AA11D44}" dt="2023-12-04T21:24:59.876" v="15" actId="2711"/>
          <ac:spMkLst>
            <pc:docMk/>
            <pc:sldMk cId="3722271708" sldId="305"/>
            <ac:spMk id="2" creationId="{9E94EF66-3AF9-85C7-7714-17D1B464A168}"/>
          </ac:spMkLst>
        </pc:spChg>
        <pc:spChg chg="mod">
          <ac:chgData name="Brian Balok" userId="685ccb80-cfa1-454b-99b7-0120cbe7ee01" providerId="ADAL" clId="{FBF8E9AC-2E36-4829-9B39-CBBF8AA11D44}" dt="2023-12-04T21:24:59.876" v="15" actId="2711"/>
          <ac:spMkLst>
            <pc:docMk/>
            <pc:sldMk cId="3722271708" sldId="305"/>
            <ac:spMk id="4" creationId="{AC967D41-3F40-EC8A-8A91-A2675D2522CB}"/>
          </ac:spMkLst>
        </pc:spChg>
        <pc:picChg chg="mod">
          <ac:chgData name="Brian Balok" userId="685ccb80-cfa1-454b-99b7-0120cbe7ee01" providerId="ADAL" clId="{FBF8E9AC-2E36-4829-9B39-CBBF8AA11D44}" dt="2023-12-04T21:24:59.876" v="15" actId="2711"/>
          <ac:picMkLst>
            <pc:docMk/>
            <pc:sldMk cId="3722271708" sldId="305"/>
            <ac:picMk id="5" creationId="{0000B246-EF02-97FA-4313-005D822284BB}"/>
          </ac:picMkLst>
        </pc:picChg>
        <pc:picChg chg="mod">
          <ac:chgData name="Brian Balok" userId="685ccb80-cfa1-454b-99b7-0120cbe7ee01" providerId="ADAL" clId="{FBF8E9AC-2E36-4829-9B39-CBBF8AA11D44}" dt="2023-12-04T21:24:59.876" v="15" actId="2711"/>
          <ac:picMkLst>
            <pc:docMk/>
            <pc:sldMk cId="3722271708" sldId="305"/>
            <ac:picMk id="6" creationId="{84319CBC-B7B7-5544-8316-D84FF8A18E79}"/>
          </ac:picMkLst>
        </pc:picChg>
        <pc:cxnChg chg="mod">
          <ac:chgData name="Brian Balok" userId="685ccb80-cfa1-454b-99b7-0120cbe7ee01" providerId="ADAL" clId="{FBF8E9AC-2E36-4829-9B39-CBBF8AA11D44}" dt="2023-12-04T21:24:59.876" v="15" actId="2711"/>
          <ac:cxnSpMkLst>
            <pc:docMk/>
            <pc:sldMk cId="3722271708" sldId="305"/>
            <ac:cxnSpMk id="7" creationId="{E08E4FBD-6421-81FF-6C97-E57E1B75E8C4}"/>
          </ac:cxnSpMkLst>
        </pc:cxnChg>
        <pc:cxnChg chg="mod">
          <ac:chgData name="Brian Balok" userId="685ccb80-cfa1-454b-99b7-0120cbe7ee01" providerId="ADAL" clId="{FBF8E9AC-2E36-4829-9B39-CBBF8AA11D44}" dt="2023-12-04T21:24:59.876" v="15" actId="2711"/>
          <ac:cxnSpMkLst>
            <pc:docMk/>
            <pc:sldMk cId="3722271708" sldId="305"/>
            <ac:cxnSpMk id="8" creationId="{80E63F06-8017-756A-C22A-4E4412B5C477}"/>
          </ac:cxnSpMkLst>
        </pc:cxnChg>
      </pc:sldChg>
      <pc:sldChg chg="modSp mod">
        <pc:chgData name="Brian Balok" userId="685ccb80-cfa1-454b-99b7-0120cbe7ee01" providerId="ADAL" clId="{FBF8E9AC-2E36-4829-9B39-CBBF8AA11D44}" dt="2023-12-04T21:25:05.683" v="16" actId="2711"/>
        <pc:sldMkLst>
          <pc:docMk/>
          <pc:sldMk cId="607384552" sldId="306"/>
        </pc:sldMkLst>
        <pc:spChg chg="mod">
          <ac:chgData name="Brian Balok" userId="685ccb80-cfa1-454b-99b7-0120cbe7ee01" providerId="ADAL" clId="{FBF8E9AC-2E36-4829-9B39-CBBF8AA11D44}" dt="2023-12-04T21:25:05.683" v="16" actId="2711"/>
          <ac:spMkLst>
            <pc:docMk/>
            <pc:sldMk cId="607384552" sldId="306"/>
            <ac:spMk id="2" creationId="{0F5DD57F-59B7-24BF-240D-AF6DB97AA280}"/>
          </ac:spMkLst>
        </pc:spChg>
        <pc:spChg chg="mod">
          <ac:chgData name="Brian Balok" userId="685ccb80-cfa1-454b-99b7-0120cbe7ee01" providerId="ADAL" clId="{FBF8E9AC-2E36-4829-9B39-CBBF8AA11D44}" dt="2023-12-04T21:25:05.683" v="16" actId="2711"/>
          <ac:spMkLst>
            <pc:docMk/>
            <pc:sldMk cId="607384552" sldId="306"/>
            <ac:spMk id="4" creationId="{21769F8A-1EDA-5A36-CCB1-B0678AE74D6A}"/>
          </ac:spMkLst>
        </pc:spChg>
      </pc:sldChg>
      <pc:sldChg chg="modSp">
        <pc:chgData name="Brian Balok" userId="685ccb80-cfa1-454b-99b7-0120cbe7ee01" providerId="ADAL" clId="{FBF8E9AC-2E36-4829-9B39-CBBF8AA11D44}" dt="2023-12-04T21:25:13.020" v="17" actId="2711"/>
        <pc:sldMkLst>
          <pc:docMk/>
          <pc:sldMk cId="2253897755" sldId="307"/>
        </pc:sldMkLst>
        <pc:spChg chg="mod">
          <ac:chgData name="Brian Balok" userId="685ccb80-cfa1-454b-99b7-0120cbe7ee01" providerId="ADAL" clId="{FBF8E9AC-2E36-4829-9B39-CBBF8AA11D44}" dt="2023-12-04T21:25:13.020" v="17" actId="2711"/>
          <ac:spMkLst>
            <pc:docMk/>
            <pc:sldMk cId="2253897755" sldId="307"/>
            <ac:spMk id="2" creationId="{AE5C6CC0-66E4-0AD6-D15B-EE8A193EC66A}"/>
          </ac:spMkLst>
        </pc:spChg>
        <pc:spChg chg="mod">
          <ac:chgData name="Brian Balok" userId="685ccb80-cfa1-454b-99b7-0120cbe7ee01" providerId="ADAL" clId="{FBF8E9AC-2E36-4829-9B39-CBBF8AA11D44}" dt="2023-12-04T21:25:13.020" v="17" actId="2711"/>
          <ac:spMkLst>
            <pc:docMk/>
            <pc:sldMk cId="2253897755" sldId="307"/>
            <ac:spMk id="4" creationId="{95E5FC83-9B0A-BD1D-1913-3A48269795B5}"/>
          </ac:spMkLst>
        </pc:spChg>
        <pc:picChg chg="mod">
          <ac:chgData name="Brian Balok" userId="685ccb80-cfa1-454b-99b7-0120cbe7ee01" providerId="ADAL" clId="{FBF8E9AC-2E36-4829-9B39-CBBF8AA11D44}" dt="2023-12-04T21:25:13.020" v="17" actId="2711"/>
          <ac:picMkLst>
            <pc:docMk/>
            <pc:sldMk cId="2253897755" sldId="307"/>
            <ac:picMk id="5" creationId="{4E6064AC-4677-6C6A-CF9B-E11F8910E32D}"/>
          </ac:picMkLst>
        </pc:picChg>
        <pc:picChg chg="mod">
          <ac:chgData name="Brian Balok" userId="685ccb80-cfa1-454b-99b7-0120cbe7ee01" providerId="ADAL" clId="{FBF8E9AC-2E36-4829-9B39-CBBF8AA11D44}" dt="2023-12-04T21:25:13.020" v="17" actId="2711"/>
          <ac:picMkLst>
            <pc:docMk/>
            <pc:sldMk cId="2253897755" sldId="307"/>
            <ac:picMk id="6" creationId="{C7CD8D5C-AB4C-0A7C-F343-CE76DAE0EEFB}"/>
          </ac:picMkLst>
        </pc:picChg>
        <pc:cxnChg chg="mod">
          <ac:chgData name="Brian Balok" userId="685ccb80-cfa1-454b-99b7-0120cbe7ee01" providerId="ADAL" clId="{FBF8E9AC-2E36-4829-9B39-CBBF8AA11D44}" dt="2023-12-04T21:25:13.020" v="17" actId="2711"/>
          <ac:cxnSpMkLst>
            <pc:docMk/>
            <pc:sldMk cId="2253897755" sldId="307"/>
            <ac:cxnSpMk id="7" creationId="{27DB41FA-3EA7-B001-DB41-A13565133D05}"/>
          </ac:cxnSpMkLst>
        </pc:cxnChg>
        <pc:cxnChg chg="mod">
          <ac:chgData name="Brian Balok" userId="685ccb80-cfa1-454b-99b7-0120cbe7ee01" providerId="ADAL" clId="{FBF8E9AC-2E36-4829-9B39-CBBF8AA11D44}" dt="2023-12-04T21:25:13.020" v="17" actId="2711"/>
          <ac:cxnSpMkLst>
            <pc:docMk/>
            <pc:sldMk cId="2253897755" sldId="307"/>
            <ac:cxnSpMk id="8" creationId="{B164216C-105F-1ABE-8FD4-5320C0504156}"/>
          </ac:cxnSpMkLst>
        </pc:cxnChg>
      </pc:sldChg>
      <pc:sldChg chg="modSp mod">
        <pc:chgData name="Brian Balok" userId="685ccb80-cfa1-454b-99b7-0120cbe7ee01" providerId="ADAL" clId="{FBF8E9AC-2E36-4829-9B39-CBBF8AA11D44}" dt="2023-12-04T21:25:18.047" v="18" actId="2711"/>
        <pc:sldMkLst>
          <pc:docMk/>
          <pc:sldMk cId="3936861181" sldId="308"/>
        </pc:sldMkLst>
        <pc:spChg chg="mod">
          <ac:chgData name="Brian Balok" userId="685ccb80-cfa1-454b-99b7-0120cbe7ee01" providerId="ADAL" clId="{FBF8E9AC-2E36-4829-9B39-CBBF8AA11D44}" dt="2023-12-04T21:25:18.047" v="18" actId="2711"/>
          <ac:spMkLst>
            <pc:docMk/>
            <pc:sldMk cId="3936861181" sldId="308"/>
            <ac:spMk id="2" creationId="{578CAF45-0339-841F-424D-77BA07972DF5}"/>
          </ac:spMkLst>
        </pc:spChg>
        <pc:spChg chg="mod">
          <ac:chgData name="Brian Balok" userId="685ccb80-cfa1-454b-99b7-0120cbe7ee01" providerId="ADAL" clId="{FBF8E9AC-2E36-4829-9B39-CBBF8AA11D44}" dt="2023-12-04T21:25:18.047" v="18" actId="2711"/>
          <ac:spMkLst>
            <pc:docMk/>
            <pc:sldMk cId="3936861181" sldId="308"/>
            <ac:spMk id="4" creationId="{4220EC6C-C47F-1F4E-9F0B-C630B87265CD}"/>
          </ac:spMkLst>
        </pc:spChg>
        <pc:spChg chg="mod">
          <ac:chgData name="Brian Balok" userId="685ccb80-cfa1-454b-99b7-0120cbe7ee01" providerId="ADAL" clId="{FBF8E9AC-2E36-4829-9B39-CBBF8AA11D44}" dt="2023-12-04T21:25:18.047" v="18" actId="2711"/>
          <ac:spMkLst>
            <pc:docMk/>
            <pc:sldMk cId="3936861181" sldId="308"/>
            <ac:spMk id="6" creationId="{815B1E2E-D82E-D281-3907-C3199B757C5B}"/>
          </ac:spMkLst>
        </pc:spChg>
      </pc:sldChg>
      <pc:sldChg chg="modSp">
        <pc:chgData name="Brian Balok" userId="685ccb80-cfa1-454b-99b7-0120cbe7ee01" providerId="ADAL" clId="{FBF8E9AC-2E36-4829-9B39-CBBF8AA11D44}" dt="2023-12-04T21:26:03.030" v="19" actId="2711"/>
        <pc:sldMkLst>
          <pc:docMk/>
          <pc:sldMk cId="2224996507" sldId="313"/>
        </pc:sldMkLst>
        <pc:spChg chg="mod">
          <ac:chgData name="Brian Balok" userId="685ccb80-cfa1-454b-99b7-0120cbe7ee01" providerId="ADAL" clId="{FBF8E9AC-2E36-4829-9B39-CBBF8AA11D44}" dt="2023-12-04T21:26:03.030" v="19" actId="2711"/>
          <ac:spMkLst>
            <pc:docMk/>
            <pc:sldMk cId="2224996507" sldId="313"/>
            <ac:spMk id="2" creationId="{51DD8964-C0FB-7BE5-291C-357A89E47B5B}"/>
          </ac:spMkLst>
        </pc:spChg>
        <pc:spChg chg="mod">
          <ac:chgData name="Brian Balok" userId="685ccb80-cfa1-454b-99b7-0120cbe7ee01" providerId="ADAL" clId="{FBF8E9AC-2E36-4829-9B39-CBBF8AA11D44}" dt="2023-12-04T21:26:03.030" v="19" actId="2711"/>
          <ac:spMkLst>
            <pc:docMk/>
            <pc:sldMk cId="2224996507" sldId="313"/>
            <ac:spMk id="4" creationId="{D8E96383-68D4-4864-4758-E42F85BDD26C}"/>
          </ac:spMkLst>
        </pc:spChg>
        <pc:spChg chg="mod">
          <ac:chgData name="Brian Balok" userId="685ccb80-cfa1-454b-99b7-0120cbe7ee01" providerId="ADAL" clId="{FBF8E9AC-2E36-4829-9B39-CBBF8AA11D44}" dt="2023-12-04T21:26:03.030" v="19" actId="2711"/>
          <ac:spMkLst>
            <pc:docMk/>
            <pc:sldMk cId="2224996507" sldId="313"/>
            <ac:spMk id="7" creationId="{3D0F7F32-FDDA-2E3B-571F-3E96F6094CF5}"/>
          </ac:spMkLst>
        </pc:spChg>
        <pc:spChg chg="mod">
          <ac:chgData name="Brian Balok" userId="685ccb80-cfa1-454b-99b7-0120cbe7ee01" providerId="ADAL" clId="{FBF8E9AC-2E36-4829-9B39-CBBF8AA11D44}" dt="2023-12-04T21:26:03.030" v="19" actId="2711"/>
          <ac:spMkLst>
            <pc:docMk/>
            <pc:sldMk cId="2224996507" sldId="313"/>
            <ac:spMk id="8" creationId="{CCD3D89A-5BCF-773F-C305-87A9796772D9}"/>
          </ac:spMkLst>
        </pc:spChg>
        <pc:spChg chg="mod">
          <ac:chgData name="Brian Balok" userId="685ccb80-cfa1-454b-99b7-0120cbe7ee01" providerId="ADAL" clId="{FBF8E9AC-2E36-4829-9B39-CBBF8AA11D44}" dt="2023-12-04T21:26:03.030" v="19" actId="2711"/>
          <ac:spMkLst>
            <pc:docMk/>
            <pc:sldMk cId="2224996507" sldId="313"/>
            <ac:spMk id="9" creationId="{CA6F94A4-90F5-C0F8-61CA-41C7C45621C6}"/>
          </ac:spMkLst>
        </pc:spChg>
        <pc:spChg chg="mod">
          <ac:chgData name="Brian Balok" userId="685ccb80-cfa1-454b-99b7-0120cbe7ee01" providerId="ADAL" clId="{FBF8E9AC-2E36-4829-9B39-CBBF8AA11D44}" dt="2023-12-04T21:26:03.030" v="19" actId="2711"/>
          <ac:spMkLst>
            <pc:docMk/>
            <pc:sldMk cId="2224996507" sldId="313"/>
            <ac:spMk id="10" creationId="{8A325ED7-2944-3809-1765-09FC0DEFF865}"/>
          </ac:spMkLst>
        </pc:spChg>
        <pc:spChg chg="mod">
          <ac:chgData name="Brian Balok" userId="685ccb80-cfa1-454b-99b7-0120cbe7ee01" providerId="ADAL" clId="{FBF8E9AC-2E36-4829-9B39-CBBF8AA11D44}" dt="2023-12-04T21:26:03.030" v="19" actId="2711"/>
          <ac:spMkLst>
            <pc:docMk/>
            <pc:sldMk cId="2224996507" sldId="313"/>
            <ac:spMk id="11" creationId="{618D8A54-3871-B01B-D560-D803320F98F7}"/>
          </ac:spMkLst>
        </pc:spChg>
        <pc:picChg chg="mod">
          <ac:chgData name="Brian Balok" userId="685ccb80-cfa1-454b-99b7-0120cbe7ee01" providerId="ADAL" clId="{FBF8E9AC-2E36-4829-9B39-CBBF8AA11D44}" dt="2023-12-04T21:26:03.030" v="19" actId="2711"/>
          <ac:picMkLst>
            <pc:docMk/>
            <pc:sldMk cId="2224996507" sldId="313"/>
            <ac:picMk id="5" creationId="{FD8809BA-0B47-C5EE-9D9D-6FC397E8E275}"/>
          </ac:picMkLst>
        </pc:picChg>
        <pc:picChg chg="mod">
          <ac:chgData name="Brian Balok" userId="685ccb80-cfa1-454b-99b7-0120cbe7ee01" providerId="ADAL" clId="{FBF8E9AC-2E36-4829-9B39-CBBF8AA11D44}" dt="2023-12-04T21:26:03.030" v="19" actId="2711"/>
          <ac:picMkLst>
            <pc:docMk/>
            <pc:sldMk cId="2224996507" sldId="313"/>
            <ac:picMk id="6" creationId="{B47040F8-ACAD-2380-016F-1969373E56FF}"/>
          </ac:picMkLst>
        </pc:picChg>
      </pc:sldChg>
    </pc:docChg>
  </pc:docChgLst>
  <pc:docChgLst>
    <pc:chgData name="Brian Balok" userId="685ccb80-cfa1-454b-99b7-0120cbe7ee01" providerId="ADAL" clId="{C73B7B44-D943-4E86-A8CA-B9DDD9F89447}"/>
    <pc:docChg chg="modSld">
      <pc:chgData name="Brian Balok" userId="685ccb80-cfa1-454b-99b7-0120cbe7ee01" providerId="ADAL" clId="{C73B7B44-D943-4E86-A8CA-B9DDD9F89447}" dt="2023-12-07T19:21:35.393" v="19" actId="2711"/>
      <pc:docMkLst>
        <pc:docMk/>
      </pc:docMkLst>
      <pc:sldChg chg="modSp mod">
        <pc:chgData name="Brian Balok" userId="685ccb80-cfa1-454b-99b7-0120cbe7ee01" providerId="ADAL" clId="{C73B7B44-D943-4E86-A8CA-B9DDD9F89447}" dt="2023-12-07T19:17:48.406" v="1" actId="2711"/>
        <pc:sldMkLst>
          <pc:docMk/>
          <pc:sldMk cId="3943148315" sldId="271"/>
        </pc:sldMkLst>
        <pc:spChg chg="mod">
          <ac:chgData name="Brian Balok" userId="685ccb80-cfa1-454b-99b7-0120cbe7ee01" providerId="ADAL" clId="{C73B7B44-D943-4E86-A8CA-B9DDD9F89447}" dt="2023-12-07T19:17:48.406" v="1" actId="2711"/>
          <ac:spMkLst>
            <pc:docMk/>
            <pc:sldMk cId="3943148315" sldId="271"/>
            <ac:spMk id="2" creationId="{7DE4077E-A326-7443-2AB4-60F781D8003D}"/>
          </ac:spMkLst>
        </pc:spChg>
        <pc:spChg chg="mod">
          <ac:chgData name="Brian Balok" userId="685ccb80-cfa1-454b-99b7-0120cbe7ee01" providerId="ADAL" clId="{C73B7B44-D943-4E86-A8CA-B9DDD9F89447}" dt="2023-12-07T19:17:48.406" v="1" actId="2711"/>
          <ac:spMkLst>
            <pc:docMk/>
            <pc:sldMk cId="3943148315" sldId="271"/>
            <ac:spMk id="4" creationId="{9CA2A826-7E0F-1C4F-DACF-861B41C484ED}"/>
          </ac:spMkLst>
        </pc:spChg>
      </pc:sldChg>
      <pc:sldChg chg="modSp">
        <pc:chgData name="Brian Balok" userId="685ccb80-cfa1-454b-99b7-0120cbe7ee01" providerId="ADAL" clId="{C73B7B44-D943-4E86-A8CA-B9DDD9F89447}" dt="2023-12-07T19:18:07.634" v="2" actId="2711"/>
        <pc:sldMkLst>
          <pc:docMk/>
          <pc:sldMk cId="1027378216" sldId="276"/>
        </pc:sldMkLst>
        <pc:spChg chg="mod">
          <ac:chgData name="Brian Balok" userId="685ccb80-cfa1-454b-99b7-0120cbe7ee01" providerId="ADAL" clId="{C73B7B44-D943-4E86-A8CA-B9DDD9F89447}" dt="2023-12-07T19:18:07.634" v="2" actId="2711"/>
          <ac:spMkLst>
            <pc:docMk/>
            <pc:sldMk cId="1027378216" sldId="276"/>
            <ac:spMk id="2" creationId="{9A1D2765-CEC7-4433-CB45-84E8B289E2E8}"/>
          </ac:spMkLst>
        </pc:spChg>
        <pc:spChg chg="mod">
          <ac:chgData name="Brian Balok" userId="685ccb80-cfa1-454b-99b7-0120cbe7ee01" providerId="ADAL" clId="{C73B7B44-D943-4E86-A8CA-B9DDD9F89447}" dt="2023-12-07T19:18:07.634" v="2" actId="2711"/>
          <ac:spMkLst>
            <pc:docMk/>
            <pc:sldMk cId="1027378216" sldId="276"/>
            <ac:spMk id="4" creationId="{DF9235CC-3E49-417B-6941-35B811D476C8}"/>
          </ac:spMkLst>
        </pc:spChg>
        <pc:spChg chg="mod">
          <ac:chgData name="Brian Balok" userId="685ccb80-cfa1-454b-99b7-0120cbe7ee01" providerId="ADAL" clId="{C73B7B44-D943-4E86-A8CA-B9DDD9F89447}" dt="2023-12-07T19:18:07.634" v="2" actId="2711"/>
          <ac:spMkLst>
            <pc:docMk/>
            <pc:sldMk cId="1027378216" sldId="276"/>
            <ac:spMk id="18" creationId="{64E7AE1D-8517-F9E6-05E5-425CF5BF787E}"/>
          </ac:spMkLst>
        </pc:spChg>
        <pc:spChg chg="mod">
          <ac:chgData name="Brian Balok" userId="685ccb80-cfa1-454b-99b7-0120cbe7ee01" providerId="ADAL" clId="{C73B7B44-D943-4E86-A8CA-B9DDD9F89447}" dt="2023-12-07T19:18:07.634" v="2" actId="2711"/>
          <ac:spMkLst>
            <pc:docMk/>
            <pc:sldMk cId="1027378216" sldId="276"/>
            <ac:spMk id="19" creationId="{827CBDC8-74A5-2D43-3E9D-C1EA22E8981F}"/>
          </ac:spMkLst>
        </pc:spChg>
        <pc:spChg chg="mod">
          <ac:chgData name="Brian Balok" userId="685ccb80-cfa1-454b-99b7-0120cbe7ee01" providerId="ADAL" clId="{C73B7B44-D943-4E86-A8CA-B9DDD9F89447}" dt="2023-12-07T19:18:07.634" v="2" actId="2711"/>
          <ac:spMkLst>
            <pc:docMk/>
            <pc:sldMk cId="1027378216" sldId="276"/>
            <ac:spMk id="20" creationId="{28E0960D-AC6C-F548-DDA9-ED53638A0A85}"/>
          </ac:spMkLst>
        </pc:spChg>
        <pc:spChg chg="mod">
          <ac:chgData name="Brian Balok" userId="685ccb80-cfa1-454b-99b7-0120cbe7ee01" providerId="ADAL" clId="{C73B7B44-D943-4E86-A8CA-B9DDD9F89447}" dt="2023-12-07T19:18:07.634" v="2" actId="2711"/>
          <ac:spMkLst>
            <pc:docMk/>
            <pc:sldMk cId="1027378216" sldId="276"/>
            <ac:spMk id="21" creationId="{9B9210AF-44DE-30D6-41CC-CDEBB1DB61C0}"/>
          </ac:spMkLst>
        </pc:spChg>
        <pc:spChg chg="mod">
          <ac:chgData name="Brian Balok" userId="685ccb80-cfa1-454b-99b7-0120cbe7ee01" providerId="ADAL" clId="{C73B7B44-D943-4E86-A8CA-B9DDD9F89447}" dt="2023-12-07T19:18:07.634" v="2" actId="2711"/>
          <ac:spMkLst>
            <pc:docMk/>
            <pc:sldMk cId="1027378216" sldId="276"/>
            <ac:spMk id="22" creationId="{C63943B0-F159-5DC8-2B3F-ABE5FB860211}"/>
          </ac:spMkLst>
        </pc:spChg>
        <pc:spChg chg="mod">
          <ac:chgData name="Brian Balok" userId="685ccb80-cfa1-454b-99b7-0120cbe7ee01" providerId="ADAL" clId="{C73B7B44-D943-4E86-A8CA-B9DDD9F89447}" dt="2023-12-07T19:18:07.634" v="2" actId="2711"/>
          <ac:spMkLst>
            <pc:docMk/>
            <pc:sldMk cId="1027378216" sldId="276"/>
            <ac:spMk id="23" creationId="{3CB0D643-2169-F231-62F8-EBA70DDF62AB}"/>
          </ac:spMkLst>
        </pc:spChg>
        <pc:spChg chg="mod">
          <ac:chgData name="Brian Balok" userId="685ccb80-cfa1-454b-99b7-0120cbe7ee01" providerId="ADAL" clId="{C73B7B44-D943-4E86-A8CA-B9DDD9F89447}" dt="2023-12-07T19:18:07.634" v="2" actId="2711"/>
          <ac:spMkLst>
            <pc:docMk/>
            <pc:sldMk cId="1027378216" sldId="276"/>
            <ac:spMk id="24" creationId="{7A22E65B-EF01-A4ED-BF8F-FAA83F2DE840}"/>
          </ac:spMkLst>
        </pc:spChg>
      </pc:sldChg>
      <pc:sldChg chg="modSp">
        <pc:chgData name="Brian Balok" userId="685ccb80-cfa1-454b-99b7-0120cbe7ee01" providerId="ADAL" clId="{C73B7B44-D943-4E86-A8CA-B9DDD9F89447}" dt="2023-12-07T19:18:13.836" v="3" actId="2711"/>
        <pc:sldMkLst>
          <pc:docMk/>
          <pc:sldMk cId="59451875" sldId="277"/>
        </pc:sldMkLst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2" creationId="{83749A94-775A-865B-A3BC-4C25A0C9F057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4" creationId="{C069979D-B2A1-B7BA-E731-DA6366C854DF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5" creationId="{71A78FC2-1E73-6CCE-BA5C-66CDA7353722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6" creationId="{B266B80D-F4FA-5D2F-DF3F-9DEC05D6C153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7" creationId="{A1677C23-13E8-ABFD-49F3-DF1E64374EAE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8" creationId="{11FFB021-BAA4-2CBA-5F6D-3DAB9CD71B06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9" creationId="{2EFB265B-F59D-D70B-C242-83CB1A497091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10" creationId="{C21777A3-1FF6-8B80-6394-7CAE08DC0F90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11" creationId="{B1EB77F7-5958-47B7-1B7B-B684BB5D8725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12" creationId="{BBD440DF-892C-F2FD-45C3-96F09C5120F6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13" creationId="{548AEE5C-23E8-6F96-499D-64B294229C93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14" creationId="{9008B11A-36FD-6167-9AAE-234713833410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15" creationId="{9B62FE97-2B4D-7E9B-3B4D-DA3CB1585579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16" creationId="{715AD8F3-7F12-2F7C-831E-BA6E673AE23F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17" creationId="{95E07D2B-C4B3-FBB8-0210-3B4F273BC0AF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18" creationId="{99F050C7-A3B6-1181-122D-CC704E780C85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19" creationId="{7DDE308C-BB0D-A852-F09F-649EEDAA74E4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20" creationId="{BD405CFC-CD58-2D99-AEB2-310233547AD0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21" creationId="{6CFBED4D-02FA-39C7-F993-B23F25F8900D}"/>
          </ac:spMkLst>
        </pc:spChg>
        <pc:spChg chg="mod">
          <ac:chgData name="Brian Balok" userId="685ccb80-cfa1-454b-99b7-0120cbe7ee01" providerId="ADAL" clId="{C73B7B44-D943-4E86-A8CA-B9DDD9F89447}" dt="2023-12-07T19:18:13.836" v="3" actId="2711"/>
          <ac:spMkLst>
            <pc:docMk/>
            <pc:sldMk cId="59451875" sldId="277"/>
            <ac:spMk id="22" creationId="{4F8BB404-4816-6709-C1F4-0C7C3F60D95F}"/>
          </ac:spMkLst>
        </pc:spChg>
        <pc:cxnChg chg="mod">
          <ac:chgData name="Brian Balok" userId="685ccb80-cfa1-454b-99b7-0120cbe7ee01" providerId="ADAL" clId="{C73B7B44-D943-4E86-A8CA-B9DDD9F89447}" dt="2023-12-07T19:18:13.836" v="3" actId="2711"/>
          <ac:cxnSpMkLst>
            <pc:docMk/>
            <pc:sldMk cId="59451875" sldId="277"/>
            <ac:cxnSpMk id="23" creationId="{69E46C28-1542-AD83-084E-BD60B10AD663}"/>
          </ac:cxnSpMkLst>
        </pc:cxnChg>
        <pc:cxnChg chg="mod">
          <ac:chgData name="Brian Balok" userId="685ccb80-cfa1-454b-99b7-0120cbe7ee01" providerId="ADAL" clId="{C73B7B44-D943-4E86-A8CA-B9DDD9F89447}" dt="2023-12-07T19:18:13.836" v="3" actId="2711"/>
          <ac:cxnSpMkLst>
            <pc:docMk/>
            <pc:sldMk cId="59451875" sldId="277"/>
            <ac:cxnSpMk id="24" creationId="{6668A483-F571-1C15-2D2E-5837381DE7FE}"/>
          </ac:cxnSpMkLst>
        </pc:cxnChg>
      </pc:sldChg>
      <pc:sldChg chg="modSp mod">
        <pc:chgData name="Brian Balok" userId="685ccb80-cfa1-454b-99b7-0120cbe7ee01" providerId="ADAL" clId="{C73B7B44-D943-4E86-A8CA-B9DDD9F89447}" dt="2023-12-07T19:18:46.573" v="4" actId="2711"/>
        <pc:sldMkLst>
          <pc:docMk/>
          <pc:sldMk cId="3591726319" sldId="285"/>
        </pc:sldMkLst>
        <pc:spChg chg="mod">
          <ac:chgData name="Brian Balok" userId="685ccb80-cfa1-454b-99b7-0120cbe7ee01" providerId="ADAL" clId="{C73B7B44-D943-4E86-A8CA-B9DDD9F89447}" dt="2023-12-07T19:18:46.573" v="4" actId="2711"/>
          <ac:spMkLst>
            <pc:docMk/>
            <pc:sldMk cId="3591726319" sldId="285"/>
            <ac:spMk id="2" creationId="{BCE313E2-56B7-5BF1-97E6-4551097E8589}"/>
          </ac:spMkLst>
        </pc:spChg>
        <pc:spChg chg="mod">
          <ac:chgData name="Brian Balok" userId="685ccb80-cfa1-454b-99b7-0120cbe7ee01" providerId="ADAL" clId="{C73B7B44-D943-4E86-A8CA-B9DDD9F89447}" dt="2023-12-07T19:18:46.573" v="4" actId="2711"/>
          <ac:spMkLst>
            <pc:docMk/>
            <pc:sldMk cId="3591726319" sldId="285"/>
            <ac:spMk id="4" creationId="{A8A239DD-3F5D-9859-EB1B-CAF43892D7FB}"/>
          </ac:spMkLst>
        </pc:spChg>
        <pc:spChg chg="mod">
          <ac:chgData name="Brian Balok" userId="685ccb80-cfa1-454b-99b7-0120cbe7ee01" providerId="ADAL" clId="{C73B7B44-D943-4E86-A8CA-B9DDD9F89447}" dt="2023-12-07T19:18:46.573" v="4" actId="2711"/>
          <ac:spMkLst>
            <pc:docMk/>
            <pc:sldMk cId="3591726319" sldId="285"/>
            <ac:spMk id="5" creationId="{0E31F4F6-ED45-DEA1-B322-A217544C824D}"/>
          </ac:spMkLst>
        </pc:spChg>
      </pc:sldChg>
      <pc:sldChg chg="modSp mod">
        <pc:chgData name="Brian Balok" userId="685ccb80-cfa1-454b-99b7-0120cbe7ee01" providerId="ADAL" clId="{C73B7B44-D943-4E86-A8CA-B9DDD9F89447}" dt="2023-12-07T19:18:53.258" v="5" actId="2711"/>
        <pc:sldMkLst>
          <pc:docMk/>
          <pc:sldMk cId="4227257186" sldId="286"/>
        </pc:sldMkLst>
        <pc:spChg chg="mod">
          <ac:chgData name="Brian Balok" userId="685ccb80-cfa1-454b-99b7-0120cbe7ee01" providerId="ADAL" clId="{C73B7B44-D943-4E86-A8CA-B9DDD9F89447}" dt="2023-12-07T19:18:53.258" v="5" actId="2711"/>
          <ac:spMkLst>
            <pc:docMk/>
            <pc:sldMk cId="4227257186" sldId="286"/>
            <ac:spMk id="2" creationId="{F75E8EA7-7C3F-5FBD-E6CC-3ACF148C58C6}"/>
          </ac:spMkLst>
        </pc:spChg>
        <pc:spChg chg="mod">
          <ac:chgData name="Brian Balok" userId="685ccb80-cfa1-454b-99b7-0120cbe7ee01" providerId="ADAL" clId="{C73B7B44-D943-4E86-A8CA-B9DDD9F89447}" dt="2023-12-07T19:18:53.258" v="5" actId="2711"/>
          <ac:spMkLst>
            <pc:docMk/>
            <pc:sldMk cId="4227257186" sldId="286"/>
            <ac:spMk id="4" creationId="{7B5D3CBB-4B57-EECB-17C1-67BF5DFAF8BB}"/>
          </ac:spMkLst>
        </pc:spChg>
        <pc:spChg chg="mod">
          <ac:chgData name="Brian Balok" userId="685ccb80-cfa1-454b-99b7-0120cbe7ee01" providerId="ADAL" clId="{C73B7B44-D943-4E86-A8CA-B9DDD9F89447}" dt="2023-12-07T19:18:53.258" v="5" actId="2711"/>
          <ac:spMkLst>
            <pc:docMk/>
            <pc:sldMk cId="4227257186" sldId="286"/>
            <ac:spMk id="5" creationId="{069E7241-8259-66BB-21A8-456E2B732CC9}"/>
          </ac:spMkLst>
        </pc:spChg>
      </pc:sldChg>
      <pc:sldChg chg="modSp">
        <pc:chgData name="Brian Balok" userId="685ccb80-cfa1-454b-99b7-0120cbe7ee01" providerId="ADAL" clId="{C73B7B44-D943-4E86-A8CA-B9DDD9F89447}" dt="2023-12-07T19:19:00.541" v="6" actId="2711"/>
        <pc:sldMkLst>
          <pc:docMk/>
          <pc:sldMk cId="327433566" sldId="287"/>
        </pc:sldMkLst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2" creationId="{1801738F-27E9-BEEB-A861-097B358C90A1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5" creationId="{752B921D-D365-DD67-DC6F-FC495751408A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6" creationId="{84C690B4-1650-0438-95A6-4F556149E4EE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7" creationId="{EF5ED80E-E955-B077-65FD-1ADD113F63D9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8" creationId="{82C98306-7B95-59DB-16A5-5C0097771B97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12" creationId="{D59777D1-9A0A-14A3-51E7-0CB0BE042554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13" creationId="{2CFF001A-20FA-11DD-7B28-86611E269499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14" creationId="{6DD1CD70-2981-C56E-7C45-D507D4BF04BB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15" creationId="{979DDFAD-1A3B-CF7E-8E45-6D92CC9F7B7C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16" creationId="{4C419825-109E-3C1B-7BE7-959C72A2DAF7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17" creationId="{33208C6D-790A-EE1A-DA4D-80549CCC7EDF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18" creationId="{AEEAD987-5F71-CFCA-7165-2BF760A58F44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19" creationId="{4A1DD896-05F4-693C-4164-DF6B248361F7}"/>
          </ac:spMkLst>
        </pc:spChg>
        <pc:spChg chg="mod">
          <ac:chgData name="Brian Balok" userId="685ccb80-cfa1-454b-99b7-0120cbe7ee01" providerId="ADAL" clId="{C73B7B44-D943-4E86-A8CA-B9DDD9F89447}" dt="2023-12-07T19:19:00.541" v="6" actId="2711"/>
          <ac:spMkLst>
            <pc:docMk/>
            <pc:sldMk cId="327433566" sldId="287"/>
            <ac:spMk id="22" creationId="{C75DDF2A-4A4D-4DB2-DC00-D905EB9BEE80}"/>
          </ac:spMkLst>
        </pc:spChg>
        <pc:picChg chg="mod">
          <ac:chgData name="Brian Balok" userId="685ccb80-cfa1-454b-99b7-0120cbe7ee01" providerId="ADAL" clId="{C73B7B44-D943-4E86-A8CA-B9DDD9F89447}" dt="2023-12-07T19:19:00.541" v="6" actId="2711"/>
          <ac:picMkLst>
            <pc:docMk/>
            <pc:sldMk cId="327433566" sldId="287"/>
            <ac:picMk id="4" creationId="{562D1161-6E2A-FBBC-F378-19C1F683733F}"/>
          </ac:picMkLst>
        </pc:picChg>
        <pc:picChg chg="mod">
          <ac:chgData name="Brian Balok" userId="685ccb80-cfa1-454b-99b7-0120cbe7ee01" providerId="ADAL" clId="{C73B7B44-D943-4E86-A8CA-B9DDD9F89447}" dt="2023-12-07T19:19:00.541" v="6" actId="2711"/>
          <ac:picMkLst>
            <pc:docMk/>
            <pc:sldMk cId="327433566" sldId="287"/>
            <ac:picMk id="9" creationId="{01EB6F20-423B-70C8-9123-9EA45DEF21AD}"/>
          </ac:picMkLst>
        </pc:picChg>
        <pc:picChg chg="mod">
          <ac:chgData name="Brian Balok" userId="685ccb80-cfa1-454b-99b7-0120cbe7ee01" providerId="ADAL" clId="{C73B7B44-D943-4E86-A8CA-B9DDD9F89447}" dt="2023-12-07T19:19:00.541" v="6" actId="2711"/>
          <ac:picMkLst>
            <pc:docMk/>
            <pc:sldMk cId="327433566" sldId="287"/>
            <ac:picMk id="10" creationId="{8A7E77B8-646D-781B-914F-171852B2DBD7}"/>
          </ac:picMkLst>
        </pc:picChg>
        <pc:picChg chg="mod">
          <ac:chgData name="Brian Balok" userId="685ccb80-cfa1-454b-99b7-0120cbe7ee01" providerId="ADAL" clId="{C73B7B44-D943-4E86-A8CA-B9DDD9F89447}" dt="2023-12-07T19:19:00.541" v="6" actId="2711"/>
          <ac:picMkLst>
            <pc:docMk/>
            <pc:sldMk cId="327433566" sldId="287"/>
            <ac:picMk id="11" creationId="{BEAEDB43-5076-72B2-C61B-B192B8754A3A}"/>
          </ac:picMkLst>
        </pc:picChg>
        <pc:cxnChg chg="mod">
          <ac:chgData name="Brian Balok" userId="685ccb80-cfa1-454b-99b7-0120cbe7ee01" providerId="ADAL" clId="{C73B7B44-D943-4E86-A8CA-B9DDD9F89447}" dt="2023-12-07T19:19:00.541" v="6" actId="2711"/>
          <ac:cxnSpMkLst>
            <pc:docMk/>
            <pc:sldMk cId="327433566" sldId="287"/>
            <ac:cxnSpMk id="20" creationId="{C9CB2692-C834-5B0D-E5B6-A6EA3746E5CE}"/>
          </ac:cxnSpMkLst>
        </pc:cxnChg>
        <pc:cxnChg chg="mod">
          <ac:chgData name="Brian Balok" userId="685ccb80-cfa1-454b-99b7-0120cbe7ee01" providerId="ADAL" clId="{C73B7B44-D943-4E86-A8CA-B9DDD9F89447}" dt="2023-12-07T19:19:00.541" v="6" actId="2711"/>
          <ac:cxnSpMkLst>
            <pc:docMk/>
            <pc:sldMk cId="327433566" sldId="287"/>
            <ac:cxnSpMk id="21" creationId="{393EDD12-6728-CADF-5959-F4E83668D0D9}"/>
          </ac:cxnSpMkLst>
        </pc:cxnChg>
        <pc:cxnChg chg="mod">
          <ac:chgData name="Brian Balok" userId="685ccb80-cfa1-454b-99b7-0120cbe7ee01" providerId="ADAL" clId="{C73B7B44-D943-4E86-A8CA-B9DDD9F89447}" dt="2023-12-07T19:19:00.541" v="6" actId="2711"/>
          <ac:cxnSpMkLst>
            <pc:docMk/>
            <pc:sldMk cId="327433566" sldId="287"/>
            <ac:cxnSpMk id="23" creationId="{48F5EC98-C955-8C58-5437-1AD4DC9442A0}"/>
          </ac:cxnSpMkLst>
        </pc:cxnChg>
      </pc:sldChg>
      <pc:sldChg chg="modSp mod">
        <pc:chgData name="Brian Balok" userId="685ccb80-cfa1-454b-99b7-0120cbe7ee01" providerId="ADAL" clId="{C73B7B44-D943-4E86-A8CA-B9DDD9F89447}" dt="2023-12-07T19:19:06.379" v="7" actId="2711"/>
        <pc:sldMkLst>
          <pc:docMk/>
          <pc:sldMk cId="1105138694" sldId="288"/>
        </pc:sldMkLst>
        <pc:spChg chg="mod">
          <ac:chgData name="Brian Balok" userId="685ccb80-cfa1-454b-99b7-0120cbe7ee01" providerId="ADAL" clId="{C73B7B44-D943-4E86-A8CA-B9DDD9F89447}" dt="2023-12-07T19:19:06.379" v="7" actId="2711"/>
          <ac:spMkLst>
            <pc:docMk/>
            <pc:sldMk cId="1105138694" sldId="288"/>
            <ac:spMk id="2" creationId="{5DD651FA-5713-CAF6-9705-0AFB9B4A1F6E}"/>
          </ac:spMkLst>
        </pc:spChg>
        <pc:spChg chg="mod">
          <ac:chgData name="Brian Balok" userId="685ccb80-cfa1-454b-99b7-0120cbe7ee01" providerId="ADAL" clId="{C73B7B44-D943-4E86-A8CA-B9DDD9F89447}" dt="2023-12-07T19:19:06.379" v="7" actId="2711"/>
          <ac:spMkLst>
            <pc:docMk/>
            <pc:sldMk cId="1105138694" sldId="288"/>
            <ac:spMk id="4" creationId="{B71F75B5-7473-8635-0928-68EC2BAD9072}"/>
          </ac:spMkLst>
        </pc:spChg>
        <pc:spChg chg="mod">
          <ac:chgData name="Brian Balok" userId="685ccb80-cfa1-454b-99b7-0120cbe7ee01" providerId="ADAL" clId="{C73B7B44-D943-4E86-A8CA-B9DDD9F89447}" dt="2023-12-07T19:19:06.379" v="7" actId="2711"/>
          <ac:spMkLst>
            <pc:docMk/>
            <pc:sldMk cId="1105138694" sldId="288"/>
            <ac:spMk id="5" creationId="{92CFACEA-FAD0-8290-F2FA-A077CB72BBA3}"/>
          </ac:spMkLst>
        </pc:spChg>
        <pc:spChg chg="mod">
          <ac:chgData name="Brian Balok" userId="685ccb80-cfa1-454b-99b7-0120cbe7ee01" providerId="ADAL" clId="{C73B7B44-D943-4E86-A8CA-B9DDD9F89447}" dt="2023-12-07T19:19:06.379" v="7" actId="2711"/>
          <ac:spMkLst>
            <pc:docMk/>
            <pc:sldMk cId="1105138694" sldId="288"/>
            <ac:spMk id="6" creationId="{25CAEFEE-DECA-4AFF-649F-86B405EEB869}"/>
          </ac:spMkLst>
        </pc:spChg>
      </pc:sldChg>
      <pc:sldChg chg="modSp mod">
        <pc:chgData name="Brian Balok" userId="685ccb80-cfa1-454b-99b7-0120cbe7ee01" providerId="ADAL" clId="{C73B7B44-D943-4E86-A8CA-B9DDD9F89447}" dt="2023-12-07T19:19:12.744" v="8" actId="2711"/>
        <pc:sldMkLst>
          <pc:docMk/>
          <pc:sldMk cId="136124795" sldId="289"/>
        </pc:sldMkLst>
        <pc:spChg chg="mod">
          <ac:chgData name="Brian Balok" userId="685ccb80-cfa1-454b-99b7-0120cbe7ee01" providerId="ADAL" clId="{C73B7B44-D943-4E86-A8CA-B9DDD9F89447}" dt="2023-12-07T19:19:12.744" v="8" actId="2711"/>
          <ac:spMkLst>
            <pc:docMk/>
            <pc:sldMk cId="136124795" sldId="289"/>
            <ac:spMk id="2" creationId="{2B657911-8DEC-CAE9-2BD9-65710B133C6C}"/>
          </ac:spMkLst>
        </pc:spChg>
        <pc:spChg chg="mod">
          <ac:chgData name="Brian Balok" userId="685ccb80-cfa1-454b-99b7-0120cbe7ee01" providerId="ADAL" clId="{C73B7B44-D943-4E86-A8CA-B9DDD9F89447}" dt="2023-12-07T19:19:12.744" v="8" actId="2711"/>
          <ac:spMkLst>
            <pc:docMk/>
            <pc:sldMk cId="136124795" sldId="289"/>
            <ac:spMk id="4" creationId="{AF37F91D-1A94-5334-B765-66948CF916F7}"/>
          </ac:spMkLst>
        </pc:spChg>
        <pc:spChg chg="mod">
          <ac:chgData name="Brian Balok" userId="685ccb80-cfa1-454b-99b7-0120cbe7ee01" providerId="ADAL" clId="{C73B7B44-D943-4E86-A8CA-B9DDD9F89447}" dt="2023-12-07T19:19:12.744" v="8" actId="2711"/>
          <ac:spMkLst>
            <pc:docMk/>
            <pc:sldMk cId="136124795" sldId="289"/>
            <ac:spMk id="5" creationId="{77DC158E-3984-B2E9-0F52-04DA95012441}"/>
          </ac:spMkLst>
        </pc:spChg>
        <pc:spChg chg="mod">
          <ac:chgData name="Brian Balok" userId="685ccb80-cfa1-454b-99b7-0120cbe7ee01" providerId="ADAL" clId="{C73B7B44-D943-4E86-A8CA-B9DDD9F89447}" dt="2023-12-07T19:19:12.744" v="8" actId="2711"/>
          <ac:spMkLst>
            <pc:docMk/>
            <pc:sldMk cId="136124795" sldId="289"/>
            <ac:spMk id="6" creationId="{08A7FD5D-FEC0-9415-CC96-45B7713870FE}"/>
          </ac:spMkLst>
        </pc:spChg>
        <pc:spChg chg="mod">
          <ac:chgData name="Brian Balok" userId="685ccb80-cfa1-454b-99b7-0120cbe7ee01" providerId="ADAL" clId="{C73B7B44-D943-4E86-A8CA-B9DDD9F89447}" dt="2023-12-07T19:19:12.744" v="8" actId="2711"/>
          <ac:spMkLst>
            <pc:docMk/>
            <pc:sldMk cId="136124795" sldId="289"/>
            <ac:spMk id="7" creationId="{E146807F-EFDA-C8C9-BF0F-506F0931E568}"/>
          </ac:spMkLst>
        </pc:spChg>
      </pc:sldChg>
      <pc:sldChg chg="modSp mod">
        <pc:chgData name="Brian Balok" userId="685ccb80-cfa1-454b-99b7-0120cbe7ee01" providerId="ADAL" clId="{C73B7B44-D943-4E86-A8CA-B9DDD9F89447}" dt="2023-12-07T19:19:23.513" v="9" actId="2711"/>
        <pc:sldMkLst>
          <pc:docMk/>
          <pc:sldMk cId="1931747107" sldId="291"/>
        </pc:sldMkLst>
        <pc:spChg chg="mod">
          <ac:chgData name="Brian Balok" userId="685ccb80-cfa1-454b-99b7-0120cbe7ee01" providerId="ADAL" clId="{C73B7B44-D943-4E86-A8CA-B9DDD9F89447}" dt="2023-12-07T19:19:23.513" v="9" actId="2711"/>
          <ac:spMkLst>
            <pc:docMk/>
            <pc:sldMk cId="1931747107" sldId="291"/>
            <ac:spMk id="2" creationId="{E0B416E2-85FF-CF88-A05B-05AF47FB43FD}"/>
          </ac:spMkLst>
        </pc:spChg>
        <pc:spChg chg="mod">
          <ac:chgData name="Brian Balok" userId="685ccb80-cfa1-454b-99b7-0120cbe7ee01" providerId="ADAL" clId="{C73B7B44-D943-4E86-A8CA-B9DDD9F89447}" dt="2023-12-07T19:19:23.513" v="9" actId="2711"/>
          <ac:spMkLst>
            <pc:docMk/>
            <pc:sldMk cId="1931747107" sldId="291"/>
            <ac:spMk id="4" creationId="{405AB187-DA4E-0312-49EB-A16493BFE563}"/>
          </ac:spMkLst>
        </pc:spChg>
        <pc:spChg chg="mod">
          <ac:chgData name="Brian Balok" userId="685ccb80-cfa1-454b-99b7-0120cbe7ee01" providerId="ADAL" clId="{C73B7B44-D943-4E86-A8CA-B9DDD9F89447}" dt="2023-12-07T19:19:23.513" v="9" actId="2711"/>
          <ac:spMkLst>
            <pc:docMk/>
            <pc:sldMk cId="1931747107" sldId="291"/>
            <ac:spMk id="5" creationId="{76D34E68-2631-470D-D982-0D7DFD113668}"/>
          </ac:spMkLst>
        </pc:spChg>
        <pc:spChg chg="mod">
          <ac:chgData name="Brian Balok" userId="685ccb80-cfa1-454b-99b7-0120cbe7ee01" providerId="ADAL" clId="{C73B7B44-D943-4E86-A8CA-B9DDD9F89447}" dt="2023-12-07T19:19:23.513" v="9" actId="2711"/>
          <ac:spMkLst>
            <pc:docMk/>
            <pc:sldMk cId="1931747107" sldId="291"/>
            <ac:spMk id="6" creationId="{436C8528-ED21-EF15-B3D9-C1B01DEFFED3}"/>
          </ac:spMkLst>
        </pc:spChg>
      </pc:sldChg>
      <pc:sldChg chg="modSp mod">
        <pc:chgData name="Brian Balok" userId="685ccb80-cfa1-454b-99b7-0120cbe7ee01" providerId="ADAL" clId="{C73B7B44-D943-4E86-A8CA-B9DDD9F89447}" dt="2023-12-07T19:19:37.322" v="10" actId="2711"/>
        <pc:sldMkLst>
          <pc:docMk/>
          <pc:sldMk cId="1651048959" sldId="294"/>
        </pc:sldMkLst>
        <pc:spChg chg="mod">
          <ac:chgData name="Brian Balok" userId="685ccb80-cfa1-454b-99b7-0120cbe7ee01" providerId="ADAL" clId="{C73B7B44-D943-4E86-A8CA-B9DDD9F89447}" dt="2023-12-07T19:19:37.322" v="10" actId="2711"/>
          <ac:spMkLst>
            <pc:docMk/>
            <pc:sldMk cId="1651048959" sldId="294"/>
            <ac:spMk id="2" creationId="{B4C9CAA2-13E0-E3F7-5457-9664F0C8A8CB}"/>
          </ac:spMkLst>
        </pc:spChg>
        <pc:spChg chg="mod">
          <ac:chgData name="Brian Balok" userId="685ccb80-cfa1-454b-99b7-0120cbe7ee01" providerId="ADAL" clId="{C73B7B44-D943-4E86-A8CA-B9DDD9F89447}" dt="2023-12-07T19:19:37.322" v="10" actId="2711"/>
          <ac:spMkLst>
            <pc:docMk/>
            <pc:sldMk cId="1651048959" sldId="294"/>
            <ac:spMk id="4" creationId="{198C9C70-2A4F-EF60-77D5-DCDEC93F5253}"/>
          </ac:spMkLst>
        </pc:spChg>
        <pc:spChg chg="mod">
          <ac:chgData name="Brian Balok" userId="685ccb80-cfa1-454b-99b7-0120cbe7ee01" providerId="ADAL" clId="{C73B7B44-D943-4E86-A8CA-B9DDD9F89447}" dt="2023-12-07T19:19:37.322" v="10" actId="2711"/>
          <ac:spMkLst>
            <pc:docMk/>
            <pc:sldMk cId="1651048959" sldId="294"/>
            <ac:spMk id="5" creationId="{70FC8F6A-E548-4E82-6A63-C3EA83FADD45}"/>
          </ac:spMkLst>
        </pc:spChg>
        <pc:spChg chg="mod">
          <ac:chgData name="Brian Balok" userId="685ccb80-cfa1-454b-99b7-0120cbe7ee01" providerId="ADAL" clId="{C73B7B44-D943-4E86-A8CA-B9DDD9F89447}" dt="2023-12-07T19:19:37.322" v="10" actId="2711"/>
          <ac:spMkLst>
            <pc:docMk/>
            <pc:sldMk cId="1651048959" sldId="294"/>
            <ac:spMk id="6" creationId="{F15AFB02-18FA-AF33-C686-FAD4D3BEDF9F}"/>
          </ac:spMkLst>
        </pc:spChg>
      </pc:sldChg>
      <pc:sldChg chg="modSp mod">
        <pc:chgData name="Brian Balok" userId="685ccb80-cfa1-454b-99b7-0120cbe7ee01" providerId="ADAL" clId="{C73B7B44-D943-4E86-A8CA-B9DDD9F89447}" dt="2023-12-07T19:19:48.332" v="11" actId="2711"/>
        <pc:sldMkLst>
          <pc:docMk/>
          <pc:sldMk cId="1175103370" sldId="296"/>
        </pc:sldMkLst>
        <pc:spChg chg="mod">
          <ac:chgData name="Brian Balok" userId="685ccb80-cfa1-454b-99b7-0120cbe7ee01" providerId="ADAL" clId="{C73B7B44-D943-4E86-A8CA-B9DDD9F89447}" dt="2023-12-07T19:19:48.332" v="11" actId="2711"/>
          <ac:spMkLst>
            <pc:docMk/>
            <pc:sldMk cId="1175103370" sldId="296"/>
            <ac:spMk id="2" creationId="{8C48CE05-40C2-248A-F633-BBB0E6429D51}"/>
          </ac:spMkLst>
        </pc:spChg>
        <pc:spChg chg="mod">
          <ac:chgData name="Brian Balok" userId="685ccb80-cfa1-454b-99b7-0120cbe7ee01" providerId="ADAL" clId="{C73B7B44-D943-4E86-A8CA-B9DDD9F89447}" dt="2023-12-07T19:19:48.332" v="11" actId="2711"/>
          <ac:spMkLst>
            <pc:docMk/>
            <pc:sldMk cId="1175103370" sldId="296"/>
            <ac:spMk id="4" creationId="{1B8FDFD2-0A6D-34C5-95B3-40F7512E6269}"/>
          </ac:spMkLst>
        </pc:spChg>
      </pc:sldChg>
      <pc:sldChg chg="modSp">
        <pc:chgData name="Brian Balok" userId="685ccb80-cfa1-454b-99b7-0120cbe7ee01" providerId="ADAL" clId="{C73B7B44-D943-4E86-A8CA-B9DDD9F89447}" dt="2023-12-07T19:20:02.193" v="12" actId="2711"/>
        <pc:sldMkLst>
          <pc:docMk/>
          <pc:sldMk cId="118788512" sldId="299"/>
        </pc:sldMkLst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" creationId="{0B7AD298-AE2C-A7A9-6D09-7C8F01B14F36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4" creationId="{EC0F5F48-1616-3141-C124-18AB46F0C492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5" creationId="{818E1B95-A84F-878B-38D1-3391F962C4EF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6" creationId="{048B2A6E-ADC2-CA01-21EB-2E4C17FBD574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7" creationId="{83DB7DA2-A316-C777-CE8B-48A6315D2D93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8" creationId="{512F3DC9-0A36-66C0-53EC-73ABF1E9DA26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9" creationId="{23DC5628-A1B8-B8C4-A612-1FF4428AF827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10" creationId="{FCC9828A-5BC0-5463-0307-5518DBFB789E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11" creationId="{C7DBE858-7B4F-D99B-6D9B-2A34E64F46E8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12" creationId="{DD0D7DF1-1DB3-47F3-49F5-182C93E3EBD8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13" creationId="{9FCF0266-ED7F-7B41-7F3D-56368945D7B6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14" creationId="{8128DCAD-C2D3-19C2-6F23-84B06F50CFF1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15" creationId="{014D0B15-E36A-91C4-8A21-A62DCF11CFF8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16" creationId="{579CC738-A751-94A8-D07E-A82A14C2811A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17" creationId="{02C43CA6-1F29-FB10-75A8-A6C11A04D932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18" creationId="{80E65677-4094-6533-8E7B-EBD88ADF31F9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19" creationId="{A123160B-72EC-BF77-B3C1-95C72AB61B28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0" creationId="{6B090929-3AE4-798D-8848-FDEDA3EDCCED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1" creationId="{DB31608F-A33E-5488-9F58-ABC8F80945A3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2" creationId="{3FCA0CDC-3927-AAB7-CBB3-E06B1A092A2C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3" creationId="{0B1D6B31-69F0-C2B7-8E82-9E621D830E18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4" creationId="{B3F32EB7-BB94-76B1-734A-767488E06386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5" creationId="{C4196453-88CE-4560-051D-14A19F61F55E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6" creationId="{D9EDAD20-7C98-AC98-A5BC-AC59F427DE9B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7" creationId="{21832044-7538-0423-C901-931056838BF1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8" creationId="{A4F5586C-820F-1159-860B-292CB1EA67DB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29" creationId="{16955C96-BBAA-C13D-D0DE-3C0A53303E4E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30" creationId="{D1BBEC11-BA35-6FF0-D684-D96CC7D8A98C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31" creationId="{6D4798D5-1612-A339-4EDB-7EDC5F7A1A8A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32" creationId="{D78B03C5-0EAF-5D0F-92F1-2BC870717818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33" creationId="{07069A11-927B-3126-0630-2AD6E811831A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34" creationId="{144C0D62-A148-5959-4854-8083A1640D79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35" creationId="{CAF5EE97-1773-B506-B28E-6C07E6B6926A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36" creationId="{2002C64E-D5B2-4F1D-4AC7-0545CA18DE10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37" creationId="{AE3E857C-D0AC-47CE-03E9-0C7B5C021FF8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38" creationId="{02FF5397-3F08-BF1B-6D02-BA1B0323FB8E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39" creationId="{DE871CB1-2184-4B0C-BD5F-ED576C10C04E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40" creationId="{0E998A5E-05F5-AF78-C2BA-BF23B9ED9E91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43" creationId="{B93FA88B-07BF-FF53-DD8B-57B1C67F1FB0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44" creationId="{79E7AFAE-A53E-143B-37F8-80199371D14F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45" creationId="{937F79E5-8243-8AAB-F482-261E1949EFD4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46" creationId="{9D82E438-E269-9F07-0445-F031691BB6EC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49" creationId="{A9A636B4-E39F-8D3A-52EC-1A8532F6F33A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50" creationId="{20B25380-2801-D2EA-88F8-748A51534B04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51" creationId="{F0F93C16-FD68-A0C8-4FD7-775A38F260AC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56" creationId="{EE59EB0A-F10C-FD73-C541-8D9BDB522466}"/>
          </ac:spMkLst>
        </pc:spChg>
        <pc:spChg chg="mod">
          <ac:chgData name="Brian Balok" userId="685ccb80-cfa1-454b-99b7-0120cbe7ee01" providerId="ADAL" clId="{C73B7B44-D943-4E86-A8CA-B9DDD9F89447}" dt="2023-12-07T19:20:02.193" v="12" actId="2711"/>
          <ac:spMkLst>
            <pc:docMk/>
            <pc:sldMk cId="118788512" sldId="299"/>
            <ac:spMk id="57" creationId="{15E31446-A153-B418-7F73-400C1D9E0D67}"/>
          </ac:spMkLst>
        </pc:spChg>
        <pc:cxnChg chg="mod">
          <ac:chgData name="Brian Balok" userId="685ccb80-cfa1-454b-99b7-0120cbe7ee01" providerId="ADAL" clId="{C73B7B44-D943-4E86-A8CA-B9DDD9F89447}" dt="2023-12-07T19:20:02.193" v="12" actId="2711"/>
          <ac:cxnSpMkLst>
            <pc:docMk/>
            <pc:sldMk cId="118788512" sldId="299"/>
            <ac:cxnSpMk id="47" creationId="{77BC1D34-7D3A-AD2F-CA36-031681DA40A7}"/>
          </ac:cxnSpMkLst>
        </pc:cxnChg>
        <pc:cxnChg chg="mod">
          <ac:chgData name="Brian Balok" userId="685ccb80-cfa1-454b-99b7-0120cbe7ee01" providerId="ADAL" clId="{C73B7B44-D943-4E86-A8CA-B9DDD9F89447}" dt="2023-12-07T19:20:02.193" v="12" actId="2711"/>
          <ac:cxnSpMkLst>
            <pc:docMk/>
            <pc:sldMk cId="118788512" sldId="299"/>
            <ac:cxnSpMk id="48" creationId="{63CB0D97-97F8-CAF0-E307-B63A936DDFFD}"/>
          </ac:cxnSpMkLst>
        </pc:cxnChg>
      </pc:sldChg>
      <pc:sldChg chg="modSp">
        <pc:chgData name="Brian Balok" userId="685ccb80-cfa1-454b-99b7-0120cbe7ee01" providerId="ADAL" clId="{C73B7B44-D943-4E86-A8CA-B9DDD9F89447}" dt="2023-12-07T19:20:09.311" v="13" actId="2711"/>
        <pc:sldMkLst>
          <pc:docMk/>
          <pc:sldMk cId="1480167957" sldId="300"/>
        </pc:sldMkLst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" creationId="{E4ED0433-A900-64D5-78E7-6E01D7532EA9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4" creationId="{7503CFFD-067F-5963-27AD-2C460CD4A2E6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7" creationId="{2075F5AB-947B-D6FD-C901-7D18DE65353E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8" creationId="{9AC3EE97-E9FE-5813-7008-7BB10D8F730B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9" creationId="{7F7A994A-11D5-C6B1-826C-FE45223F499C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10" creationId="{8DAD26D2-89D4-6111-677B-C5D0CA157968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11" creationId="{0E266131-473B-CECE-23F2-7220F434AE71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12" creationId="{F58C8976-7A52-AFFF-0D95-1D6E237865B3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13" creationId="{31454FE8-2581-ADF2-9A33-F3CFCB315667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14" creationId="{E4740803-D95B-6E43-30E0-9917B39DAAF2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15" creationId="{E7A883FD-565F-64C7-50D4-33901BFAEF94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16" creationId="{C01E29FA-87B1-5FED-1C5C-2204D60DEE2C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17" creationId="{81DAD563-D90F-FD12-160F-D3CAD6B11CB7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18" creationId="{E3746150-DBEA-CAED-F4F1-B10D7659D794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19" creationId="{0E540F2A-9EAD-6F68-9B83-6B7FD8346120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0" creationId="{76FEC72D-AFBB-9030-EA8B-78E7651F3279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1" creationId="{F918ECEF-D576-5919-4DE3-AEB07B663716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2" creationId="{D244574B-BB21-CAB4-8729-95E0B17CD64F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3" creationId="{CA536F49-CF20-A632-77FF-C97CBBC8619B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4" creationId="{1CFF2355-9D5D-104B-672B-3ACAC7ADC32C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5" creationId="{8DAA06FE-D437-BA87-4823-CAB9D0D80EDB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6" creationId="{965576D5-DCB1-8D32-9BC1-EAAFE0A31877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7" creationId="{93556A9A-4440-41F2-22FD-7CA610BE95ED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8" creationId="{FB73104D-5428-F512-9F96-3778C76E7F89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29" creationId="{3710794B-83E1-8D5D-8721-D16C749B4E57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30" creationId="{EC0D2990-2604-FEA2-8A14-9815C887996C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31" creationId="{C3E6FC33-AF0C-B59D-2922-5F2CB673468E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32" creationId="{1CB8007C-990D-93BA-E895-BC819F65EAEB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33" creationId="{55BF04DC-E2DE-81B2-47D0-19AF3CA6E168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34" creationId="{67E3E70C-ED1B-AAAC-710D-84F8E6FBCC57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35" creationId="{BCE5903C-800E-3AE5-9A30-9F9EC12B1FF7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36" creationId="{FFA7AB21-14D9-795C-440E-A9E87120257D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37" creationId="{C8255529-3967-748E-35D6-A5C4D39E3B9B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38" creationId="{123477A9-1B18-325A-1EE3-7D04C4D03B89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39" creationId="{DBA9162C-E0FF-BCFD-106B-891E04EC163C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40" creationId="{B087ED02-28F2-BC22-C93F-2569EB39BEF0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41" creationId="{E8BF02D1-0C07-E50B-47C9-F6ABDCE0102A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42" creationId="{9BE2F90D-DD5B-C828-8DDD-0F28F63C8435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43" creationId="{8514AF20-06A0-1B3C-F357-08199C238A22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44" creationId="{641E8BD2-C287-2AB9-FED2-ADC72633B239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45" creationId="{B6939462-32EB-451F-BA1C-244C742162C8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46" creationId="{93B62C80-87BD-445F-7869-0BA49E145949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49" creationId="{A5BBC9F4-3DDA-5830-8123-0EFBAD9E0C37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50" creationId="{AD44CDFD-E09A-1CAD-A55A-4EB1069FE303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51" creationId="{5AB83CA5-7B29-7980-6125-A15284C29D93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52" creationId="{CDE3AC3A-E4BF-C05C-2925-B8372F2D6F24}"/>
          </ac:spMkLst>
        </pc:spChg>
        <pc:spChg chg="mod">
          <ac:chgData name="Brian Balok" userId="685ccb80-cfa1-454b-99b7-0120cbe7ee01" providerId="ADAL" clId="{C73B7B44-D943-4E86-A8CA-B9DDD9F89447}" dt="2023-12-07T19:20:09.311" v="13" actId="2711"/>
          <ac:spMkLst>
            <pc:docMk/>
            <pc:sldMk cId="1480167957" sldId="300"/>
            <ac:spMk id="53" creationId="{0CD440BB-61E6-F7C1-E9C9-FB2256CFC861}"/>
          </ac:spMkLst>
        </pc:spChg>
        <pc:cxnChg chg="mod">
          <ac:chgData name="Brian Balok" userId="685ccb80-cfa1-454b-99b7-0120cbe7ee01" providerId="ADAL" clId="{C73B7B44-D943-4E86-A8CA-B9DDD9F89447}" dt="2023-12-07T19:20:09.311" v="13" actId="2711"/>
          <ac:cxnSpMkLst>
            <pc:docMk/>
            <pc:sldMk cId="1480167957" sldId="300"/>
            <ac:cxnSpMk id="47" creationId="{5E1D284E-A977-5B9C-4FD6-7B6D76D0C4D2}"/>
          </ac:cxnSpMkLst>
        </pc:cxnChg>
        <pc:cxnChg chg="mod">
          <ac:chgData name="Brian Balok" userId="685ccb80-cfa1-454b-99b7-0120cbe7ee01" providerId="ADAL" clId="{C73B7B44-D943-4E86-A8CA-B9DDD9F89447}" dt="2023-12-07T19:20:09.311" v="13" actId="2711"/>
          <ac:cxnSpMkLst>
            <pc:docMk/>
            <pc:sldMk cId="1480167957" sldId="300"/>
            <ac:cxnSpMk id="48" creationId="{9C0D0B7F-C02F-3667-43F0-2B3B5C2BDFD2}"/>
          </ac:cxnSpMkLst>
        </pc:cxnChg>
      </pc:sldChg>
      <pc:sldChg chg="modSp">
        <pc:chgData name="Brian Balok" userId="685ccb80-cfa1-454b-99b7-0120cbe7ee01" providerId="ADAL" clId="{C73B7B44-D943-4E86-A8CA-B9DDD9F89447}" dt="2023-12-07T19:20:16.535" v="14" actId="2711"/>
        <pc:sldMkLst>
          <pc:docMk/>
          <pc:sldMk cId="2983998319" sldId="301"/>
        </pc:sldMkLst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" creationId="{023AB5B8-4475-5436-AC4C-4FD299BE6A4E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7" creationId="{D7BEA970-C02E-E000-18AB-F44591A56583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8" creationId="{DF1934AF-4922-02FA-ABD6-6B79D5CBD089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9" creationId="{25E348EA-EF38-00E2-7361-58DC4B823773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10" creationId="{7DEEAF1E-51AF-E4C8-476F-61E5C2F5060B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11" creationId="{890BE9FA-BF03-C44A-5F67-09E301DA65C3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12" creationId="{D8F5E6BE-3D31-76C8-A0C0-77C026B93C8E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13" creationId="{C7E17656-423F-2F47-71FF-83469E913CA7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14" creationId="{F9713EE7-D553-8D19-771E-047491ABCD75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15" creationId="{63926E9B-466B-E6CD-31FD-C4EEA821560B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16" creationId="{0CF3A532-D1C5-A90B-C5F2-1195DE6BC1DB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17" creationId="{2CEAF342-F67C-400C-7F32-334057DDA8B5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18" creationId="{C9F182AA-025E-2E5B-DA19-C87B3CD0DF4C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19" creationId="{539B950C-10DE-3900-2BFD-77255627E497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0" creationId="{20332150-A527-6CAF-8622-9E5C9A7F4754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1" creationId="{22D8FC44-3D31-8F6D-201F-48409D40DB9B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2" creationId="{1615120C-3C65-B604-2EF2-3D5CFB85D307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3" creationId="{C8173B09-27F9-1CC0-12FC-C2396B5470BE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4" creationId="{97B57A7B-4D95-F537-A861-DB2E9B205C6C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5" creationId="{919772DE-8A55-DA7E-2E16-FF31C90DBD48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6" creationId="{952876A3-F86E-1B04-D312-493CEAAA99CA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7" creationId="{C836806B-203F-7C74-2D8B-8F814619C97E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8" creationId="{DB953CC3-42DC-AA76-966B-74E28D7BB32F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29" creationId="{7C188099-1AA1-D3D9-2CE0-58E35A75965C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30" creationId="{FB2436AE-44FD-A2E2-08C6-3F2A4894D936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31" creationId="{71A87178-A5B3-8C10-5891-BACBF1A98529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32" creationId="{3B40DA50-3832-72DD-A7C7-1239DC6B31B5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33" creationId="{77B0C272-1476-197C-0500-F8076BEA8518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34" creationId="{2875C7B0-8028-1C2D-A7FA-9ACEA3A6D8AF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35" creationId="{7979999F-EA06-D74D-4ABB-D8268D334630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36" creationId="{F74A9C95-3512-4966-721C-3CF3B04CAD43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37" creationId="{A6BF1C3A-A3B9-4005-F796-171F2257D321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38" creationId="{D9282E40-2DC7-A916-4829-8EA64E8ECAD0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39" creationId="{FF625905-504D-DDF8-40DC-2302A5EFB160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40" creationId="{349A997A-2EF3-3EF5-1D92-C81307DB82EC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41" creationId="{76B19DF6-9240-D295-FF02-27A7CAE8A66B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42" creationId="{3CEEF9E6-8024-DF5E-780C-D8A290BFE7E4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43" creationId="{7494BED9-6977-7F9A-90A9-390F42D7C4C5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44" creationId="{94B0B883-0873-1CC3-CE39-F65292836DCF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45" creationId="{BBA82F92-A02F-5CC8-9EA3-CC11E8DC6F27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49" creationId="{93ECE0FD-8793-B5D9-6E8E-0A03C5EF4B17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50" creationId="{EED597B1-FA07-1E61-F695-4F45744119B5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51" creationId="{A3FB20FE-693E-0947-90D8-560E6D0C988A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52" creationId="{148D3CD5-1E8F-F5B8-B4ED-BD72E9EB82BE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53" creationId="{51D9348D-C11A-D508-6914-9E2FBA9EBAB8}"/>
          </ac:spMkLst>
        </pc:spChg>
        <pc:spChg chg="mod">
          <ac:chgData name="Brian Balok" userId="685ccb80-cfa1-454b-99b7-0120cbe7ee01" providerId="ADAL" clId="{C73B7B44-D943-4E86-A8CA-B9DDD9F89447}" dt="2023-12-07T19:20:16.535" v="14" actId="2711"/>
          <ac:spMkLst>
            <pc:docMk/>
            <pc:sldMk cId="2983998319" sldId="301"/>
            <ac:spMk id="54" creationId="{CB0BFE3D-9540-0A76-D566-956A57BDBA0B}"/>
          </ac:spMkLst>
        </pc:spChg>
        <pc:picChg chg="mod">
          <ac:chgData name="Brian Balok" userId="685ccb80-cfa1-454b-99b7-0120cbe7ee01" providerId="ADAL" clId="{C73B7B44-D943-4E86-A8CA-B9DDD9F89447}" dt="2023-12-07T19:20:16.535" v="14" actId="2711"/>
          <ac:picMkLst>
            <pc:docMk/>
            <pc:sldMk cId="2983998319" sldId="301"/>
            <ac:picMk id="55" creationId="{372B4E9E-9F2F-A484-C2AA-EAF1CD7A3FA2}"/>
          </ac:picMkLst>
        </pc:picChg>
        <pc:cxnChg chg="mod">
          <ac:chgData name="Brian Balok" userId="685ccb80-cfa1-454b-99b7-0120cbe7ee01" providerId="ADAL" clId="{C73B7B44-D943-4E86-A8CA-B9DDD9F89447}" dt="2023-12-07T19:20:16.535" v="14" actId="2711"/>
          <ac:cxnSpMkLst>
            <pc:docMk/>
            <pc:sldMk cId="2983998319" sldId="301"/>
            <ac:cxnSpMk id="48" creationId="{1B45A2CF-6D5C-10B1-3F43-ECEE962B1623}"/>
          </ac:cxnSpMkLst>
        </pc:cxnChg>
      </pc:sldChg>
      <pc:sldChg chg="modSp mod">
        <pc:chgData name="Brian Balok" userId="685ccb80-cfa1-454b-99b7-0120cbe7ee01" providerId="ADAL" clId="{C73B7B44-D943-4E86-A8CA-B9DDD9F89447}" dt="2023-12-07T19:20:32.967" v="15" actId="2711"/>
        <pc:sldMkLst>
          <pc:docMk/>
          <pc:sldMk cId="2421820090" sldId="304"/>
        </pc:sldMkLst>
        <pc:spChg chg="mod">
          <ac:chgData name="Brian Balok" userId="685ccb80-cfa1-454b-99b7-0120cbe7ee01" providerId="ADAL" clId="{C73B7B44-D943-4E86-A8CA-B9DDD9F89447}" dt="2023-12-07T19:20:32.967" v="15" actId="2711"/>
          <ac:spMkLst>
            <pc:docMk/>
            <pc:sldMk cId="2421820090" sldId="304"/>
            <ac:spMk id="2" creationId="{B5FDC150-F854-BD8D-5188-A93E79BB7C68}"/>
          </ac:spMkLst>
        </pc:spChg>
        <pc:spChg chg="mod">
          <ac:chgData name="Brian Balok" userId="685ccb80-cfa1-454b-99b7-0120cbe7ee01" providerId="ADAL" clId="{C73B7B44-D943-4E86-A8CA-B9DDD9F89447}" dt="2023-12-07T19:20:32.967" v="15" actId="2711"/>
          <ac:spMkLst>
            <pc:docMk/>
            <pc:sldMk cId="2421820090" sldId="304"/>
            <ac:spMk id="5" creationId="{0C2E86DD-FE8F-8EE9-7297-B9DA61C88523}"/>
          </ac:spMkLst>
        </pc:spChg>
      </pc:sldChg>
      <pc:sldChg chg="modSp mod">
        <pc:chgData name="Brian Balok" userId="685ccb80-cfa1-454b-99b7-0120cbe7ee01" providerId="ADAL" clId="{C73B7B44-D943-4E86-A8CA-B9DDD9F89447}" dt="2023-12-07T19:21:01.330" v="17" actId="2711"/>
        <pc:sldMkLst>
          <pc:docMk/>
          <pc:sldMk cId="3936861181" sldId="308"/>
        </pc:sldMkLst>
        <pc:spChg chg="mod">
          <ac:chgData name="Brian Balok" userId="685ccb80-cfa1-454b-99b7-0120cbe7ee01" providerId="ADAL" clId="{C73B7B44-D943-4E86-A8CA-B9DDD9F89447}" dt="2023-12-07T19:20:51.707" v="16" actId="2711"/>
          <ac:spMkLst>
            <pc:docMk/>
            <pc:sldMk cId="3936861181" sldId="308"/>
            <ac:spMk id="2" creationId="{578CAF45-0339-841F-424D-77BA07972DF5}"/>
          </ac:spMkLst>
        </pc:spChg>
        <pc:spChg chg="mod">
          <ac:chgData name="Brian Balok" userId="685ccb80-cfa1-454b-99b7-0120cbe7ee01" providerId="ADAL" clId="{C73B7B44-D943-4E86-A8CA-B9DDD9F89447}" dt="2023-12-07T19:20:51.707" v="16" actId="2711"/>
          <ac:spMkLst>
            <pc:docMk/>
            <pc:sldMk cId="3936861181" sldId="308"/>
            <ac:spMk id="4" creationId="{4220EC6C-C47F-1F4E-9F0B-C630B87265CD}"/>
          </ac:spMkLst>
        </pc:spChg>
        <pc:spChg chg="mod">
          <ac:chgData name="Brian Balok" userId="685ccb80-cfa1-454b-99b7-0120cbe7ee01" providerId="ADAL" clId="{C73B7B44-D943-4E86-A8CA-B9DDD9F89447}" dt="2023-12-07T19:20:51.707" v="16" actId="2711"/>
          <ac:spMkLst>
            <pc:docMk/>
            <pc:sldMk cId="3936861181" sldId="308"/>
            <ac:spMk id="6" creationId="{815B1E2E-D82E-D281-3907-C3199B757C5B}"/>
          </ac:spMkLst>
        </pc:spChg>
        <pc:graphicFrameChg chg="modGraphic">
          <ac:chgData name="Brian Balok" userId="685ccb80-cfa1-454b-99b7-0120cbe7ee01" providerId="ADAL" clId="{C73B7B44-D943-4E86-A8CA-B9DDD9F89447}" dt="2023-12-07T19:21:01.330" v="17" actId="2711"/>
          <ac:graphicFrameMkLst>
            <pc:docMk/>
            <pc:sldMk cId="3936861181" sldId="308"/>
            <ac:graphicFrameMk id="5" creationId="{B455FE28-D235-012D-9AE2-8A959E646D5F}"/>
          </ac:graphicFrameMkLst>
        </pc:graphicFrameChg>
      </pc:sldChg>
      <pc:sldChg chg="modSp">
        <pc:chgData name="Brian Balok" userId="685ccb80-cfa1-454b-99b7-0120cbe7ee01" providerId="ADAL" clId="{C73B7B44-D943-4E86-A8CA-B9DDD9F89447}" dt="2023-12-07T19:21:24.156" v="18" actId="2711"/>
        <pc:sldMkLst>
          <pc:docMk/>
          <pc:sldMk cId="2973644897" sldId="314"/>
        </pc:sldMkLst>
        <pc:spChg chg="mod">
          <ac:chgData name="Brian Balok" userId="685ccb80-cfa1-454b-99b7-0120cbe7ee01" providerId="ADAL" clId="{C73B7B44-D943-4E86-A8CA-B9DDD9F89447}" dt="2023-12-07T19:21:24.156" v="18" actId="2711"/>
          <ac:spMkLst>
            <pc:docMk/>
            <pc:sldMk cId="2973644897" sldId="314"/>
            <ac:spMk id="4" creationId="{D8D9E931-5FB9-4478-94D1-836784C9E752}"/>
          </ac:spMkLst>
        </pc:spChg>
        <pc:spChg chg="mod">
          <ac:chgData name="Brian Balok" userId="685ccb80-cfa1-454b-99b7-0120cbe7ee01" providerId="ADAL" clId="{C73B7B44-D943-4E86-A8CA-B9DDD9F89447}" dt="2023-12-07T19:21:24.156" v="18" actId="2711"/>
          <ac:spMkLst>
            <pc:docMk/>
            <pc:sldMk cId="2973644897" sldId="314"/>
            <ac:spMk id="5" creationId="{1E9C16BD-81FB-C7D5-2608-576DC1D846DE}"/>
          </ac:spMkLst>
        </pc:spChg>
      </pc:sldChg>
      <pc:sldChg chg="modSp">
        <pc:chgData name="Brian Balok" userId="685ccb80-cfa1-454b-99b7-0120cbe7ee01" providerId="ADAL" clId="{C73B7B44-D943-4E86-A8CA-B9DDD9F89447}" dt="2023-12-07T19:21:35.393" v="19" actId="2711"/>
        <pc:sldMkLst>
          <pc:docMk/>
          <pc:sldMk cId="996317168" sldId="316"/>
        </pc:sldMkLst>
        <pc:spChg chg="mod">
          <ac:chgData name="Brian Balok" userId="685ccb80-cfa1-454b-99b7-0120cbe7ee01" providerId="ADAL" clId="{C73B7B44-D943-4E86-A8CA-B9DDD9F89447}" dt="2023-12-07T19:21:35.393" v="19" actId="2711"/>
          <ac:spMkLst>
            <pc:docMk/>
            <pc:sldMk cId="996317168" sldId="316"/>
            <ac:spMk id="2" creationId="{39F9AD4D-BEDF-CDCE-D16C-87CB6248C0CA}"/>
          </ac:spMkLst>
        </pc:spChg>
        <pc:spChg chg="mod">
          <ac:chgData name="Brian Balok" userId="685ccb80-cfa1-454b-99b7-0120cbe7ee01" providerId="ADAL" clId="{C73B7B44-D943-4E86-A8CA-B9DDD9F89447}" dt="2023-12-07T19:21:35.393" v="19" actId="2711"/>
          <ac:spMkLst>
            <pc:docMk/>
            <pc:sldMk cId="996317168" sldId="316"/>
            <ac:spMk id="23" creationId="{0806AEE6-8235-6376-45EC-5B682CD270CC}"/>
          </ac:spMkLst>
        </pc:spChg>
        <pc:spChg chg="mod">
          <ac:chgData name="Brian Balok" userId="685ccb80-cfa1-454b-99b7-0120cbe7ee01" providerId="ADAL" clId="{C73B7B44-D943-4E86-A8CA-B9DDD9F89447}" dt="2023-12-07T19:21:35.393" v="19" actId="2711"/>
          <ac:spMkLst>
            <pc:docMk/>
            <pc:sldMk cId="996317168" sldId="316"/>
            <ac:spMk id="24" creationId="{F96C0495-6F86-C6E1-2B24-55FFAF4AD27A}"/>
          </ac:spMkLst>
        </pc:spChg>
        <pc:grpChg chg="mod">
          <ac:chgData name="Brian Balok" userId="685ccb80-cfa1-454b-99b7-0120cbe7ee01" providerId="ADAL" clId="{C73B7B44-D943-4E86-A8CA-B9DDD9F89447}" dt="2023-12-07T19:21:35.393" v="19" actId="2711"/>
          <ac:grpSpMkLst>
            <pc:docMk/>
            <pc:sldMk cId="996317168" sldId="316"/>
            <ac:grpSpMk id="4" creationId="{D46E7E1D-7096-18B1-3CD7-30AA065B3A83}"/>
          </ac:grpSpMkLst>
        </pc:grpChg>
        <pc:grpChg chg="mod">
          <ac:chgData name="Brian Balok" userId="685ccb80-cfa1-454b-99b7-0120cbe7ee01" providerId="ADAL" clId="{C73B7B44-D943-4E86-A8CA-B9DDD9F89447}" dt="2023-12-07T19:21:35.393" v="19" actId="2711"/>
          <ac:grpSpMkLst>
            <pc:docMk/>
            <pc:sldMk cId="996317168" sldId="316"/>
            <ac:grpSpMk id="17" creationId="{13419167-FF80-3975-C048-6EE81FF8B26F}"/>
          </ac:grpSpMkLst>
        </pc:grpChg>
      </pc:sldChg>
    </pc:docChg>
  </pc:docChgLst>
  <pc:docChgLst>
    <pc:chgData name="Brian Balok" userId="685ccb80-cfa1-454b-99b7-0120cbe7ee01" providerId="ADAL" clId="{E8E93751-83AB-4650-A3DE-B8046E2B20EC}"/>
    <pc:docChg chg="undo custSel addSld modSld">
      <pc:chgData name="Brian Balok" userId="685ccb80-cfa1-454b-99b7-0120cbe7ee01" providerId="ADAL" clId="{E8E93751-83AB-4650-A3DE-B8046E2B20EC}" dt="2023-11-28T14:35:54.550" v="1907" actId="14100"/>
      <pc:docMkLst>
        <pc:docMk/>
      </pc:docMkLst>
      <pc:sldChg chg="modSp mod">
        <pc:chgData name="Brian Balok" userId="685ccb80-cfa1-454b-99b7-0120cbe7ee01" providerId="ADAL" clId="{E8E93751-83AB-4650-A3DE-B8046E2B20EC}" dt="2023-11-28T13:08:46.907" v="270" actId="5793"/>
        <pc:sldMkLst>
          <pc:docMk/>
          <pc:sldMk cId="2941672395" sldId="258"/>
        </pc:sldMkLst>
        <pc:spChg chg="mod">
          <ac:chgData name="Brian Balok" userId="685ccb80-cfa1-454b-99b7-0120cbe7ee01" providerId="ADAL" clId="{E8E93751-83AB-4650-A3DE-B8046E2B20EC}" dt="2023-11-28T13:08:46.907" v="270" actId="5793"/>
          <ac:spMkLst>
            <pc:docMk/>
            <pc:sldMk cId="2941672395" sldId="258"/>
            <ac:spMk id="4" creationId="{6DB6DE7A-C6E8-C73E-C57F-F492FFA4AB5C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08:24.284" v="264" actId="5793"/>
        <pc:sldMkLst>
          <pc:docMk/>
          <pc:sldMk cId="4232540561" sldId="263"/>
        </pc:sldMkLst>
        <pc:spChg chg="mod">
          <ac:chgData name="Brian Balok" userId="685ccb80-cfa1-454b-99b7-0120cbe7ee01" providerId="ADAL" clId="{E8E93751-83AB-4650-A3DE-B8046E2B20EC}" dt="2023-11-27T21:31:52.042" v="16" actId="2711"/>
          <ac:spMkLst>
            <pc:docMk/>
            <pc:sldMk cId="4232540561" sldId="263"/>
            <ac:spMk id="2" creationId="{6330F935-AD1B-4D30-4724-2B5C2FDDC4D8}"/>
          </ac:spMkLst>
        </pc:spChg>
        <pc:spChg chg="del">
          <ac:chgData name="Brian Balok" userId="685ccb80-cfa1-454b-99b7-0120cbe7ee01" providerId="ADAL" clId="{E8E93751-83AB-4650-A3DE-B8046E2B20EC}" dt="2023-11-27T21:32:04.069" v="17" actId="478"/>
          <ac:spMkLst>
            <pc:docMk/>
            <pc:sldMk cId="4232540561" sldId="263"/>
            <ac:spMk id="3" creationId="{74649325-61D9-DF8A-3ED9-4016EE9B3A1E}"/>
          </ac:spMkLst>
        </pc:spChg>
        <pc:spChg chg="add mod">
          <ac:chgData name="Brian Balok" userId="685ccb80-cfa1-454b-99b7-0120cbe7ee01" providerId="ADAL" clId="{E8E93751-83AB-4650-A3DE-B8046E2B20EC}" dt="2023-11-28T13:08:24.284" v="264" actId="5793"/>
          <ac:spMkLst>
            <pc:docMk/>
            <pc:sldMk cId="4232540561" sldId="263"/>
            <ac:spMk id="4" creationId="{C89A24B5-FB14-C973-9A51-C9DAC261D97C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08:16.655" v="260" actId="5793"/>
        <pc:sldMkLst>
          <pc:docMk/>
          <pc:sldMk cId="2567127300" sldId="264"/>
        </pc:sldMkLst>
        <pc:spChg chg="mod">
          <ac:chgData name="Brian Balok" userId="685ccb80-cfa1-454b-99b7-0120cbe7ee01" providerId="ADAL" clId="{E8E93751-83AB-4650-A3DE-B8046E2B20EC}" dt="2023-11-27T21:33:20.389" v="70" actId="2711"/>
          <ac:spMkLst>
            <pc:docMk/>
            <pc:sldMk cId="2567127300" sldId="264"/>
            <ac:spMk id="2" creationId="{6CA87235-2122-BBD0-331C-8CAAFD0F488C}"/>
          </ac:spMkLst>
        </pc:spChg>
        <pc:spChg chg="del">
          <ac:chgData name="Brian Balok" userId="685ccb80-cfa1-454b-99b7-0120cbe7ee01" providerId="ADAL" clId="{E8E93751-83AB-4650-A3DE-B8046E2B20EC}" dt="2023-11-27T21:32:37.379" v="38" actId="478"/>
          <ac:spMkLst>
            <pc:docMk/>
            <pc:sldMk cId="2567127300" sldId="264"/>
            <ac:spMk id="3" creationId="{46E3010D-775E-1C15-2205-E5CDE783942C}"/>
          </ac:spMkLst>
        </pc:spChg>
        <pc:spChg chg="add mod">
          <ac:chgData name="Brian Balok" userId="685ccb80-cfa1-454b-99b7-0120cbe7ee01" providerId="ADAL" clId="{E8E93751-83AB-4650-A3DE-B8046E2B20EC}" dt="2023-11-28T13:08:16.655" v="260" actId="5793"/>
          <ac:spMkLst>
            <pc:docMk/>
            <pc:sldMk cId="2567127300" sldId="264"/>
            <ac:spMk id="4" creationId="{9B4BDCC8-A72D-778C-CF5D-68F9755EBACD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08:02.627" v="256" actId="20577"/>
        <pc:sldMkLst>
          <pc:docMk/>
          <pc:sldMk cId="3018463973" sldId="265"/>
        </pc:sldMkLst>
        <pc:spChg chg="mod">
          <ac:chgData name="Brian Balok" userId="685ccb80-cfa1-454b-99b7-0120cbe7ee01" providerId="ADAL" clId="{E8E93751-83AB-4650-A3DE-B8046E2B20EC}" dt="2023-11-27T21:33:25.487" v="71" actId="2711"/>
          <ac:spMkLst>
            <pc:docMk/>
            <pc:sldMk cId="3018463973" sldId="265"/>
            <ac:spMk id="2" creationId="{77E4A59D-04DB-DAB1-89E1-99C4FF0AE801}"/>
          </ac:spMkLst>
        </pc:spChg>
        <pc:spChg chg="del">
          <ac:chgData name="Brian Balok" userId="685ccb80-cfa1-454b-99b7-0120cbe7ee01" providerId="ADAL" clId="{E8E93751-83AB-4650-A3DE-B8046E2B20EC}" dt="2023-11-27T21:33:32.422" v="72" actId="478"/>
          <ac:spMkLst>
            <pc:docMk/>
            <pc:sldMk cId="3018463973" sldId="265"/>
            <ac:spMk id="3" creationId="{1336A03D-AA0F-5203-D21D-61F10461A48C}"/>
          </ac:spMkLst>
        </pc:spChg>
        <pc:spChg chg="add mod">
          <ac:chgData name="Brian Balok" userId="685ccb80-cfa1-454b-99b7-0120cbe7ee01" providerId="ADAL" clId="{E8E93751-83AB-4650-A3DE-B8046E2B20EC}" dt="2023-11-28T13:08:02.627" v="256" actId="20577"/>
          <ac:spMkLst>
            <pc:docMk/>
            <pc:sldMk cId="3018463973" sldId="265"/>
            <ac:spMk id="4" creationId="{E60C868D-3667-96F8-5904-E229AAD02041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7T21:37:36.734" v="230" actId="2711"/>
        <pc:sldMkLst>
          <pc:docMk/>
          <pc:sldMk cId="987295185" sldId="266"/>
        </pc:sldMkLst>
        <pc:spChg chg="mod">
          <ac:chgData name="Brian Balok" userId="685ccb80-cfa1-454b-99b7-0120cbe7ee01" providerId="ADAL" clId="{E8E93751-83AB-4650-A3DE-B8046E2B20EC}" dt="2023-11-27T21:37:36.734" v="230" actId="2711"/>
          <ac:spMkLst>
            <pc:docMk/>
            <pc:sldMk cId="987295185" sldId="266"/>
            <ac:spMk id="2" creationId="{67F925A4-80A1-8CFF-109C-8CF5CD06B575}"/>
          </ac:spMkLst>
        </pc:spChg>
        <pc:spChg chg="del">
          <ac:chgData name="Brian Balok" userId="685ccb80-cfa1-454b-99b7-0120cbe7ee01" providerId="ADAL" clId="{E8E93751-83AB-4650-A3DE-B8046E2B20EC}" dt="2023-11-27T21:34:05.514" v="109" actId="478"/>
          <ac:spMkLst>
            <pc:docMk/>
            <pc:sldMk cId="987295185" sldId="266"/>
            <ac:spMk id="3" creationId="{1F92E678-01DD-2B6A-65A6-85A780A549DB}"/>
          </ac:spMkLst>
        </pc:spChg>
        <pc:spChg chg="add mod">
          <ac:chgData name="Brian Balok" userId="685ccb80-cfa1-454b-99b7-0120cbe7ee01" providerId="ADAL" clId="{E8E93751-83AB-4650-A3DE-B8046E2B20EC}" dt="2023-11-27T21:34:57.470" v="121" actId="1076"/>
          <ac:spMkLst>
            <pc:docMk/>
            <pc:sldMk cId="987295185" sldId="266"/>
            <ac:spMk id="4" creationId="{4FA41926-89B3-55F6-586F-EF5A4EA6BA5F}"/>
          </ac:spMkLst>
        </pc:spChg>
        <pc:spChg chg="add mod">
          <ac:chgData name="Brian Balok" userId="685ccb80-cfa1-454b-99b7-0120cbe7ee01" providerId="ADAL" clId="{E8E93751-83AB-4650-A3DE-B8046E2B20EC}" dt="2023-11-27T21:34:57.470" v="121" actId="1076"/>
          <ac:spMkLst>
            <pc:docMk/>
            <pc:sldMk cId="987295185" sldId="266"/>
            <ac:spMk id="5" creationId="{1BD6DF36-DE37-C882-776A-736BE8D164F8}"/>
          </ac:spMkLst>
        </pc:spChg>
        <pc:spChg chg="add mod">
          <ac:chgData name="Brian Balok" userId="685ccb80-cfa1-454b-99b7-0120cbe7ee01" providerId="ADAL" clId="{E8E93751-83AB-4650-A3DE-B8046E2B20EC}" dt="2023-11-27T21:34:57.470" v="121" actId="1076"/>
          <ac:spMkLst>
            <pc:docMk/>
            <pc:sldMk cId="987295185" sldId="266"/>
            <ac:spMk id="6" creationId="{8AD803A8-2FA2-95EE-29DB-D327AF4C5FFD}"/>
          </ac:spMkLst>
        </pc:spChg>
        <pc:spChg chg="add mod">
          <ac:chgData name="Brian Balok" userId="685ccb80-cfa1-454b-99b7-0120cbe7ee01" providerId="ADAL" clId="{E8E93751-83AB-4650-A3DE-B8046E2B20EC}" dt="2023-11-27T21:34:57.470" v="121" actId="1076"/>
          <ac:spMkLst>
            <pc:docMk/>
            <pc:sldMk cId="987295185" sldId="266"/>
            <ac:spMk id="7" creationId="{1EEBFC1B-5DC4-5F03-1898-B183FD887DC7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7T21:37:41.998" v="231" actId="2711"/>
        <pc:sldMkLst>
          <pc:docMk/>
          <pc:sldMk cId="3882589439" sldId="267"/>
        </pc:sldMkLst>
        <pc:spChg chg="mod">
          <ac:chgData name="Brian Balok" userId="685ccb80-cfa1-454b-99b7-0120cbe7ee01" providerId="ADAL" clId="{E8E93751-83AB-4650-A3DE-B8046E2B20EC}" dt="2023-11-27T21:37:41.998" v="231" actId="2711"/>
          <ac:spMkLst>
            <pc:docMk/>
            <pc:sldMk cId="3882589439" sldId="267"/>
            <ac:spMk id="2" creationId="{D8C1D715-DE1C-D2B8-C7FD-1823A59D6A36}"/>
          </ac:spMkLst>
        </pc:spChg>
        <pc:spChg chg="del">
          <ac:chgData name="Brian Balok" userId="685ccb80-cfa1-454b-99b7-0120cbe7ee01" providerId="ADAL" clId="{E8E93751-83AB-4650-A3DE-B8046E2B20EC}" dt="2023-11-27T21:35:18.816" v="149" actId="478"/>
          <ac:spMkLst>
            <pc:docMk/>
            <pc:sldMk cId="3882589439" sldId="267"/>
            <ac:spMk id="3" creationId="{097B630E-04F6-A9D1-80A4-C69B972287F0}"/>
          </ac:spMkLst>
        </pc:spChg>
        <pc:spChg chg="add mod">
          <ac:chgData name="Brian Balok" userId="685ccb80-cfa1-454b-99b7-0120cbe7ee01" providerId="ADAL" clId="{E8E93751-83AB-4650-A3DE-B8046E2B20EC}" dt="2023-11-27T21:35:42.860" v="154" actId="14100"/>
          <ac:spMkLst>
            <pc:docMk/>
            <pc:sldMk cId="3882589439" sldId="267"/>
            <ac:spMk id="4" creationId="{A4426D1C-699F-5805-DF1D-3684EEE1AC65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7T21:37:47.600" v="232" actId="2711"/>
        <pc:sldMkLst>
          <pc:docMk/>
          <pc:sldMk cId="2541506324" sldId="268"/>
        </pc:sldMkLst>
        <pc:spChg chg="mod">
          <ac:chgData name="Brian Balok" userId="685ccb80-cfa1-454b-99b7-0120cbe7ee01" providerId="ADAL" clId="{E8E93751-83AB-4650-A3DE-B8046E2B20EC}" dt="2023-11-27T21:37:47.600" v="232" actId="2711"/>
          <ac:spMkLst>
            <pc:docMk/>
            <pc:sldMk cId="2541506324" sldId="268"/>
            <ac:spMk id="2" creationId="{41915E7F-E0BC-54B0-DFE3-48F08130BE4E}"/>
          </ac:spMkLst>
        </pc:spChg>
        <pc:spChg chg="del">
          <ac:chgData name="Brian Balok" userId="685ccb80-cfa1-454b-99b7-0120cbe7ee01" providerId="ADAL" clId="{E8E93751-83AB-4650-A3DE-B8046E2B20EC}" dt="2023-11-27T21:35:59.779" v="167" actId="478"/>
          <ac:spMkLst>
            <pc:docMk/>
            <pc:sldMk cId="2541506324" sldId="268"/>
            <ac:spMk id="3" creationId="{9D2CB729-8FE6-6369-8C91-0ADCE13027DD}"/>
          </ac:spMkLst>
        </pc:spChg>
        <pc:spChg chg="add mod">
          <ac:chgData name="Brian Balok" userId="685ccb80-cfa1-454b-99b7-0120cbe7ee01" providerId="ADAL" clId="{E8E93751-83AB-4650-A3DE-B8046E2B20EC}" dt="2023-11-27T21:36:21.542" v="172" actId="255"/>
          <ac:spMkLst>
            <pc:docMk/>
            <pc:sldMk cId="2541506324" sldId="268"/>
            <ac:spMk id="4" creationId="{8B383B8C-8737-E3A1-A979-C95CE416289A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07:46.253" v="253" actId="5793"/>
        <pc:sldMkLst>
          <pc:docMk/>
          <pc:sldMk cId="3329112783" sldId="269"/>
        </pc:sldMkLst>
        <pc:spChg chg="mod">
          <ac:chgData name="Brian Balok" userId="685ccb80-cfa1-454b-99b7-0120cbe7ee01" providerId="ADAL" clId="{E8E93751-83AB-4650-A3DE-B8046E2B20EC}" dt="2023-11-27T21:37:29.713" v="229" actId="2711"/>
          <ac:spMkLst>
            <pc:docMk/>
            <pc:sldMk cId="3329112783" sldId="269"/>
            <ac:spMk id="2" creationId="{EAD17D73-1A36-27C8-5EB4-3ABE75BE43FB}"/>
          </ac:spMkLst>
        </pc:spChg>
        <pc:spChg chg="del">
          <ac:chgData name="Brian Balok" userId="685ccb80-cfa1-454b-99b7-0120cbe7ee01" providerId="ADAL" clId="{E8E93751-83AB-4650-A3DE-B8046E2B20EC}" dt="2023-11-27T21:36:51.365" v="203" actId="478"/>
          <ac:spMkLst>
            <pc:docMk/>
            <pc:sldMk cId="3329112783" sldId="269"/>
            <ac:spMk id="3" creationId="{D9B98CB9-13B9-D4C1-01A4-E0DBB16EC4F1}"/>
          </ac:spMkLst>
        </pc:spChg>
        <pc:spChg chg="add mod">
          <ac:chgData name="Brian Balok" userId="685ccb80-cfa1-454b-99b7-0120cbe7ee01" providerId="ADAL" clId="{E8E93751-83AB-4650-A3DE-B8046E2B20EC}" dt="2023-11-28T13:07:46.253" v="253" actId="5793"/>
          <ac:spMkLst>
            <pc:docMk/>
            <pc:sldMk cId="3329112783" sldId="269"/>
            <ac:spMk id="4" creationId="{DC1D1D4A-4944-D108-ECEC-AFAD179486EA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10:40.905" v="327" actId="2711"/>
        <pc:sldMkLst>
          <pc:docMk/>
          <pc:sldMk cId="3631662615" sldId="270"/>
        </pc:sldMkLst>
        <pc:spChg chg="mod">
          <ac:chgData name="Brian Balok" userId="685ccb80-cfa1-454b-99b7-0120cbe7ee01" providerId="ADAL" clId="{E8E93751-83AB-4650-A3DE-B8046E2B20EC}" dt="2023-11-28T13:10:40.905" v="327" actId="2711"/>
          <ac:spMkLst>
            <pc:docMk/>
            <pc:sldMk cId="3631662615" sldId="270"/>
            <ac:spMk id="2" creationId="{30B7413F-0A82-114F-E65D-59ECB0BC9CC4}"/>
          </ac:spMkLst>
        </pc:spChg>
        <pc:spChg chg="del">
          <ac:chgData name="Brian Balok" userId="685ccb80-cfa1-454b-99b7-0120cbe7ee01" providerId="ADAL" clId="{E8E93751-83AB-4650-A3DE-B8046E2B20EC}" dt="2023-11-27T21:37:56.521" v="233" actId="478"/>
          <ac:spMkLst>
            <pc:docMk/>
            <pc:sldMk cId="3631662615" sldId="270"/>
            <ac:spMk id="3" creationId="{EF25574E-2CC9-05D5-DD78-774228F81B81}"/>
          </ac:spMkLst>
        </pc:spChg>
        <pc:spChg chg="add mod">
          <ac:chgData name="Brian Balok" userId="685ccb80-cfa1-454b-99b7-0120cbe7ee01" providerId="ADAL" clId="{E8E93751-83AB-4650-A3DE-B8046E2B20EC}" dt="2023-11-28T13:10:34.904" v="326" actId="2711"/>
          <ac:spMkLst>
            <pc:docMk/>
            <pc:sldMk cId="3631662615" sldId="270"/>
            <ac:spMk id="4" creationId="{EE549849-F549-6ABB-D5EF-1F3C9D3167CF}"/>
          </ac:spMkLst>
        </pc:spChg>
        <pc:picChg chg="add mod">
          <ac:chgData name="Brian Balok" userId="685ccb80-cfa1-454b-99b7-0120cbe7ee01" providerId="ADAL" clId="{E8E93751-83AB-4650-A3DE-B8046E2B20EC}" dt="2023-11-28T13:07:15.705" v="249" actId="1076"/>
          <ac:picMkLst>
            <pc:docMk/>
            <pc:sldMk cId="3631662615" sldId="270"/>
            <ac:picMk id="3" creationId="{4F06E443-E502-5B44-BB44-1663D42134C5}"/>
          </ac:picMkLst>
        </pc:picChg>
      </pc:sldChg>
      <pc:sldChg chg="addSp delSp modSp new mod">
        <pc:chgData name="Brian Balok" userId="685ccb80-cfa1-454b-99b7-0120cbe7ee01" providerId="ADAL" clId="{E8E93751-83AB-4650-A3DE-B8046E2B20EC}" dt="2023-11-28T13:10:25.673" v="325" actId="2711"/>
        <pc:sldMkLst>
          <pc:docMk/>
          <pc:sldMk cId="3943148315" sldId="271"/>
        </pc:sldMkLst>
        <pc:spChg chg="mod">
          <ac:chgData name="Brian Balok" userId="685ccb80-cfa1-454b-99b7-0120cbe7ee01" providerId="ADAL" clId="{E8E93751-83AB-4650-A3DE-B8046E2B20EC}" dt="2023-11-28T13:10:19.256" v="324" actId="2711"/>
          <ac:spMkLst>
            <pc:docMk/>
            <pc:sldMk cId="3943148315" sldId="271"/>
            <ac:spMk id="2" creationId="{7DE4077E-A326-7443-2AB4-60F781D8003D}"/>
          </ac:spMkLst>
        </pc:spChg>
        <pc:spChg chg="del">
          <ac:chgData name="Brian Balok" userId="685ccb80-cfa1-454b-99b7-0120cbe7ee01" providerId="ADAL" clId="{E8E93751-83AB-4650-A3DE-B8046E2B20EC}" dt="2023-11-28T13:09:11.565" v="295" actId="478"/>
          <ac:spMkLst>
            <pc:docMk/>
            <pc:sldMk cId="3943148315" sldId="271"/>
            <ac:spMk id="3" creationId="{7A9A44A5-9DA0-188D-EF9C-B1EC17C5D0D5}"/>
          </ac:spMkLst>
        </pc:spChg>
        <pc:spChg chg="add mod">
          <ac:chgData name="Brian Balok" userId="685ccb80-cfa1-454b-99b7-0120cbe7ee01" providerId="ADAL" clId="{E8E93751-83AB-4650-A3DE-B8046E2B20EC}" dt="2023-11-28T13:10:25.673" v="325" actId="2711"/>
          <ac:spMkLst>
            <pc:docMk/>
            <pc:sldMk cId="3943148315" sldId="271"/>
            <ac:spMk id="4" creationId="{9CA2A826-7E0F-1C4F-DACF-861B41C484ED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14:14.628" v="346" actId="2711"/>
        <pc:sldMkLst>
          <pc:docMk/>
          <pc:sldMk cId="1624316569" sldId="272"/>
        </pc:sldMkLst>
        <pc:spChg chg="mod">
          <ac:chgData name="Brian Balok" userId="685ccb80-cfa1-454b-99b7-0120cbe7ee01" providerId="ADAL" clId="{E8E93751-83AB-4650-A3DE-B8046E2B20EC}" dt="2023-11-28T13:14:14.628" v="346" actId="2711"/>
          <ac:spMkLst>
            <pc:docMk/>
            <pc:sldMk cId="1624316569" sldId="272"/>
            <ac:spMk id="2" creationId="{A71A4575-160F-1A94-290F-119A5F901A5F}"/>
          </ac:spMkLst>
        </pc:spChg>
        <pc:spChg chg="del">
          <ac:chgData name="Brian Balok" userId="685ccb80-cfa1-454b-99b7-0120cbe7ee01" providerId="ADAL" clId="{E8E93751-83AB-4650-A3DE-B8046E2B20EC}" dt="2023-11-28T13:10:04.385" v="320" actId="478"/>
          <ac:spMkLst>
            <pc:docMk/>
            <pc:sldMk cId="1624316569" sldId="272"/>
            <ac:spMk id="3" creationId="{4E8AD790-1663-9F98-8EB5-7E550B3A6F9E}"/>
          </ac:spMkLst>
        </pc:spChg>
        <pc:spChg chg="add mod">
          <ac:chgData name="Brian Balok" userId="685ccb80-cfa1-454b-99b7-0120cbe7ee01" providerId="ADAL" clId="{E8E93751-83AB-4650-A3DE-B8046E2B20EC}" dt="2023-11-28T13:10:13.427" v="323" actId="2711"/>
          <ac:spMkLst>
            <pc:docMk/>
            <pc:sldMk cId="1624316569" sldId="272"/>
            <ac:spMk id="4" creationId="{11741936-1247-A9A4-2512-DE33756D6D20}"/>
          </ac:spMkLst>
        </pc:spChg>
        <pc:spChg chg="add mod">
          <ac:chgData name="Brian Balok" userId="685ccb80-cfa1-454b-99b7-0120cbe7ee01" providerId="ADAL" clId="{E8E93751-83AB-4650-A3DE-B8046E2B20EC}" dt="2023-11-28T13:13:52.863" v="345" actId="208"/>
          <ac:spMkLst>
            <pc:docMk/>
            <pc:sldMk cId="1624316569" sldId="272"/>
            <ac:spMk id="5" creationId="{E8F60A75-F7B0-1F36-F82E-FBC9DF8B5344}"/>
          </ac:spMkLst>
        </pc:spChg>
        <pc:spChg chg="add mod">
          <ac:chgData name="Brian Balok" userId="685ccb80-cfa1-454b-99b7-0120cbe7ee01" providerId="ADAL" clId="{E8E93751-83AB-4650-A3DE-B8046E2B20EC}" dt="2023-11-28T13:13:45.913" v="343" actId="208"/>
          <ac:spMkLst>
            <pc:docMk/>
            <pc:sldMk cId="1624316569" sldId="272"/>
            <ac:spMk id="6" creationId="{9896FEF7-AC26-95E8-C98F-B8F2DC12488F}"/>
          </ac:spMkLst>
        </pc:spChg>
        <pc:spChg chg="add mod">
          <ac:chgData name="Brian Balok" userId="685ccb80-cfa1-454b-99b7-0120cbe7ee01" providerId="ADAL" clId="{E8E93751-83AB-4650-A3DE-B8046E2B20EC}" dt="2023-11-28T13:11:47.842" v="335" actId="208"/>
          <ac:spMkLst>
            <pc:docMk/>
            <pc:sldMk cId="1624316569" sldId="272"/>
            <ac:spMk id="7" creationId="{AF55FFEA-FB2A-473F-0CA7-09FA15FC9A57}"/>
          </ac:spMkLst>
        </pc:spChg>
        <pc:spChg chg="add mod">
          <ac:chgData name="Brian Balok" userId="685ccb80-cfa1-454b-99b7-0120cbe7ee01" providerId="ADAL" clId="{E8E93751-83AB-4650-A3DE-B8046E2B20EC}" dt="2023-11-28T13:13:38.683" v="338" actId="208"/>
          <ac:spMkLst>
            <pc:docMk/>
            <pc:sldMk cId="1624316569" sldId="272"/>
            <ac:spMk id="8" creationId="{1441B9A4-AF7E-A681-DEAA-B304D7A2F7BC}"/>
          </ac:spMkLst>
        </pc:spChg>
        <pc:spChg chg="add mod">
          <ac:chgData name="Brian Balok" userId="685ccb80-cfa1-454b-99b7-0120cbe7ee01" providerId="ADAL" clId="{E8E93751-83AB-4650-A3DE-B8046E2B20EC}" dt="2023-11-28T13:13:49.669" v="344" actId="208"/>
          <ac:spMkLst>
            <pc:docMk/>
            <pc:sldMk cId="1624316569" sldId="272"/>
            <ac:spMk id="9" creationId="{2AB98835-00F0-01CD-E222-59488A74814B}"/>
          </ac:spMkLst>
        </pc:spChg>
        <pc:spChg chg="add mod">
          <ac:chgData name="Brian Balok" userId="685ccb80-cfa1-454b-99b7-0120cbe7ee01" providerId="ADAL" clId="{E8E93751-83AB-4650-A3DE-B8046E2B20EC}" dt="2023-11-28T13:11:37.582" v="332" actId="208"/>
          <ac:spMkLst>
            <pc:docMk/>
            <pc:sldMk cId="1624316569" sldId="272"/>
            <ac:spMk id="10" creationId="{ECBB10B0-6AF3-8926-F01E-2C39D656F654}"/>
          </ac:spMkLst>
        </pc:spChg>
        <pc:spChg chg="add mod">
          <ac:chgData name="Brian Balok" userId="685ccb80-cfa1-454b-99b7-0120cbe7ee01" providerId="ADAL" clId="{E8E93751-83AB-4650-A3DE-B8046E2B20EC}" dt="2023-11-28T13:11:11.128" v="330" actId="2711"/>
          <ac:spMkLst>
            <pc:docMk/>
            <pc:sldMk cId="1624316569" sldId="272"/>
            <ac:spMk id="11" creationId="{7498A9FF-D7AF-60B5-10BA-A3981C93B754}"/>
          </ac:spMkLst>
        </pc:spChg>
        <pc:spChg chg="add mod">
          <ac:chgData name="Brian Balok" userId="685ccb80-cfa1-454b-99b7-0120cbe7ee01" providerId="ADAL" clId="{E8E93751-83AB-4650-A3DE-B8046E2B20EC}" dt="2023-11-28T13:11:11.128" v="330" actId="2711"/>
          <ac:spMkLst>
            <pc:docMk/>
            <pc:sldMk cId="1624316569" sldId="272"/>
            <ac:spMk id="12" creationId="{8E7D8DA6-7047-432F-E6C6-FE0E61C2577D}"/>
          </ac:spMkLst>
        </pc:spChg>
        <pc:spChg chg="add mod">
          <ac:chgData name="Brian Balok" userId="685ccb80-cfa1-454b-99b7-0120cbe7ee01" providerId="ADAL" clId="{E8E93751-83AB-4650-A3DE-B8046E2B20EC}" dt="2023-11-28T13:11:11.128" v="330" actId="2711"/>
          <ac:spMkLst>
            <pc:docMk/>
            <pc:sldMk cId="1624316569" sldId="272"/>
            <ac:spMk id="13" creationId="{849366C4-1E2E-B096-3D6B-C267F218EB84}"/>
          </ac:spMkLst>
        </pc:spChg>
        <pc:spChg chg="add mod">
          <ac:chgData name="Brian Balok" userId="685ccb80-cfa1-454b-99b7-0120cbe7ee01" providerId="ADAL" clId="{E8E93751-83AB-4650-A3DE-B8046E2B20EC}" dt="2023-11-28T13:11:11.128" v="330" actId="2711"/>
          <ac:spMkLst>
            <pc:docMk/>
            <pc:sldMk cId="1624316569" sldId="272"/>
            <ac:spMk id="14" creationId="{37672775-050E-22BB-0750-24E2B019B105}"/>
          </ac:spMkLst>
        </pc:spChg>
        <pc:spChg chg="add mod">
          <ac:chgData name="Brian Balok" userId="685ccb80-cfa1-454b-99b7-0120cbe7ee01" providerId="ADAL" clId="{E8E93751-83AB-4650-A3DE-B8046E2B20EC}" dt="2023-11-28T13:11:11.128" v="330" actId="2711"/>
          <ac:spMkLst>
            <pc:docMk/>
            <pc:sldMk cId="1624316569" sldId="272"/>
            <ac:spMk id="15" creationId="{36158288-2D1D-5120-6A28-6DDB116AE937}"/>
          </ac:spMkLst>
        </pc:spChg>
      </pc:sldChg>
      <pc:sldChg chg="addSp delSp modSp new mod modAnim">
        <pc:chgData name="Brian Balok" userId="685ccb80-cfa1-454b-99b7-0120cbe7ee01" providerId="ADAL" clId="{E8E93751-83AB-4650-A3DE-B8046E2B20EC}" dt="2023-11-28T13:18:41.886" v="444" actId="2711"/>
        <pc:sldMkLst>
          <pc:docMk/>
          <pc:sldMk cId="84102761" sldId="273"/>
        </pc:sldMkLst>
        <pc:spChg chg="mod">
          <ac:chgData name="Brian Balok" userId="685ccb80-cfa1-454b-99b7-0120cbe7ee01" providerId="ADAL" clId="{E8E93751-83AB-4650-A3DE-B8046E2B20EC}" dt="2023-11-28T13:18:41.886" v="444" actId="2711"/>
          <ac:spMkLst>
            <pc:docMk/>
            <pc:sldMk cId="84102761" sldId="273"/>
            <ac:spMk id="2" creationId="{2AB7E663-271A-B38B-0207-549E20D68C77}"/>
          </ac:spMkLst>
        </pc:spChg>
        <pc:spChg chg="del">
          <ac:chgData name="Brian Balok" userId="685ccb80-cfa1-454b-99b7-0120cbe7ee01" providerId="ADAL" clId="{E8E93751-83AB-4650-A3DE-B8046E2B20EC}" dt="2023-11-28T13:14:41.677" v="375" actId="478"/>
          <ac:spMkLst>
            <pc:docMk/>
            <pc:sldMk cId="84102761" sldId="273"/>
            <ac:spMk id="3" creationId="{40C0553F-477B-4B87-F955-878935CF42B5}"/>
          </ac:spMkLst>
        </pc:spChg>
        <pc:spChg chg="mod">
          <ac:chgData name="Brian Balok" userId="685ccb80-cfa1-454b-99b7-0120cbe7ee01" providerId="ADAL" clId="{E8E93751-83AB-4650-A3DE-B8046E2B20EC}" dt="2023-11-28T13:14:48.364" v="376"/>
          <ac:spMkLst>
            <pc:docMk/>
            <pc:sldMk cId="84102761" sldId="273"/>
            <ac:spMk id="6" creationId="{7EEC56F5-2B02-5084-B22C-060B79714940}"/>
          </ac:spMkLst>
        </pc:spChg>
        <pc:spChg chg="mod">
          <ac:chgData name="Brian Balok" userId="685ccb80-cfa1-454b-99b7-0120cbe7ee01" providerId="ADAL" clId="{E8E93751-83AB-4650-A3DE-B8046E2B20EC}" dt="2023-11-28T13:14:48.364" v="376"/>
          <ac:spMkLst>
            <pc:docMk/>
            <pc:sldMk cId="84102761" sldId="273"/>
            <ac:spMk id="14" creationId="{286A659E-8107-01B2-4E62-4E90BF361E4D}"/>
          </ac:spMkLst>
        </pc:spChg>
        <pc:spChg chg="mod">
          <ac:chgData name="Brian Balok" userId="685ccb80-cfa1-454b-99b7-0120cbe7ee01" providerId="ADAL" clId="{E8E93751-83AB-4650-A3DE-B8046E2B20EC}" dt="2023-11-28T13:15:09.323" v="383" actId="1076"/>
          <ac:spMkLst>
            <pc:docMk/>
            <pc:sldMk cId="84102761" sldId="273"/>
            <ac:spMk id="16" creationId="{9A49452E-5A75-7A53-8F21-13C2268D2A34}"/>
          </ac:spMkLst>
        </pc:spChg>
        <pc:spChg chg="add mod">
          <ac:chgData name="Brian Balok" userId="685ccb80-cfa1-454b-99b7-0120cbe7ee01" providerId="ADAL" clId="{E8E93751-83AB-4650-A3DE-B8046E2B20EC}" dt="2023-11-28T13:15:29.959" v="388" actId="1076"/>
          <ac:spMkLst>
            <pc:docMk/>
            <pc:sldMk cId="84102761" sldId="273"/>
            <ac:spMk id="19" creationId="{A1A08AB9-8FF3-B81B-7925-96DC4E878220}"/>
          </ac:spMkLst>
        </pc:spChg>
        <pc:spChg chg="add mod">
          <ac:chgData name="Brian Balok" userId="685ccb80-cfa1-454b-99b7-0120cbe7ee01" providerId="ADAL" clId="{E8E93751-83AB-4650-A3DE-B8046E2B20EC}" dt="2023-11-28T13:15:23.932" v="386" actId="1076"/>
          <ac:spMkLst>
            <pc:docMk/>
            <pc:sldMk cId="84102761" sldId="273"/>
            <ac:spMk id="20" creationId="{A127B3B5-14F4-2400-3E48-F09BBBE98A7D}"/>
          </ac:spMkLst>
        </pc:spChg>
        <pc:grpChg chg="add mod">
          <ac:chgData name="Brian Balok" userId="685ccb80-cfa1-454b-99b7-0120cbe7ee01" providerId="ADAL" clId="{E8E93751-83AB-4650-A3DE-B8046E2B20EC}" dt="2023-11-28T13:15:09.714" v="384" actId="14100"/>
          <ac:grpSpMkLst>
            <pc:docMk/>
            <pc:sldMk cId="84102761" sldId="273"/>
            <ac:grpSpMk id="4" creationId="{F0ECBC77-EFD9-6A07-8F3D-7B910B7A301D}"/>
          </ac:grpSpMkLst>
        </pc:grpChg>
        <pc:grpChg chg="add mod">
          <ac:chgData name="Brian Balok" userId="685ccb80-cfa1-454b-99b7-0120cbe7ee01" providerId="ADAL" clId="{E8E93751-83AB-4650-A3DE-B8046E2B20EC}" dt="2023-11-28T13:15:09.714" v="384" actId="14100"/>
          <ac:grpSpMkLst>
            <pc:docMk/>
            <pc:sldMk cId="84102761" sldId="273"/>
            <ac:grpSpMk id="15" creationId="{EA84F029-BE56-6F12-6E16-4597F045944E}"/>
          </ac:grpSpMkLst>
        </pc:grpChg>
        <pc:cxnChg chg="mod">
          <ac:chgData name="Brian Balok" userId="685ccb80-cfa1-454b-99b7-0120cbe7ee01" providerId="ADAL" clId="{E8E93751-83AB-4650-A3DE-B8046E2B20EC}" dt="2023-11-28T13:14:48.364" v="376"/>
          <ac:cxnSpMkLst>
            <pc:docMk/>
            <pc:sldMk cId="84102761" sldId="273"/>
            <ac:cxnSpMk id="5" creationId="{8B267804-783D-953E-33F0-8DBD35500956}"/>
          </ac:cxnSpMkLst>
        </pc:cxnChg>
        <pc:cxnChg chg="mod">
          <ac:chgData name="Brian Balok" userId="685ccb80-cfa1-454b-99b7-0120cbe7ee01" providerId="ADAL" clId="{E8E93751-83AB-4650-A3DE-B8046E2B20EC}" dt="2023-11-28T13:15:09.714" v="384" actId="14100"/>
          <ac:cxnSpMkLst>
            <pc:docMk/>
            <pc:sldMk cId="84102761" sldId="273"/>
            <ac:cxnSpMk id="7" creationId="{C3EE8E65-9939-65AB-B218-B5FD3E762B92}"/>
          </ac:cxnSpMkLst>
        </pc:cxnChg>
        <pc:cxnChg chg="mod">
          <ac:chgData name="Brian Balok" userId="685ccb80-cfa1-454b-99b7-0120cbe7ee01" providerId="ADAL" clId="{E8E93751-83AB-4650-A3DE-B8046E2B20EC}" dt="2023-11-28T13:14:48.364" v="376"/>
          <ac:cxnSpMkLst>
            <pc:docMk/>
            <pc:sldMk cId="84102761" sldId="273"/>
            <ac:cxnSpMk id="8" creationId="{7851A3CA-78A2-A3A7-0AFD-A5E55FE7FA79}"/>
          </ac:cxnSpMkLst>
        </pc:cxnChg>
        <pc:cxnChg chg="mod">
          <ac:chgData name="Brian Balok" userId="685ccb80-cfa1-454b-99b7-0120cbe7ee01" providerId="ADAL" clId="{E8E93751-83AB-4650-A3DE-B8046E2B20EC}" dt="2023-11-28T13:14:48.364" v="376"/>
          <ac:cxnSpMkLst>
            <pc:docMk/>
            <pc:sldMk cId="84102761" sldId="273"/>
            <ac:cxnSpMk id="9" creationId="{0B51B64E-F8D1-ED2B-092A-B08418F04D3A}"/>
          </ac:cxnSpMkLst>
        </pc:cxnChg>
        <pc:cxnChg chg="mod">
          <ac:chgData name="Brian Balok" userId="685ccb80-cfa1-454b-99b7-0120cbe7ee01" providerId="ADAL" clId="{E8E93751-83AB-4650-A3DE-B8046E2B20EC}" dt="2023-11-28T13:14:48.364" v="376"/>
          <ac:cxnSpMkLst>
            <pc:docMk/>
            <pc:sldMk cId="84102761" sldId="273"/>
            <ac:cxnSpMk id="10" creationId="{3A0F9E82-44D6-4FAB-E7EA-8EDA669569B8}"/>
          </ac:cxnSpMkLst>
        </pc:cxnChg>
        <pc:cxnChg chg="mod">
          <ac:chgData name="Brian Balok" userId="685ccb80-cfa1-454b-99b7-0120cbe7ee01" providerId="ADAL" clId="{E8E93751-83AB-4650-A3DE-B8046E2B20EC}" dt="2023-11-28T13:14:48.364" v="376"/>
          <ac:cxnSpMkLst>
            <pc:docMk/>
            <pc:sldMk cId="84102761" sldId="273"/>
            <ac:cxnSpMk id="11" creationId="{78B5381D-EB94-EB94-6EDE-6FC27F679C84}"/>
          </ac:cxnSpMkLst>
        </pc:cxnChg>
        <pc:cxnChg chg="mod">
          <ac:chgData name="Brian Balok" userId="685ccb80-cfa1-454b-99b7-0120cbe7ee01" providerId="ADAL" clId="{E8E93751-83AB-4650-A3DE-B8046E2B20EC}" dt="2023-11-28T13:14:48.364" v="376"/>
          <ac:cxnSpMkLst>
            <pc:docMk/>
            <pc:sldMk cId="84102761" sldId="273"/>
            <ac:cxnSpMk id="12" creationId="{97CCFE30-624C-4B6C-A13D-795E3FEFD971}"/>
          </ac:cxnSpMkLst>
        </pc:cxnChg>
        <pc:cxnChg chg="mod">
          <ac:chgData name="Brian Balok" userId="685ccb80-cfa1-454b-99b7-0120cbe7ee01" providerId="ADAL" clId="{E8E93751-83AB-4650-A3DE-B8046E2B20EC}" dt="2023-11-28T13:14:48.364" v="376"/>
          <ac:cxnSpMkLst>
            <pc:docMk/>
            <pc:sldMk cId="84102761" sldId="273"/>
            <ac:cxnSpMk id="13" creationId="{6BA1DB67-2928-67A6-729B-811B16B86808}"/>
          </ac:cxnSpMkLst>
        </pc:cxnChg>
        <pc:cxnChg chg="mod">
          <ac:chgData name="Brian Balok" userId="685ccb80-cfa1-454b-99b7-0120cbe7ee01" providerId="ADAL" clId="{E8E93751-83AB-4650-A3DE-B8046E2B20EC}" dt="2023-11-28T13:14:48.364" v="376"/>
          <ac:cxnSpMkLst>
            <pc:docMk/>
            <pc:sldMk cId="84102761" sldId="273"/>
            <ac:cxnSpMk id="17" creationId="{89630EEA-7F76-6DFD-1AAE-F7C4A8BDCF30}"/>
          </ac:cxnSpMkLst>
        </pc:cxnChg>
        <pc:cxnChg chg="mod">
          <ac:chgData name="Brian Balok" userId="685ccb80-cfa1-454b-99b7-0120cbe7ee01" providerId="ADAL" clId="{E8E93751-83AB-4650-A3DE-B8046E2B20EC}" dt="2023-11-28T13:15:09.046" v="382" actId="1076"/>
          <ac:cxnSpMkLst>
            <pc:docMk/>
            <pc:sldMk cId="84102761" sldId="273"/>
            <ac:cxnSpMk id="18" creationId="{76508B7A-7C6B-E6CB-7637-B05C677C74DD}"/>
          </ac:cxnSpMkLst>
        </pc:cxnChg>
      </pc:sldChg>
      <pc:sldChg chg="addSp delSp modSp new mod">
        <pc:chgData name="Brian Balok" userId="685ccb80-cfa1-454b-99b7-0120cbe7ee01" providerId="ADAL" clId="{E8E93751-83AB-4650-A3DE-B8046E2B20EC}" dt="2023-11-28T13:18:32.603" v="443" actId="2711"/>
        <pc:sldMkLst>
          <pc:docMk/>
          <pc:sldMk cId="2459766426" sldId="274"/>
        </pc:sldMkLst>
        <pc:spChg chg="mod">
          <ac:chgData name="Brian Balok" userId="685ccb80-cfa1-454b-99b7-0120cbe7ee01" providerId="ADAL" clId="{E8E93751-83AB-4650-A3DE-B8046E2B20EC}" dt="2023-11-28T13:18:32.603" v="443" actId="2711"/>
          <ac:spMkLst>
            <pc:docMk/>
            <pc:sldMk cId="2459766426" sldId="274"/>
            <ac:spMk id="2" creationId="{6A56327E-392F-AE3A-BA29-4A06630BE7B9}"/>
          </ac:spMkLst>
        </pc:spChg>
        <pc:spChg chg="del">
          <ac:chgData name="Brian Balok" userId="685ccb80-cfa1-454b-99b7-0120cbe7ee01" providerId="ADAL" clId="{E8E93751-83AB-4650-A3DE-B8046E2B20EC}" dt="2023-11-28T13:15:58.162" v="408" actId="478"/>
          <ac:spMkLst>
            <pc:docMk/>
            <pc:sldMk cId="2459766426" sldId="274"/>
            <ac:spMk id="3" creationId="{E9DFAC04-7881-9E32-F349-604A22C7880C}"/>
          </ac:spMkLst>
        </pc:spChg>
        <pc:spChg chg="add mod">
          <ac:chgData name="Brian Balok" userId="685ccb80-cfa1-454b-99b7-0120cbe7ee01" providerId="ADAL" clId="{E8E93751-83AB-4650-A3DE-B8046E2B20EC}" dt="2023-11-28T13:16:10.398" v="411" actId="2711"/>
          <ac:spMkLst>
            <pc:docMk/>
            <pc:sldMk cId="2459766426" sldId="274"/>
            <ac:spMk id="4" creationId="{EE489D4A-472C-6364-0B12-51F96C3A95AB}"/>
          </ac:spMkLst>
        </pc:spChg>
        <pc:picChg chg="add mod">
          <ac:chgData name="Brian Balok" userId="685ccb80-cfa1-454b-99b7-0120cbe7ee01" providerId="ADAL" clId="{E8E93751-83AB-4650-A3DE-B8046E2B20EC}" dt="2023-11-28T13:16:06.711" v="410" actId="1076"/>
          <ac:picMkLst>
            <pc:docMk/>
            <pc:sldMk cId="2459766426" sldId="274"/>
            <ac:picMk id="5" creationId="{C641BC06-8242-9052-B1EF-FD89CA968B9C}"/>
          </ac:picMkLst>
        </pc:picChg>
      </pc:sldChg>
      <pc:sldChg chg="addSp delSp modSp new mod">
        <pc:chgData name="Brian Balok" userId="685ccb80-cfa1-454b-99b7-0120cbe7ee01" providerId="ADAL" clId="{E8E93751-83AB-4650-A3DE-B8046E2B20EC}" dt="2023-11-28T13:18:22.545" v="442" actId="2711"/>
        <pc:sldMkLst>
          <pc:docMk/>
          <pc:sldMk cId="19865092" sldId="275"/>
        </pc:sldMkLst>
        <pc:spChg chg="mod">
          <ac:chgData name="Brian Balok" userId="685ccb80-cfa1-454b-99b7-0120cbe7ee01" providerId="ADAL" clId="{E8E93751-83AB-4650-A3DE-B8046E2B20EC}" dt="2023-11-28T13:18:22.545" v="442" actId="2711"/>
          <ac:spMkLst>
            <pc:docMk/>
            <pc:sldMk cId="19865092" sldId="275"/>
            <ac:spMk id="2" creationId="{9DD7B6B5-6814-4066-3857-9D31FF0362CB}"/>
          </ac:spMkLst>
        </pc:spChg>
        <pc:spChg chg="del">
          <ac:chgData name="Brian Balok" userId="685ccb80-cfa1-454b-99b7-0120cbe7ee01" providerId="ADAL" clId="{E8E93751-83AB-4650-A3DE-B8046E2B20EC}" dt="2023-11-28T13:16:35.488" v="433" actId="478"/>
          <ac:spMkLst>
            <pc:docMk/>
            <pc:sldMk cId="19865092" sldId="275"/>
            <ac:spMk id="3" creationId="{29BC8455-23DB-87E4-8196-61EC75FF93A0}"/>
          </ac:spMkLst>
        </pc:spChg>
        <pc:spChg chg="add mod">
          <ac:chgData name="Brian Balok" userId="685ccb80-cfa1-454b-99b7-0120cbe7ee01" providerId="ADAL" clId="{E8E93751-83AB-4650-A3DE-B8046E2B20EC}" dt="2023-11-28T13:17:01.657" v="441" actId="14100"/>
          <ac:spMkLst>
            <pc:docMk/>
            <pc:sldMk cId="19865092" sldId="275"/>
            <ac:spMk id="4" creationId="{4E0A625E-0C64-2D20-CAEB-D53050AF03AB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42:26.071" v="864" actId="2711"/>
        <pc:sldMkLst>
          <pc:docMk/>
          <pc:sldMk cId="1027378216" sldId="276"/>
        </pc:sldMkLst>
        <pc:spChg chg="mod">
          <ac:chgData name="Brian Balok" userId="685ccb80-cfa1-454b-99b7-0120cbe7ee01" providerId="ADAL" clId="{E8E93751-83AB-4650-A3DE-B8046E2B20EC}" dt="2023-11-28T13:27:26.860" v="623" actId="2711"/>
          <ac:spMkLst>
            <pc:docMk/>
            <pc:sldMk cId="1027378216" sldId="276"/>
            <ac:spMk id="2" creationId="{9A1D2765-CEC7-4433-CB45-84E8B289E2E8}"/>
          </ac:spMkLst>
        </pc:spChg>
        <pc:spChg chg="del">
          <ac:chgData name="Brian Balok" userId="685ccb80-cfa1-454b-99b7-0120cbe7ee01" providerId="ADAL" clId="{E8E93751-83AB-4650-A3DE-B8046E2B20EC}" dt="2023-11-28T13:19:06.120" v="466" actId="478"/>
          <ac:spMkLst>
            <pc:docMk/>
            <pc:sldMk cId="1027378216" sldId="276"/>
            <ac:spMk id="3" creationId="{D33C04CA-007A-8011-B17C-D86D30E8CFB4}"/>
          </ac:spMkLst>
        </pc:spChg>
        <pc:spChg chg="add mod">
          <ac:chgData name="Brian Balok" userId="685ccb80-cfa1-454b-99b7-0120cbe7ee01" providerId="ADAL" clId="{E8E93751-83AB-4650-A3DE-B8046E2B20EC}" dt="2023-11-28T13:20:52.925" v="499" actId="20577"/>
          <ac:spMkLst>
            <pc:docMk/>
            <pc:sldMk cId="1027378216" sldId="276"/>
            <ac:spMk id="4" creationId="{DF9235CC-3E49-417B-6941-35B811D476C8}"/>
          </ac:spMkLst>
        </pc:spChg>
        <pc:spChg chg="add del mod">
          <ac:chgData name="Brian Balok" userId="685ccb80-cfa1-454b-99b7-0120cbe7ee01" providerId="ADAL" clId="{E8E93751-83AB-4650-A3DE-B8046E2B20EC}" dt="2023-11-28T13:19:29.701" v="476"/>
          <ac:spMkLst>
            <pc:docMk/>
            <pc:sldMk cId="1027378216" sldId="276"/>
            <ac:spMk id="5" creationId="{4276053E-DE74-AE5D-EB40-E1335C3951D2}"/>
          </ac:spMkLst>
        </pc:spChg>
        <pc:spChg chg="add del mod">
          <ac:chgData name="Brian Balok" userId="685ccb80-cfa1-454b-99b7-0120cbe7ee01" providerId="ADAL" clId="{E8E93751-83AB-4650-A3DE-B8046E2B20EC}" dt="2023-11-28T13:19:29.701" v="476"/>
          <ac:spMkLst>
            <pc:docMk/>
            <pc:sldMk cId="1027378216" sldId="276"/>
            <ac:spMk id="6" creationId="{9AB29DC6-0329-6B2B-738C-0EC66E0748F1}"/>
          </ac:spMkLst>
        </pc:spChg>
        <pc:spChg chg="add del mod">
          <ac:chgData name="Brian Balok" userId="685ccb80-cfa1-454b-99b7-0120cbe7ee01" providerId="ADAL" clId="{E8E93751-83AB-4650-A3DE-B8046E2B20EC}" dt="2023-11-28T13:19:45.269" v="480"/>
          <ac:spMkLst>
            <pc:docMk/>
            <pc:sldMk cId="1027378216" sldId="276"/>
            <ac:spMk id="7" creationId="{440F2DBF-FB52-7BE9-9BCB-CA0FE2F57A83}"/>
          </ac:spMkLst>
        </pc:spChg>
        <pc:spChg chg="add del mod">
          <ac:chgData name="Brian Balok" userId="685ccb80-cfa1-454b-99b7-0120cbe7ee01" providerId="ADAL" clId="{E8E93751-83AB-4650-A3DE-B8046E2B20EC}" dt="2023-11-28T13:19:45.269" v="480"/>
          <ac:spMkLst>
            <pc:docMk/>
            <pc:sldMk cId="1027378216" sldId="276"/>
            <ac:spMk id="8" creationId="{71087D63-B1C5-1417-958C-1CAB2869A5FF}"/>
          </ac:spMkLst>
        </pc:spChg>
        <pc:spChg chg="add del mod">
          <ac:chgData name="Brian Balok" userId="685ccb80-cfa1-454b-99b7-0120cbe7ee01" providerId="ADAL" clId="{E8E93751-83AB-4650-A3DE-B8046E2B20EC}" dt="2023-11-28T13:19:45.269" v="480"/>
          <ac:spMkLst>
            <pc:docMk/>
            <pc:sldMk cId="1027378216" sldId="276"/>
            <ac:spMk id="9" creationId="{2CC4D7E9-B791-0901-28B6-1D212DAF82B4}"/>
          </ac:spMkLst>
        </pc:spChg>
        <pc:spChg chg="add del mod">
          <ac:chgData name="Brian Balok" userId="685ccb80-cfa1-454b-99b7-0120cbe7ee01" providerId="ADAL" clId="{E8E93751-83AB-4650-A3DE-B8046E2B20EC}" dt="2023-11-28T13:19:45.269" v="480"/>
          <ac:spMkLst>
            <pc:docMk/>
            <pc:sldMk cId="1027378216" sldId="276"/>
            <ac:spMk id="10" creationId="{176E2D74-F1B1-26FD-FEF5-8C346FB2DAEA}"/>
          </ac:spMkLst>
        </pc:spChg>
        <pc:spChg chg="add del mod">
          <ac:chgData name="Brian Balok" userId="685ccb80-cfa1-454b-99b7-0120cbe7ee01" providerId="ADAL" clId="{E8E93751-83AB-4650-A3DE-B8046E2B20EC}" dt="2023-11-28T13:19:45.269" v="480"/>
          <ac:spMkLst>
            <pc:docMk/>
            <pc:sldMk cId="1027378216" sldId="276"/>
            <ac:spMk id="11" creationId="{BAED6F74-5EF8-234E-76F9-54FA4BDA85F8}"/>
          </ac:spMkLst>
        </pc:spChg>
        <pc:spChg chg="add del mod">
          <ac:chgData name="Brian Balok" userId="685ccb80-cfa1-454b-99b7-0120cbe7ee01" providerId="ADAL" clId="{E8E93751-83AB-4650-A3DE-B8046E2B20EC}" dt="2023-11-28T13:20:02.103" v="484"/>
          <ac:spMkLst>
            <pc:docMk/>
            <pc:sldMk cId="1027378216" sldId="276"/>
            <ac:spMk id="12" creationId="{8CA2E14E-53F0-A033-AB22-CD59CFB93A6A}"/>
          </ac:spMkLst>
        </pc:spChg>
        <pc:spChg chg="add del mod">
          <ac:chgData name="Brian Balok" userId="685ccb80-cfa1-454b-99b7-0120cbe7ee01" providerId="ADAL" clId="{E8E93751-83AB-4650-A3DE-B8046E2B20EC}" dt="2023-11-28T13:20:02.103" v="484"/>
          <ac:spMkLst>
            <pc:docMk/>
            <pc:sldMk cId="1027378216" sldId="276"/>
            <ac:spMk id="13" creationId="{7EF34B49-0198-6F89-56FB-91656540C7D6}"/>
          </ac:spMkLst>
        </pc:spChg>
        <pc:spChg chg="add del mod">
          <ac:chgData name="Brian Balok" userId="685ccb80-cfa1-454b-99b7-0120cbe7ee01" providerId="ADAL" clId="{E8E93751-83AB-4650-A3DE-B8046E2B20EC}" dt="2023-11-28T13:20:02.103" v="484"/>
          <ac:spMkLst>
            <pc:docMk/>
            <pc:sldMk cId="1027378216" sldId="276"/>
            <ac:spMk id="14" creationId="{48DF5646-8C92-0DF9-6446-A177D5DF5EE4}"/>
          </ac:spMkLst>
        </pc:spChg>
        <pc:spChg chg="add del mod">
          <ac:chgData name="Brian Balok" userId="685ccb80-cfa1-454b-99b7-0120cbe7ee01" providerId="ADAL" clId="{E8E93751-83AB-4650-A3DE-B8046E2B20EC}" dt="2023-11-28T13:20:02.103" v="484"/>
          <ac:spMkLst>
            <pc:docMk/>
            <pc:sldMk cId="1027378216" sldId="276"/>
            <ac:spMk id="15" creationId="{C61ACF3B-33F1-C927-C861-880B5BB86362}"/>
          </ac:spMkLst>
        </pc:spChg>
        <pc:spChg chg="add del mod">
          <ac:chgData name="Brian Balok" userId="685ccb80-cfa1-454b-99b7-0120cbe7ee01" providerId="ADAL" clId="{E8E93751-83AB-4650-A3DE-B8046E2B20EC}" dt="2023-11-28T13:20:02.103" v="484"/>
          <ac:spMkLst>
            <pc:docMk/>
            <pc:sldMk cId="1027378216" sldId="276"/>
            <ac:spMk id="16" creationId="{4F58C876-3C8B-4B64-B2D7-649F549273E6}"/>
          </ac:spMkLst>
        </pc:spChg>
        <pc:spChg chg="add del mod">
          <ac:chgData name="Brian Balok" userId="685ccb80-cfa1-454b-99b7-0120cbe7ee01" providerId="ADAL" clId="{E8E93751-83AB-4650-A3DE-B8046E2B20EC}" dt="2023-11-28T13:20:02.103" v="484"/>
          <ac:spMkLst>
            <pc:docMk/>
            <pc:sldMk cId="1027378216" sldId="276"/>
            <ac:spMk id="17" creationId="{F16DAE49-39C3-53BF-86DA-01C20985DC28}"/>
          </ac:spMkLst>
        </pc:spChg>
        <pc:spChg chg="add mod">
          <ac:chgData name="Brian Balok" userId="685ccb80-cfa1-454b-99b7-0120cbe7ee01" providerId="ADAL" clId="{E8E93751-83AB-4650-A3DE-B8046E2B20EC}" dt="2023-11-28T13:20:21.353" v="488" actId="14100"/>
          <ac:spMkLst>
            <pc:docMk/>
            <pc:sldMk cId="1027378216" sldId="276"/>
            <ac:spMk id="18" creationId="{64E7AE1D-8517-F9E6-05E5-425CF5BF787E}"/>
          </ac:spMkLst>
        </pc:spChg>
        <pc:spChg chg="add mod">
          <ac:chgData name="Brian Balok" userId="685ccb80-cfa1-454b-99b7-0120cbe7ee01" providerId="ADAL" clId="{E8E93751-83AB-4650-A3DE-B8046E2B20EC}" dt="2023-11-28T13:20:21.353" v="488" actId="14100"/>
          <ac:spMkLst>
            <pc:docMk/>
            <pc:sldMk cId="1027378216" sldId="276"/>
            <ac:spMk id="19" creationId="{827CBDC8-74A5-2D43-3E9D-C1EA22E8981F}"/>
          </ac:spMkLst>
        </pc:spChg>
        <pc:spChg chg="add mod">
          <ac:chgData name="Brian Balok" userId="685ccb80-cfa1-454b-99b7-0120cbe7ee01" providerId="ADAL" clId="{E8E93751-83AB-4650-A3DE-B8046E2B20EC}" dt="2023-11-28T13:20:21.353" v="488" actId="14100"/>
          <ac:spMkLst>
            <pc:docMk/>
            <pc:sldMk cId="1027378216" sldId="276"/>
            <ac:spMk id="20" creationId="{28E0960D-AC6C-F548-DDA9-ED53638A0A85}"/>
          </ac:spMkLst>
        </pc:spChg>
        <pc:spChg chg="add mod ord">
          <ac:chgData name="Brian Balok" userId="685ccb80-cfa1-454b-99b7-0120cbe7ee01" providerId="ADAL" clId="{E8E93751-83AB-4650-A3DE-B8046E2B20EC}" dt="2023-11-28T13:21:38.008" v="503" actId="170"/>
          <ac:spMkLst>
            <pc:docMk/>
            <pc:sldMk cId="1027378216" sldId="276"/>
            <ac:spMk id="21" creationId="{9B9210AF-44DE-30D6-41CC-CDEBB1DB61C0}"/>
          </ac:spMkLst>
        </pc:spChg>
        <pc:spChg chg="add mod ord">
          <ac:chgData name="Brian Balok" userId="685ccb80-cfa1-454b-99b7-0120cbe7ee01" providerId="ADAL" clId="{E8E93751-83AB-4650-A3DE-B8046E2B20EC}" dt="2023-11-28T13:21:46.544" v="504" actId="166"/>
          <ac:spMkLst>
            <pc:docMk/>
            <pc:sldMk cId="1027378216" sldId="276"/>
            <ac:spMk id="22" creationId="{C63943B0-F159-5DC8-2B3F-ABE5FB860211}"/>
          </ac:spMkLst>
        </pc:spChg>
        <pc:spChg chg="add mod">
          <ac:chgData name="Brian Balok" userId="685ccb80-cfa1-454b-99b7-0120cbe7ee01" providerId="ADAL" clId="{E8E93751-83AB-4650-A3DE-B8046E2B20EC}" dt="2023-11-28T13:42:26.071" v="864" actId="2711"/>
          <ac:spMkLst>
            <pc:docMk/>
            <pc:sldMk cId="1027378216" sldId="276"/>
            <ac:spMk id="23" creationId="{3CB0D643-2169-F231-62F8-EBA70DDF62AB}"/>
          </ac:spMkLst>
        </pc:spChg>
        <pc:spChg chg="add mod">
          <ac:chgData name="Brian Balok" userId="685ccb80-cfa1-454b-99b7-0120cbe7ee01" providerId="ADAL" clId="{E8E93751-83AB-4650-A3DE-B8046E2B20EC}" dt="2023-11-28T13:42:26.071" v="864" actId="2711"/>
          <ac:spMkLst>
            <pc:docMk/>
            <pc:sldMk cId="1027378216" sldId="276"/>
            <ac:spMk id="24" creationId="{7A22E65B-EF01-A4ED-BF8F-FAA83F2DE840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42:17.091" v="863" actId="2711"/>
        <pc:sldMkLst>
          <pc:docMk/>
          <pc:sldMk cId="59451875" sldId="277"/>
        </pc:sldMkLst>
        <pc:spChg chg="mod">
          <ac:chgData name="Brian Balok" userId="685ccb80-cfa1-454b-99b7-0120cbe7ee01" providerId="ADAL" clId="{E8E93751-83AB-4650-A3DE-B8046E2B20EC}" dt="2023-11-28T13:27:34.039" v="624" actId="2711"/>
          <ac:spMkLst>
            <pc:docMk/>
            <pc:sldMk cId="59451875" sldId="277"/>
            <ac:spMk id="2" creationId="{83749A94-775A-865B-A3BC-4C25A0C9F057}"/>
          </ac:spMkLst>
        </pc:spChg>
        <pc:spChg chg="del">
          <ac:chgData name="Brian Balok" userId="685ccb80-cfa1-454b-99b7-0120cbe7ee01" providerId="ADAL" clId="{E8E93751-83AB-4650-A3DE-B8046E2B20EC}" dt="2023-11-28T13:22:39.712" v="566" actId="478"/>
          <ac:spMkLst>
            <pc:docMk/>
            <pc:sldMk cId="59451875" sldId="277"/>
            <ac:spMk id="3" creationId="{81EF0338-28A0-9BDC-BF17-7CDB56F33A02}"/>
          </ac:spMkLst>
        </pc:spChg>
        <pc:spChg chg="add mod">
          <ac:chgData name="Brian Balok" userId="685ccb80-cfa1-454b-99b7-0120cbe7ee01" providerId="ADAL" clId="{E8E93751-83AB-4650-A3DE-B8046E2B20EC}" dt="2023-11-28T13:23:39.209" v="574" actId="1076"/>
          <ac:spMkLst>
            <pc:docMk/>
            <pc:sldMk cId="59451875" sldId="277"/>
            <ac:spMk id="4" creationId="{C069979D-B2A1-B7BA-E731-DA6366C854DF}"/>
          </ac:spMkLst>
        </pc:spChg>
        <pc:spChg chg="add mod">
          <ac:chgData name="Brian Balok" userId="685ccb80-cfa1-454b-99b7-0120cbe7ee01" providerId="ADAL" clId="{E8E93751-83AB-4650-A3DE-B8046E2B20EC}" dt="2023-11-28T13:24:07.483" v="576" actId="1076"/>
          <ac:spMkLst>
            <pc:docMk/>
            <pc:sldMk cId="59451875" sldId="277"/>
            <ac:spMk id="5" creationId="{71A78FC2-1E73-6CCE-BA5C-66CDA7353722}"/>
          </ac:spMkLst>
        </pc:spChg>
        <pc:spChg chg="add mod">
          <ac:chgData name="Brian Balok" userId="685ccb80-cfa1-454b-99b7-0120cbe7ee01" providerId="ADAL" clId="{E8E93751-83AB-4650-A3DE-B8046E2B20EC}" dt="2023-11-28T13:24:07.483" v="576" actId="1076"/>
          <ac:spMkLst>
            <pc:docMk/>
            <pc:sldMk cId="59451875" sldId="277"/>
            <ac:spMk id="6" creationId="{B266B80D-F4FA-5D2F-DF3F-9DEC05D6C153}"/>
          </ac:spMkLst>
        </pc:spChg>
        <pc:spChg chg="add mod">
          <ac:chgData name="Brian Balok" userId="685ccb80-cfa1-454b-99b7-0120cbe7ee01" providerId="ADAL" clId="{E8E93751-83AB-4650-A3DE-B8046E2B20EC}" dt="2023-11-28T13:24:07.483" v="576" actId="1076"/>
          <ac:spMkLst>
            <pc:docMk/>
            <pc:sldMk cId="59451875" sldId="277"/>
            <ac:spMk id="7" creationId="{A1677C23-13E8-ABFD-49F3-DF1E64374EAE}"/>
          </ac:spMkLst>
        </pc:spChg>
        <pc:spChg chg="add mod">
          <ac:chgData name="Brian Balok" userId="685ccb80-cfa1-454b-99b7-0120cbe7ee01" providerId="ADAL" clId="{E8E93751-83AB-4650-A3DE-B8046E2B20EC}" dt="2023-11-28T13:24:39.289" v="581" actId="208"/>
          <ac:spMkLst>
            <pc:docMk/>
            <pc:sldMk cId="59451875" sldId="277"/>
            <ac:spMk id="8" creationId="{11FFB021-BAA4-2CBA-5F6D-3DAB9CD71B06}"/>
          </ac:spMkLst>
        </pc:spChg>
        <pc:spChg chg="add mod">
          <ac:chgData name="Brian Balok" userId="685ccb80-cfa1-454b-99b7-0120cbe7ee01" providerId="ADAL" clId="{E8E93751-83AB-4650-A3DE-B8046E2B20EC}" dt="2023-11-28T13:24:39.289" v="581" actId="208"/>
          <ac:spMkLst>
            <pc:docMk/>
            <pc:sldMk cId="59451875" sldId="277"/>
            <ac:spMk id="9" creationId="{2EFB265B-F59D-D70B-C242-83CB1A497091}"/>
          </ac:spMkLst>
        </pc:spChg>
        <pc:spChg chg="add mod">
          <ac:chgData name="Brian Balok" userId="685ccb80-cfa1-454b-99b7-0120cbe7ee01" providerId="ADAL" clId="{E8E93751-83AB-4650-A3DE-B8046E2B20EC}" dt="2023-11-28T13:42:17.091" v="863" actId="2711"/>
          <ac:spMkLst>
            <pc:docMk/>
            <pc:sldMk cId="59451875" sldId="277"/>
            <ac:spMk id="10" creationId="{C21777A3-1FF6-8B80-6394-7CAE08DC0F90}"/>
          </ac:spMkLst>
        </pc:spChg>
        <pc:spChg chg="add mod">
          <ac:chgData name="Brian Balok" userId="685ccb80-cfa1-454b-99b7-0120cbe7ee01" providerId="ADAL" clId="{E8E93751-83AB-4650-A3DE-B8046E2B20EC}" dt="2023-11-28T13:42:17.091" v="863" actId="2711"/>
          <ac:spMkLst>
            <pc:docMk/>
            <pc:sldMk cId="59451875" sldId="277"/>
            <ac:spMk id="11" creationId="{B1EB77F7-5958-47B7-1B7B-B684BB5D8725}"/>
          </ac:spMkLst>
        </pc:spChg>
        <pc:spChg chg="add mod">
          <ac:chgData name="Brian Balok" userId="685ccb80-cfa1-454b-99b7-0120cbe7ee01" providerId="ADAL" clId="{E8E93751-83AB-4650-A3DE-B8046E2B20EC}" dt="2023-11-28T13:24:24.913" v="579" actId="2711"/>
          <ac:spMkLst>
            <pc:docMk/>
            <pc:sldMk cId="59451875" sldId="277"/>
            <ac:spMk id="12" creationId="{BBD440DF-892C-F2FD-45C3-96F09C5120F6}"/>
          </ac:spMkLst>
        </pc:spChg>
        <pc:spChg chg="add mod">
          <ac:chgData name="Brian Balok" userId="685ccb80-cfa1-454b-99b7-0120cbe7ee01" providerId="ADAL" clId="{E8E93751-83AB-4650-A3DE-B8046E2B20EC}" dt="2023-11-28T13:25:27.887" v="584" actId="1076"/>
          <ac:spMkLst>
            <pc:docMk/>
            <pc:sldMk cId="59451875" sldId="277"/>
            <ac:spMk id="13" creationId="{548AEE5C-23E8-6F96-499D-64B294229C93}"/>
          </ac:spMkLst>
        </pc:spChg>
        <pc:spChg chg="add mod">
          <ac:chgData name="Brian Balok" userId="685ccb80-cfa1-454b-99b7-0120cbe7ee01" providerId="ADAL" clId="{E8E93751-83AB-4650-A3DE-B8046E2B20EC}" dt="2023-11-28T13:26:14.574" v="590" actId="208"/>
          <ac:spMkLst>
            <pc:docMk/>
            <pc:sldMk cId="59451875" sldId="277"/>
            <ac:spMk id="14" creationId="{9008B11A-36FD-6167-9AAE-234713833410}"/>
          </ac:spMkLst>
        </pc:spChg>
        <pc:spChg chg="add mod">
          <ac:chgData name="Brian Balok" userId="685ccb80-cfa1-454b-99b7-0120cbe7ee01" providerId="ADAL" clId="{E8E93751-83AB-4650-A3DE-B8046E2B20EC}" dt="2023-11-28T13:25:27.887" v="584" actId="1076"/>
          <ac:spMkLst>
            <pc:docMk/>
            <pc:sldMk cId="59451875" sldId="277"/>
            <ac:spMk id="15" creationId="{9B62FE97-2B4D-7E9B-3B4D-DA3CB1585579}"/>
          </ac:spMkLst>
        </pc:spChg>
        <pc:spChg chg="add mod">
          <ac:chgData name="Brian Balok" userId="685ccb80-cfa1-454b-99b7-0120cbe7ee01" providerId="ADAL" clId="{E8E93751-83AB-4650-A3DE-B8046E2B20EC}" dt="2023-11-28T13:42:17.091" v="863" actId="2711"/>
          <ac:spMkLst>
            <pc:docMk/>
            <pc:sldMk cId="59451875" sldId="277"/>
            <ac:spMk id="16" creationId="{715AD8F3-7F12-2F7C-831E-BA6E673AE23F}"/>
          </ac:spMkLst>
        </pc:spChg>
        <pc:spChg chg="add mod">
          <ac:chgData name="Brian Balok" userId="685ccb80-cfa1-454b-99b7-0120cbe7ee01" providerId="ADAL" clId="{E8E93751-83AB-4650-A3DE-B8046E2B20EC}" dt="2023-11-28T13:42:17.091" v="863" actId="2711"/>
          <ac:spMkLst>
            <pc:docMk/>
            <pc:sldMk cId="59451875" sldId="277"/>
            <ac:spMk id="17" creationId="{95E07D2B-C4B3-FBB8-0210-3B4F273BC0AF}"/>
          </ac:spMkLst>
        </pc:spChg>
        <pc:spChg chg="add mod">
          <ac:chgData name="Brian Balok" userId="685ccb80-cfa1-454b-99b7-0120cbe7ee01" providerId="ADAL" clId="{E8E93751-83AB-4650-A3DE-B8046E2B20EC}" dt="2023-11-28T13:26:14.574" v="590" actId="208"/>
          <ac:spMkLst>
            <pc:docMk/>
            <pc:sldMk cId="59451875" sldId="277"/>
            <ac:spMk id="18" creationId="{99F050C7-A3B6-1181-122D-CC704E780C85}"/>
          </ac:spMkLst>
        </pc:spChg>
        <pc:spChg chg="add mod">
          <ac:chgData name="Brian Balok" userId="685ccb80-cfa1-454b-99b7-0120cbe7ee01" providerId="ADAL" clId="{E8E93751-83AB-4650-A3DE-B8046E2B20EC}" dt="2023-11-28T13:25:27.887" v="584" actId="1076"/>
          <ac:spMkLst>
            <pc:docMk/>
            <pc:sldMk cId="59451875" sldId="277"/>
            <ac:spMk id="19" creationId="{7DDE308C-BB0D-A852-F09F-649EEDAA74E4}"/>
          </ac:spMkLst>
        </pc:spChg>
        <pc:spChg chg="add mod">
          <ac:chgData name="Brian Balok" userId="685ccb80-cfa1-454b-99b7-0120cbe7ee01" providerId="ADAL" clId="{E8E93751-83AB-4650-A3DE-B8046E2B20EC}" dt="2023-11-28T13:26:32.785" v="591" actId="208"/>
          <ac:spMkLst>
            <pc:docMk/>
            <pc:sldMk cId="59451875" sldId="277"/>
            <ac:spMk id="20" creationId="{BD405CFC-CD58-2D99-AEB2-310233547AD0}"/>
          </ac:spMkLst>
        </pc:spChg>
        <pc:spChg chg="add mod">
          <ac:chgData name="Brian Balok" userId="685ccb80-cfa1-454b-99b7-0120cbe7ee01" providerId="ADAL" clId="{E8E93751-83AB-4650-A3DE-B8046E2B20EC}" dt="2023-11-28T13:26:32.785" v="591" actId="208"/>
          <ac:spMkLst>
            <pc:docMk/>
            <pc:sldMk cId="59451875" sldId="277"/>
            <ac:spMk id="21" creationId="{6CFBED4D-02FA-39C7-F993-B23F25F8900D}"/>
          </ac:spMkLst>
        </pc:spChg>
        <pc:spChg chg="add mod">
          <ac:chgData name="Brian Balok" userId="685ccb80-cfa1-454b-99b7-0120cbe7ee01" providerId="ADAL" clId="{E8E93751-83AB-4650-A3DE-B8046E2B20EC}" dt="2023-11-28T13:25:35.691" v="585" actId="2711"/>
          <ac:spMkLst>
            <pc:docMk/>
            <pc:sldMk cId="59451875" sldId="277"/>
            <ac:spMk id="22" creationId="{4F8BB404-4816-6709-C1F4-0C7C3F60D95F}"/>
          </ac:spMkLst>
        </pc:spChg>
        <pc:cxnChg chg="add mod">
          <ac:chgData name="Brian Balok" userId="685ccb80-cfa1-454b-99b7-0120cbe7ee01" providerId="ADAL" clId="{E8E93751-83AB-4650-A3DE-B8046E2B20EC}" dt="2023-11-28T13:25:50.953" v="587" actId="208"/>
          <ac:cxnSpMkLst>
            <pc:docMk/>
            <pc:sldMk cId="59451875" sldId="277"/>
            <ac:cxnSpMk id="23" creationId="{69E46C28-1542-AD83-084E-BD60B10AD663}"/>
          </ac:cxnSpMkLst>
        </pc:cxnChg>
        <pc:cxnChg chg="add mod">
          <ac:chgData name="Brian Balok" userId="685ccb80-cfa1-454b-99b7-0120cbe7ee01" providerId="ADAL" clId="{E8E93751-83AB-4650-A3DE-B8046E2B20EC}" dt="2023-11-28T13:25:50.953" v="587" actId="208"/>
          <ac:cxnSpMkLst>
            <pc:docMk/>
            <pc:sldMk cId="59451875" sldId="277"/>
            <ac:cxnSpMk id="24" creationId="{6668A483-F571-1C15-2D2E-5837381DE7FE}"/>
          </ac:cxnSpMkLst>
        </pc:cxnChg>
      </pc:sldChg>
      <pc:sldChg chg="addSp delSp modSp new mod">
        <pc:chgData name="Brian Balok" userId="685ccb80-cfa1-454b-99b7-0120cbe7ee01" providerId="ADAL" clId="{E8E93751-83AB-4650-A3DE-B8046E2B20EC}" dt="2023-11-28T13:28:09.252" v="632" actId="1076"/>
        <pc:sldMkLst>
          <pc:docMk/>
          <pc:sldMk cId="4011036539" sldId="278"/>
        </pc:sldMkLst>
        <pc:spChg chg="mod">
          <ac:chgData name="Brian Balok" userId="685ccb80-cfa1-454b-99b7-0120cbe7ee01" providerId="ADAL" clId="{E8E93751-83AB-4650-A3DE-B8046E2B20EC}" dt="2023-11-28T13:27:41.197" v="625" actId="2711"/>
          <ac:spMkLst>
            <pc:docMk/>
            <pc:sldMk cId="4011036539" sldId="278"/>
            <ac:spMk id="2" creationId="{078B42FA-35A4-F657-56A2-6CD5452A8BD8}"/>
          </ac:spMkLst>
        </pc:spChg>
        <pc:spChg chg="del">
          <ac:chgData name="Brian Balok" userId="685ccb80-cfa1-454b-99b7-0120cbe7ee01" providerId="ADAL" clId="{E8E93751-83AB-4650-A3DE-B8046E2B20EC}" dt="2023-11-28T13:27:45.008" v="626" actId="478"/>
          <ac:spMkLst>
            <pc:docMk/>
            <pc:sldMk cId="4011036539" sldId="278"/>
            <ac:spMk id="3" creationId="{475C223F-5741-3712-6598-7A90573AE495}"/>
          </ac:spMkLst>
        </pc:spChg>
        <pc:picChg chg="add mod">
          <ac:chgData name="Brian Balok" userId="685ccb80-cfa1-454b-99b7-0120cbe7ee01" providerId="ADAL" clId="{E8E93751-83AB-4650-A3DE-B8046E2B20EC}" dt="2023-11-28T13:28:09.252" v="632" actId="1076"/>
          <ac:picMkLst>
            <pc:docMk/>
            <pc:sldMk cId="4011036539" sldId="278"/>
            <ac:picMk id="4" creationId="{EBF99E72-A895-8B5A-B3A0-53A76F1BBD69}"/>
          </ac:picMkLst>
        </pc:picChg>
      </pc:sldChg>
      <pc:sldChg chg="addSp delSp modSp new mod">
        <pc:chgData name="Brian Balok" userId="685ccb80-cfa1-454b-99b7-0120cbe7ee01" providerId="ADAL" clId="{E8E93751-83AB-4650-A3DE-B8046E2B20EC}" dt="2023-11-28T13:28:58.946" v="659" actId="2711"/>
        <pc:sldMkLst>
          <pc:docMk/>
          <pc:sldMk cId="1315493949" sldId="279"/>
        </pc:sldMkLst>
        <pc:spChg chg="mod">
          <ac:chgData name="Brian Balok" userId="685ccb80-cfa1-454b-99b7-0120cbe7ee01" providerId="ADAL" clId="{E8E93751-83AB-4650-A3DE-B8046E2B20EC}" dt="2023-11-28T13:28:33.196" v="653" actId="2711"/>
          <ac:spMkLst>
            <pc:docMk/>
            <pc:sldMk cId="1315493949" sldId="279"/>
            <ac:spMk id="2" creationId="{6CAF5E7A-769C-B102-B06B-72D29260791A}"/>
          </ac:spMkLst>
        </pc:spChg>
        <pc:spChg chg="del">
          <ac:chgData name="Brian Balok" userId="685ccb80-cfa1-454b-99b7-0120cbe7ee01" providerId="ADAL" clId="{E8E93751-83AB-4650-A3DE-B8046E2B20EC}" dt="2023-11-28T13:28:36.681" v="654" actId="478"/>
          <ac:spMkLst>
            <pc:docMk/>
            <pc:sldMk cId="1315493949" sldId="279"/>
            <ac:spMk id="3" creationId="{A6F9CEBC-6529-ECCF-1E17-9D933D89A781}"/>
          </ac:spMkLst>
        </pc:spChg>
        <pc:spChg chg="add mod">
          <ac:chgData name="Brian Balok" userId="685ccb80-cfa1-454b-99b7-0120cbe7ee01" providerId="ADAL" clId="{E8E93751-83AB-4650-A3DE-B8046E2B20EC}" dt="2023-11-28T13:28:58.946" v="659" actId="2711"/>
          <ac:spMkLst>
            <pc:docMk/>
            <pc:sldMk cId="1315493949" sldId="279"/>
            <ac:spMk id="6" creationId="{C4025B98-770D-3C74-56AA-4E695AC17727}"/>
          </ac:spMkLst>
        </pc:spChg>
        <pc:picChg chg="add mod">
          <ac:chgData name="Brian Balok" userId="685ccb80-cfa1-454b-99b7-0120cbe7ee01" providerId="ADAL" clId="{E8E93751-83AB-4650-A3DE-B8046E2B20EC}" dt="2023-11-28T13:28:55.127" v="658" actId="1076"/>
          <ac:picMkLst>
            <pc:docMk/>
            <pc:sldMk cId="1315493949" sldId="279"/>
            <ac:picMk id="4" creationId="{12232D6D-AB9E-2CF0-C193-54FD2D715457}"/>
          </ac:picMkLst>
        </pc:picChg>
        <pc:cxnChg chg="add mod">
          <ac:chgData name="Brian Balok" userId="685ccb80-cfa1-454b-99b7-0120cbe7ee01" providerId="ADAL" clId="{E8E93751-83AB-4650-A3DE-B8046E2B20EC}" dt="2023-11-28T13:28:55.127" v="658" actId="1076"/>
          <ac:cxnSpMkLst>
            <pc:docMk/>
            <pc:sldMk cId="1315493949" sldId="279"/>
            <ac:cxnSpMk id="5" creationId="{77A223D2-5E41-074B-1251-208EB692C9F6}"/>
          </ac:cxnSpMkLst>
        </pc:cxnChg>
        <pc:cxnChg chg="add mod">
          <ac:chgData name="Brian Balok" userId="685ccb80-cfa1-454b-99b7-0120cbe7ee01" providerId="ADAL" clId="{E8E93751-83AB-4650-A3DE-B8046E2B20EC}" dt="2023-11-28T13:28:55.127" v="658" actId="1076"/>
          <ac:cxnSpMkLst>
            <pc:docMk/>
            <pc:sldMk cId="1315493949" sldId="279"/>
            <ac:cxnSpMk id="7" creationId="{AC672AB7-830D-DE02-0B1E-FCE15BD5E2FA}"/>
          </ac:cxnSpMkLst>
        </pc:cxnChg>
      </pc:sldChg>
      <pc:sldChg chg="addSp delSp modSp new mod">
        <pc:chgData name="Brian Balok" userId="685ccb80-cfa1-454b-99b7-0120cbe7ee01" providerId="ADAL" clId="{E8E93751-83AB-4650-A3DE-B8046E2B20EC}" dt="2023-11-28T13:30:10.149" v="695" actId="2711"/>
        <pc:sldMkLst>
          <pc:docMk/>
          <pc:sldMk cId="529689007" sldId="280"/>
        </pc:sldMkLst>
        <pc:spChg chg="mod">
          <ac:chgData name="Brian Balok" userId="685ccb80-cfa1-454b-99b7-0120cbe7ee01" providerId="ADAL" clId="{E8E93751-83AB-4650-A3DE-B8046E2B20EC}" dt="2023-11-28T13:30:10.149" v="695" actId="2711"/>
          <ac:spMkLst>
            <pc:docMk/>
            <pc:sldMk cId="529689007" sldId="280"/>
            <ac:spMk id="2" creationId="{58BBD665-0CE7-62DC-F6D5-C832686A285D}"/>
          </ac:spMkLst>
        </pc:spChg>
        <pc:spChg chg="del">
          <ac:chgData name="Brian Balok" userId="685ccb80-cfa1-454b-99b7-0120cbe7ee01" providerId="ADAL" clId="{E8E93751-83AB-4650-A3DE-B8046E2B20EC}" dt="2023-11-28T13:29:29.773" v="688" actId="478"/>
          <ac:spMkLst>
            <pc:docMk/>
            <pc:sldMk cId="529689007" sldId="280"/>
            <ac:spMk id="3" creationId="{FDD833E8-054E-5013-392C-3CE1C95F7B74}"/>
          </ac:spMkLst>
        </pc:spChg>
        <pc:spChg chg="add mod">
          <ac:chgData name="Brian Balok" userId="685ccb80-cfa1-454b-99b7-0120cbe7ee01" providerId="ADAL" clId="{E8E93751-83AB-4650-A3DE-B8046E2B20EC}" dt="2023-11-28T13:30:04.881" v="694" actId="1076"/>
          <ac:spMkLst>
            <pc:docMk/>
            <pc:sldMk cId="529689007" sldId="280"/>
            <ac:spMk id="4" creationId="{94C1B76B-D100-28C2-1BAE-70ECA861016C}"/>
          </ac:spMkLst>
        </pc:spChg>
        <pc:picChg chg="add mod">
          <ac:chgData name="Brian Balok" userId="685ccb80-cfa1-454b-99b7-0120cbe7ee01" providerId="ADAL" clId="{E8E93751-83AB-4650-A3DE-B8046E2B20EC}" dt="2023-11-28T13:29:51.733" v="692" actId="1076"/>
          <ac:picMkLst>
            <pc:docMk/>
            <pc:sldMk cId="529689007" sldId="280"/>
            <ac:picMk id="5" creationId="{4BF55260-74A5-4547-BB62-363FC2B808F9}"/>
          </ac:picMkLst>
        </pc:picChg>
      </pc:sldChg>
      <pc:sldChg chg="addSp delSp modSp new mod">
        <pc:chgData name="Brian Balok" userId="685ccb80-cfa1-454b-99b7-0120cbe7ee01" providerId="ADAL" clId="{E8E93751-83AB-4650-A3DE-B8046E2B20EC}" dt="2023-11-28T13:31:43.756" v="748" actId="2711"/>
        <pc:sldMkLst>
          <pc:docMk/>
          <pc:sldMk cId="3499224921" sldId="281"/>
        </pc:sldMkLst>
        <pc:spChg chg="mod">
          <ac:chgData name="Brian Balok" userId="685ccb80-cfa1-454b-99b7-0120cbe7ee01" providerId="ADAL" clId="{E8E93751-83AB-4650-A3DE-B8046E2B20EC}" dt="2023-11-28T13:31:43.756" v="748" actId="2711"/>
          <ac:spMkLst>
            <pc:docMk/>
            <pc:sldMk cId="3499224921" sldId="281"/>
            <ac:spMk id="2" creationId="{56902DCE-71A6-D598-ABA0-1709B44663EF}"/>
          </ac:spMkLst>
        </pc:spChg>
        <pc:spChg chg="del">
          <ac:chgData name="Brian Balok" userId="685ccb80-cfa1-454b-99b7-0120cbe7ee01" providerId="ADAL" clId="{E8E93751-83AB-4650-A3DE-B8046E2B20EC}" dt="2023-11-28T13:30:37.472" v="716" actId="478"/>
          <ac:spMkLst>
            <pc:docMk/>
            <pc:sldMk cId="3499224921" sldId="281"/>
            <ac:spMk id="3" creationId="{0901742E-90D5-0BAE-BDED-F705E07092D6}"/>
          </ac:spMkLst>
        </pc:spChg>
        <pc:spChg chg="add mod">
          <ac:chgData name="Brian Balok" userId="685ccb80-cfa1-454b-99b7-0120cbe7ee01" providerId="ADAL" clId="{E8E93751-83AB-4650-A3DE-B8046E2B20EC}" dt="2023-11-28T13:31:07.683" v="723" actId="255"/>
          <ac:spMkLst>
            <pc:docMk/>
            <pc:sldMk cId="3499224921" sldId="281"/>
            <ac:spMk id="4" creationId="{95DD2755-1359-D877-B89E-E9A3271BAB46}"/>
          </ac:spMkLst>
        </pc:spChg>
        <pc:picChg chg="add mod">
          <ac:chgData name="Brian Balok" userId="685ccb80-cfa1-454b-99b7-0120cbe7ee01" providerId="ADAL" clId="{E8E93751-83AB-4650-A3DE-B8046E2B20EC}" dt="2023-11-28T13:31:13.733" v="724" actId="1076"/>
          <ac:picMkLst>
            <pc:docMk/>
            <pc:sldMk cId="3499224921" sldId="281"/>
            <ac:picMk id="5" creationId="{EB859BE8-023A-118F-40F2-46D14433C16D}"/>
          </ac:picMkLst>
        </pc:picChg>
      </pc:sldChg>
      <pc:sldChg chg="addSp delSp modSp new mod">
        <pc:chgData name="Brian Balok" userId="685ccb80-cfa1-454b-99b7-0120cbe7ee01" providerId="ADAL" clId="{E8E93751-83AB-4650-A3DE-B8046E2B20EC}" dt="2023-11-28T13:32:36.124" v="758" actId="2711"/>
        <pc:sldMkLst>
          <pc:docMk/>
          <pc:sldMk cId="1752641351" sldId="282"/>
        </pc:sldMkLst>
        <pc:spChg chg="mod">
          <ac:chgData name="Brian Balok" userId="685ccb80-cfa1-454b-99b7-0120cbe7ee01" providerId="ADAL" clId="{E8E93751-83AB-4650-A3DE-B8046E2B20EC}" dt="2023-11-28T13:31:50.994" v="749" actId="2711"/>
          <ac:spMkLst>
            <pc:docMk/>
            <pc:sldMk cId="1752641351" sldId="282"/>
            <ac:spMk id="2" creationId="{E9614E9F-B05E-A25B-69A9-226CF1814C32}"/>
          </ac:spMkLst>
        </pc:spChg>
        <pc:spChg chg="del">
          <ac:chgData name="Brian Balok" userId="685ccb80-cfa1-454b-99b7-0120cbe7ee01" providerId="ADAL" clId="{E8E93751-83AB-4650-A3DE-B8046E2B20EC}" dt="2023-11-28T13:31:56.017" v="750" actId="478"/>
          <ac:spMkLst>
            <pc:docMk/>
            <pc:sldMk cId="1752641351" sldId="282"/>
            <ac:spMk id="3" creationId="{0F1D035E-2F16-613A-906E-E64C019D77D3}"/>
          </ac:spMkLst>
        </pc:spChg>
        <pc:spChg chg="add mod">
          <ac:chgData name="Brian Balok" userId="685ccb80-cfa1-454b-99b7-0120cbe7ee01" providerId="ADAL" clId="{E8E93751-83AB-4650-A3DE-B8046E2B20EC}" dt="2023-11-28T13:32:36.124" v="758" actId="2711"/>
          <ac:spMkLst>
            <pc:docMk/>
            <pc:sldMk cId="1752641351" sldId="282"/>
            <ac:spMk id="5" creationId="{ADAF3CBD-05D7-0037-1A4C-E1DE82A12EB5}"/>
          </ac:spMkLst>
        </pc:spChg>
        <pc:picChg chg="add mod">
          <ac:chgData name="Brian Balok" userId="685ccb80-cfa1-454b-99b7-0120cbe7ee01" providerId="ADAL" clId="{E8E93751-83AB-4650-A3DE-B8046E2B20EC}" dt="2023-11-28T13:32:31.893" v="756" actId="1076"/>
          <ac:picMkLst>
            <pc:docMk/>
            <pc:sldMk cId="1752641351" sldId="282"/>
            <ac:picMk id="4" creationId="{17DAE5BA-6F36-E613-6FA2-B727DEA58B7C}"/>
          </ac:picMkLst>
        </pc:picChg>
        <pc:cxnChg chg="add mod">
          <ac:chgData name="Brian Balok" userId="685ccb80-cfa1-454b-99b7-0120cbe7ee01" providerId="ADAL" clId="{E8E93751-83AB-4650-A3DE-B8046E2B20EC}" dt="2023-11-28T13:32:31.893" v="756" actId="1076"/>
          <ac:cxnSpMkLst>
            <pc:docMk/>
            <pc:sldMk cId="1752641351" sldId="282"/>
            <ac:cxnSpMk id="6" creationId="{14E21456-0769-46D9-5452-75FA48C9C841}"/>
          </ac:cxnSpMkLst>
        </pc:cxnChg>
      </pc:sldChg>
      <pc:sldChg chg="addSp delSp modSp new mod">
        <pc:chgData name="Brian Balok" userId="685ccb80-cfa1-454b-99b7-0120cbe7ee01" providerId="ADAL" clId="{E8E93751-83AB-4650-A3DE-B8046E2B20EC}" dt="2023-11-28T13:33:43.179" v="781" actId="14100"/>
        <pc:sldMkLst>
          <pc:docMk/>
          <pc:sldMk cId="3787684815" sldId="283"/>
        </pc:sldMkLst>
        <pc:spChg chg="mod">
          <ac:chgData name="Brian Balok" userId="685ccb80-cfa1-454b-99b7-0120cbe7ee01" providerId="ADAL" clId="{E8E93751-83AB-4650-A3DE-B8046E2B20EC}" dt="2023-11-28T13:33:27.362" v="777" actId="2711"/>
          <ac:spMkLst>
            <pc:docMk/>
            <pc:sldMk cId="3787684815" sldId="283"/>
            <ac:spMk id="2" creationId="{9489C9F1-3954-1E84-E136-29394099D79E}"/>
          </ac:spMkLst>
        </pc:spChg>
        <pc:spChg chg="del">
          <ac:chgData name="Brian Balok" userId="685ccb80-cfa1-454b-99b7-0120cbe7ee01" providerId="ADAL" clId="{E8E93751-83AB-4650-A3DE-B8046E2B20EC}" dt="2023-11-28T13:33:31.749" v="778" actId="478"/>
          <ac:spMkLst>
            <pc:docMk/>
            <pc:sldMk cId="3787684815" sldId="283"/>
            <ac:spMk id="3" creationId="{1B2C8AEF-4786-BE26-E1EF-9A576D4292F1}"/>
          </ac:spMkLst>
        </pc:spChg>
        <pc:spChg chg="add mod">
          <ac:chgData name="Brian Balok" userId="685ccb80-cfa1-454b-99b7-0120cbe7ee01" providerId="ADAL" clId="{E8E93751-83AB-4650-A3DE-B8046E2B20EC}" dt="2023-11-28T13:33:43.179" v="781" actId="14100"/>
          <ac:spMkLst>
            <pc:docMk/>
            <pc:sldMk cId="3787684815" sldId="283"/>
            <ac:spMk id="4" creationId="{66B7FC18-D17C-E460-D950-EADC8EAA1F0B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34:50.288" v="795" actId="2711"/>
        <pc:sldMkLst>
          <pc:docMk/>
          <pc:sldMk cId="4133926602" sldId="284"/>
        </pc:sldMkLst>
        <pc:spChg chg="mod">
          <ac:chgData name="Brian Balok" userId="685ccb80-cfa1-454b-99b7-0120cbe7ee01" providerId="ADAL" clId="{E8E93751-83AB-4650-A3DE-B8046E2B20EC}" dt="2023-11-28T13:34:50.288" v="795" actId="2711"/>
          <ac:spMkLst>
            <pc:docMk/>
            <pc:sldMk cId="4133926602" sldId="284"/>
            <ac:spMk id="2" creationId="{E32079B9-E723-6D50-7BEA-6C029C0068E5}"/>
          </ac:spMkLst>
        </pc:spChg>
        <pc:spChg chg="del">
          <ac:chgData name="Brian Balok" userId="685ccb80-cfa1-454b-99b7-0120cbe7ee01" providerId="ADAL" clId="{E8E93751-83AB-4650-A3DE-B8046E2B20EC}" dt="2023-11-28T13:34:01.521" v="783" actId="478"/>
          <ac:spMkLst>
            <pc:docMk/>
            <pc:sldMk cId="4133926602" sldId="284"/>
            <ac:spMk id="3" creationId="{1E890399-A751-DFB9-27E3-3BD284EFD1AF}"/>
          </ac:spMkLst>
        </pc:spChg>
        <pc:spChg chg="add mod">
          <ac:chgData name="Brian Balok" userId="685ccb80-cfa1-454b-99b7-0120cbe7ee01" providerId="ADAL" clId="{E8E93751-83AB-4650-A3DE-B8046E2B20EC}" dt="2023-11-28T13:34:21.991" v="789" actId="20577"/>
          <ac:spMkLst>
            <pc:docMk/>
            <pc:sldMk cId="4133926602" sldId="284"/>
            <ac:spMk id="4" creationId="{49F5B706-1FD0-20BD-079E-55CABE445046}"/>
          </ac:spMkLst>
        </pc:spChg>
        <pc:spChg chg="add mod">
          <ac:chgData name="Brian Balok" userId="685ccb80-cfa1-454b-99b7-0120cbe7ee01" providerId="ADAL" clId="{E8E93751-83AB-4650-A3DE-B8046E2B20EC}" dt="2023-11-28T13:34:39.977" v="794" actId="1076"/>
          <ac:spMkLst>
            <pc:docMk/>
            <pc:sldMk cId="4133926602" sldId="284"/>
            <ac:spMk id="5" creationId="{B7A09B74-CDEB-4E38-3F18-9A59AAAFCEF1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36:08.701" v="804" actId="2711"/>
        <pc:sldMkLst>
          <pc:docMk/>
          <pc:sldMk cId="3591726319" sldId="285"/>
        </pc:sldMkLst>
        <pc:spChg chg="mod">
          <ac:chgData name="Brian Balok" userId="685ccb80-cfa1-454b-99b7-0120cbe7ee01" providerId="ADAL" clId="{E8E93751-83AB-4650-A3DE-B8046E2B20EC}" dt="2023-11-28T13:35:08.855" v="798" actId="2711"/>
          <ac:spMkLst>
            <pc:docMk/>
            <pc:sldMk cId="3591726319" sldId="285"/>
            <ac:spMk id="2" creationId="{BCE313E2-56B7-5BF1-97E6-4551097E8589}"/>
          </ac:spMkLst>
        </pc:spChg>
        <pc:spChg chg="del">
          <ac:chgData name="Brian Balok" userId="685ccb80-cfa1-454b-99b7-0120cbe7ee01" providerId="ADAL" clId="{E8E93751-83AB-4650-A3DE-B8046E2B20EC}" dt="2023-11-28T13:35:15.507" v="799" actId="478"/>
          <ac:spMkLst>
            <pc:docMk/>
            <pc:sldMk cId="3591726319" sldId="285"/>
            <ac:spMk id="3" creationId="{41020B08-7014-00EC-1D18-1BF8AF5965FC}"/>
          </ac:spMkLst>
        </pc:spChg>
        <pc:spChg chg="add mod">
          <ac:chgData name="Brian Balok" userId="685ccb80-cfa1-454b-99b7-0120cbe7ee01" providerId="ADAL" clId="{E8E93751-83AB-4650-A3DE-B8046E2B20EC}" dt="2023-11-28T13:36:08.701" v="804" actId="2711"/>
          <ac:spMkLst>
            <pc:docMk/>
            <pc:sldMk cId="3591726319" sldId="285"/>
            <ac:spMk id="4" creationId="{A8A239DD-3F5D-9859-EB1B-CAF43892D7FB}"/>
          </ac:spMkLst>
        </pc:spChg>
        <pc:spChg chg="add mod">
          <ac:chgData name="Brian Balok" userId="685ccb80-cfa1-454b-99b7-0120cbe7ee01" providerId="ADAL" clId="{E8E93751-83AB-4650-A3DE-B8046E2B20EC}" dt="2023-11-28T13:36:08.701" v="804" actId="2711"/>
          <ac:spMkLst>
            <pc:docMk/>
            <pc:sldMk cId="3591726319" sldId="285"/>
            <ac:spMk id="5" creationId="{0E31F4F6-ED45-DEA1-B322-A217544C824D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38:02.723" v="825" actId="2711"/>
        <pc:sldMkLst>
          <pc:docMk/>
          <pc:sldMk cId="4227257186" sldId="286"/>
        </pc:sldMkLst>
        <pc:spChg chg="mod">
          <ac:chgData name="Brian Balok" userId="685ccb80-cfa1-454b-99b7-0120cbe7ee01" providerId="ADAL" clId="{E8E93751-83AB-4650-A3DE-B8046E2B20EC}" dt="2023-11-28T13:36:25.209" v="806"/>
          <ac:spMkLst>
            <pc:docMk/>
            <pc:sldMk cId="4227257186" sldId="286"/>
            <ac:spMk id="2" creationId="{F75E8EA7-7C3F-5FBD-E6CC-3ACF148C58C6}"/>
          </ac:spMkLst>
        </pc:spChg>
        <pc:spChg chg="del">
          <ac:chgData name="Brian Balok" userId="685ccb80-cfa1-454b-99b7-0120cbe7ee01" providerId="ADAL" clId="{E8E93751-83AB-4650-A3DE-B8046E2B20EC}" dt="2023-11-28T13:36:28.842" v="807" actId="478"/>
          <ac:spMkLst>
            <pc:docMk/>
            <pc:sldMk cId="4227257186" sldId="286"/>
            <ac:spMk id="3" creationId="{5A9A0748-7661-D919-C183-A4C6DC319DD3}"/>
          </ac:spMkLst>
        </pc:spChg>
        <pc:spChg chg="add mod">
          <ac:chgData name="Brian Balok" userId="685ccb80-cfa1-454b-99b7-0120cbe7ee01" providerId="ADAL" clId="{E8E93751-83AB-4650-A3DE-B8046E2B20EC}" dt="2023-11-28T13:37:32.010" v="822" actId="1076"/>
          <ac:spMkLst>
            <pc:docMk/>
            <pc:sldMk cId="4227257186" sldId="286"/>
            <ac:spMk id="4" creationId="{7B5D3CBB-4B57-EECB-17C1-67BF5DFAF8BB}"/>
          </ac:spMkLst>
        </pc:spChg>
        <pc:spChg chg="add mod">
          <ac:chgData name="Brian Balok" userId="685ccb80-cfa1-454b-99b7-0120cbe7ee01" providerId="ADAL" clId="{E8E93751-83AB-4650-A3DE-B8046E2B20EC}" dt="2023-11-28T13:37:12.179" v="818" actId="2711"/>
          <ac:spMkLst>
            <pc:docMk/>
            <pc:sldMk cId="4227257186" sldId="286"/>
            <ac:spMk id="5" creationId="{069E7241-8259-66BB-21A8-456E2B732CC9}"/>
          </ac:spMkLst>
        </pc:spChg>
        <pc:graphicFrameChg chg="add mod modGraphic">
          <ac:chgData name="Brian Balok" userId="685ccb80-cfa1-454b-99b7-0120cbe7ee01" providerId="ADAL" clId="{E8E93751-83AB-4650-A3DE-B8046E2B20EC}" dt="2023-11-28T13:38:02.723" v="825" actId="2711"/>
          <ac:graphicFrameMkLst>
            <pc:docMk/>
            <pc:sldMk cId="4227257186" sldId="286"/>
            <ac:graphicFrameMk id="6" creationId="{9851F377-A0CC-7754-D0D9-D549258945E9}"/>
          </ac:graphicFrameMkLst>
        </pc:graphicFrameChg>
      </pc:sldChg>
      <pc:sldChg chg="addSp delSp modSp new mod">
        <pc:chgData name="Brian Balok" userId="685ccb80-cfa1-454b-99b7-0120cbe7ee01" providerId="ADAL" clId="{E8E93751-83AB-4650-A3DE-B8046E2B20EC}" dt="2023-11-28T13:44:04.455" v="866" actId="208"/>
        <pc:sldMkLst>
          <pc:docMk/>
          <pc:sldMk cId="327433566" sldId="287"/>
        </pc:sldMkLst>
        <pc:spChg chg="mod">
          <ac:chgData name="Brian Balok" userId="685ccb80-cfa1-454b-99b7-0120cbe7ee01" providerId="ADAL" clId="{E8E93751-83AB-4650-A3DE-B8046E2B20EC}" dt="2023-11-28T13:38:31.143" v="841" actId="2711"/>
          <ac:spMkLst>
            <pc:docMk/>
            <pc:sldMk cId="327433566" sldId="287"/>
            <ac:spMk id="2" creationId="{1801738F-27E9-BEEB-A861-097B358C90A1}"/>
          </ac:spMkLst>
        </pc:spChg>
        <pc:spChg chg="del">
          <ac:chgData name="Brian Balok" userId="685ccb80-cfa1-454b-99b7-0120cbe7ee01" providerId="ADAL" clId="{E8E93751-83AB-4650-A3DE-B8046E2B20EC}" dt="2023-11-28T13:38:36.748" v="842" actId="478"/>
          <ac:spMkLst>
            <pc:docMk/>
            <pc:sldMk cId="327433566" sldId="287"/>
            <ac:spMk id="3" creationId="{D2618431-024E-8371-B0D2-72AFD5EE3419}"/>
          </ac:spMkLst>
        </pc:spChg>
        <pc:spChg chg="add mod">
          <ac:chgData name="Brian Balok" userId="685ccb80-cfa1-454b-99b7-0120cbe7ee01" providerId="ADAL" clId="{E8E93751-83AB-4650-A3DE-B8046E2B20EC}" dt="2023-11-28T13:44:04.455" v="866" actId="208"/>
          <ac:spMkLst>
            <pc:docMk/>
            <pc:sldMk cId="327433566" sldId="287"/>
            <ac:spMk id="5" creationId="{752B921D-D365-DD67-DC6F-FC495751408A}"/>
          </ac:spMkLst>
        </pc:spChg>
        <pc:spChg chg="add mod">
          <ac:chgData name="Brian Balok" userId="685ccb80-cfa1-454b-99b7-0120cbe7ee01" providerId="ADAL" clId="{E8E93751-83AB-4650-A3DE-B8046E2B20EC}" dt="2023-11-28T13:44:04.455" v="866" actId="208"/>
          <ac:spMkLst>
            <pc:docMk/>
            <pc:sldMk cId="327433566" sldId="287"/>
            <ac:spMk id="6" creationId="{84C690B4-1650-0438-95A6-4F556149E4EE}"/>
          </ac:spMkLst>
        </pc:spChg>
        <pc:spChg chg="add mod">
          <ac:chgData name="Brian Balok" userId="685ccb80-cfa1-454b-99b7-0120cbe7ee01" providerId="ADAL" clId="{E8E93751-83AB-4650-A3DE-B8046E2B20EC}" dt="2023-11-28T13:44:04.455" v="866" actId="208"/>
          <ac:spMkLst>
            <pc:docMk/>
            <pc:sldMk cId="327433566" sldId="287"/>
            <ac:spMk id="7" creationId="{EF5ED80E-E955-B077-65FD-1ADD113F63D9}"/>
          </ac:spMkLst>
        </pc:spChg>
        <pc:spChg chg="add mod">
          <ac:chgData name="Brian Balok" userId="685ccb80-cfa1-454b-99b7-0120cbe7ee01" providerId="ADAL" clId="{E8E93751-83AB-4650-A3DE-B8046E2B20EC}" dt="2023-11-28T13:39:45.666" v="853" actId="2711"/>
          <ac:spMkLst>
            <pc:docMk/>
            <pc:sldMk cId="327433566" sldId="287"/>
            <ac:spMk id="8" creationId="{82C98306-7B95-59DB-16A5-5C0097771B97}"/>
          </ac:spMkLst>
        </pc:spChg>
        <pc:spChg chg="add mod">
          <ac:chgData name="Brian Balok" userId="685ccb80-cfa1-454b-99b7-0120cbe7ee01" providerId="ADAL" clId="{E8E93751-83AB-4650-A3DE-B8046E2B20EC}" dt="2023-11-28T13:41:00.329" v="855" actId="1076"/>
          <ac:spMkLst>
            <pc:docMk/>
            <pc:sldMk cId="327433566" sldId="287"/>
            <ac:spMk id="12" creationId="{D59777D1-9A0A-14A3-51E7-0CB0BE042554}"/>
          </ac:spMkLst>
        </pc:spChg>
        <pc:spChg chg="add mod">
          <ac:chgData name="Brian Balok" userId="685ccb80-cfa1-454b-99b7-0120cbe7ee01" providerId="ADAL" clId="{E8E93751-83AB-4650-A3DE-B8046E2B20EC}" dt="2023-11-28T13:41:00.329" v="855" actId="1076"/>
          <ac:spMkLst>
            <pc:docMk/>
            <pc:sldMk cId="327433566" sldId="287"/>
            <ac:spMk id="13" creationId="{2CFF001A-20FA-11DD-7B28-86611E269499}"/>
          </ac:spMkLst>
        </pc:spChg>
        <pc:spChg chg="add mod">
          <ac:chgData name="Brian Balok" userId="685ccb80-cfa1-454b-99b7-0120cbe7ee01" providerId="ADAL" clId="{E8E93751-83AB-4650-A3DE-B8046E2B20EC}" dt="2023-11-28T13:41:00.329" v="855" actId="1076"/>
          <ac:spMkLst>
            <pc:docMk/>
            <pc:sldMk cId="327433566" sldId="287"/>
            <ac:spMk id="14" creationId="{6DD1CD70-2981-C56E-7C45-D507D4BF04BB}"/>
          </ac:spMkLst>
        </pc:spChg>
        <pc:spChg chg="add mod">
          <ac:chgData name="Brian Balok" userId="685ccb80-cfa1-454b-99b7-0120cbe7ee01" providerId="ADAL" clId="{E8E93751-83AB-4650-A3DE-B8046E2B20EC}" dt="2023-11-28T13:41:51.334" v="861" actId="208"/>
          <ac:spMkLst>
            <pc:docMk/>
            <pc:sldMk cId="327433566" sldId="287"/>
            <ac:spMk id="15" creationId="{979DDFAD-1A3B-CF7E-8E45-6D92CC9F7B7C}"/>
          </ac:spMkLst>
        </pc:spChg>
        <pc:spChg chg="add mod">
          <ac:chgData name="Brian Balok" userId="685ccb80-cfa1-454b-99b7-0120cbe7ee01" providerId="ADAL" clId="{E8E93751-83AB-4650-A3DE-B8046E2B20EC}" dt="2023-11-28T13:41:51.334" v="861" actId="208"/>
          <ac:spMkLst>
            <pc:docMk/>
            <pc:sldMk cId="327433566" sldId="287"/>
            <ac:spMk id="16" creationId="{4C419825-109E-3C1B-7BE7-959C72A2DAF7}"/>
          </ac:spMkLst>
        </pc:spChg>
        <pc:spChg chg="add mod">
          <ac:chgData name="Brian Balok" userId="685ccb80-cfa1-454b-99b7-0120cbe7ee01" providerId="ADAL" clId="{E8E93751-83AB-4650-A3DE-B8046E2B20EC}" dt="2023-11-28T13:41:56.639" v="862" actId="207"/>
          <ac:spMkLst>
            <pc:docMk/>
            <pc:sldMk cId="327433566" sldId="287"/>
            <ac:spMk id="17" creationId="{33208C6D-790A-EE1A-DA4D-80549CCC7EDF}"/>
          </ac:spMkLst>
        </pc:spChg>
        <pc:spChg chg="add mod">
          <ac:chgData name="Brian Balok" userId="685ccb80-cfa1-454b-99b7-0120cbe7ee01" providerId="ADAL" clId="{E8E93751-83AB-4650-A3DE-B8046E2B20EC}" dt="2023-11-28T13:41:56.639" v="862" actId="207"/>
          <ac:spMkLst>
            <pc:docMk/>
            <pc:sldMk cId="327433566" sldId="287"/>
            <ac:spMk id="18" creationId="{AEEAD987-5F71-CFCA-7165-2BF760A58F44}"/>
          </ac:spMkLst>
        </pc:spChg>
        <pc:spChg chg="add mod">
          <ac:chgData name="Brian Balok" userId="685ccb80-cfa1-454b-99b7-0120cbe7ee01" providerId="ADAL" clId="{E8E93751-83AB-4650-A3DE-B8046E2B20EC}" dt="2023-11-28T13:41:36.162" v="859" actId="2711"/>
          <ac:spMkLst>
            <pc:docMk/>
            <pc:sldMk cId="327433566" sldId="287"/>
            <ac:spMk id="19" creationId="{4A1DD896-05F4-693C-4164-DF6B248361F7}"/>
          </ac:spMkLst>
        </pc:spChg>
        <pc:spChg chg="add mod">
          <ac:chgData name="Brian Balok" userId="685ccb80-cfa1-454b-99b7-0120cbe7ee01" providerId="ADAL" clId="{E8E93751-83AB-4650-A3DE-B8046E2B20EC}" dt="2023-11-28T13:41:36.162" v="859" actId="2711"/>
          <ac:spMkLst>
            <pc:docMk/>
            <pc:sldMk cId="327433566" sldId="287"/>
            <ac:spMk id="22" creationId="{C75DDF2A-4A4D-4DB2-DC00-D905EB9BEE80}"/>
          </ac:spMkLst>
        </pc:spChg>
        <pc:picChg chg="add mod">
          <ac:chgData name="Brian Balok" userId="685ccb80-cfa1-454b-99b7-0120cbe7ee01" providerId="ADAL" clId="{E8E93751-83AB-4650-A3DE-B8046E2B20EC}" dt="2023-11-28T13:38:57.819" v="845" actId="14100"/>
          <ac:picMkLst>
            <pc:docMk/>
            <pc:sldMk cId="327433566" sldId="287"/>
            <ac:picMk id="4" creationId="{562D1161-6E2A-FBBC-F378-19C1F683733F}"/>
          </ac:picMkLst>
        </pc:picChg>
        <pc:picChg chg="add mod">
          <ac:chgData name="Brian Balok" userId="685ccb80-cfa1-454b-99b7-0120cbe7ee01" providerId="ADAL" clId="{E8E93751-83AB-4650-A3DE-B8046E2B20EC}" dt="2023-11-28T13:39:32.770" v="852" actId="14100"/>
          <ac:picMkLst>
            <pc:docMk/>
            <pc:sldMk cId="327433566" sldId="287"/>
            <ac:picMk id="9" creationId="{01EB6F20-423B-70C8-9123-9EA45DEF21AD}"/>
          </ac:picMkLst>
        </pc:picChg>
        <pc:picChg chg="add mod">
          <ac:chgData name="Brian Balok" userId="685ccb80-cfa1-454b-99b7-0120cbe7ee01" providerId="ADAL" clId="{E8E93751-83AB-4650-A3DE-B8046E2B20EC}" dt="2023-11-28T13:39:32.770" v="852" actId="14100"/>
          <ac:picMkLst>
            <pc:docMk/>
            <pc:sldMk cId="327433566" sldId="287"/>
            <ac:picMk id="10" creationId="{8A7E77B8-646D-781B-914F-171852B2DBD7}"/>
          </ac:picMkLst>
        </pc:picChg>
        <pc:picChg chg="add mod">
          <ac:chgData name="Brian Balok" userId="685ccb80-cfa1-454b-99b7-0120cbe7ee01" providerId="ADAL" clId="{E8E93751-83AB-4650-A3DE-B8046E2B20EC}" dt="2023-11-28T13:39:32.770" v="852" actId="14100"/>
          <ac:picMkLst>
            <pc:docMk/>
            <pc:sldMk cId="327433566" sldId="287"/>
            <ac:picMk id="11" creationId="{BEAEDB43-5076-72B2-C61B-B192B8754A3A}"/>
          </ac:picMkLst>
        </pc:picChg>
        <pc:cxnChg chg="add mod">
          <ac:chgData name="Brian Balok" userId="685ccb80-cfa1-454b-99b7-0120cbe7ee01" providerId="ADAL" clId="{E8E93751-83AB-4650-A3DE-B8046E2B20EC}" dt="2023-11-28T13:41:30.236" v="858" actId="1076"/>
          <ac:cxnSpMkLst>
            <pc:docMk/>
            <pc:sldMk cId="327433566" sldId="287"/>
            <ac:cxnSpMk id="20" creationId="{C9CB2692-C834-5B0D-E5B6-A6EA3746E5CE}"/>
          </ac:cxnSpMkLst>
        </pc:cxnChg>
        <pc:cxnChg chg="add mod">
          <ac:chgData name="Brian Balok" userId="685ccb80-cfa1-454b-99b7-0120cbe7ee01" providerId="ADAL" clId="{E8E93751-83AB-4650-A3DE-B8046E2B20EC}" dt="2023-11-28T13:41:30.236" v="858" actId="1076"/>
          <ac:cxnSpMkLst>
            <pc:docMk/>
            <pc:sldMk cId="327433566" sldId="287"/>
            <ac:cxnSpMk id="21" creationId="{393EDD12-6728-CADF-5959-F4E83668D0D9}"/>
          </ac:cxnSpMkLst>
        </pc:cxnChg>
        <pc:cxnChg chg="add mod">
          <ac:chgData name="Brian Balok" userId="685ccb80-cfa1-454b-99b7-0120cbe7ee01" providerId="ADAL" clId="{E8E93751-83AB-4650-A3DE-B8046E2B20EC}" dt="2023-11-28T13:41:30.236" v="858" actId="1076"/>
          <ac:cxnSpMkLst>
            <pc:docMk/>
            <pc:sldMk cId="327433566" sldId="287"/>
            <ac:cxnSpMk id="23" creationId="{48F5EC98-C955-8C58-5437-1AD4DC9442A0}"/>
          </ac:cxnSpMkLst>
        </pc:cxnChg>
      </pc:sldChg>
      <pc:sldChg chg="addSp delSp modSp new mod">
        <pc:chgData name="Brian Balok" userId="685ccb80-cfa1-454b-99b7-0120cbe7ee01" providerId="ADAL" clId="{E8E93751-83AB-4650-A3DE-B8046E2B20EC}" dt="2023-11-28T13:45:59.774" v="884" actId="1076"/>
        <pc:sldMkLst>
          <pc:docMk/>
          <pc:sldMk cId="1105138694" sldId="288"/>
        </pc:sldMkLst>
        <pc:spChg chg="mod">
          <ac:chgData name="Brian Balok" userId="685ccb80-cfa1-454b-99b7-0120cbe7ee01" providerId="ADAL" clId="{E8E93751-83AB-4650-A3DE-B8046E2B20EC}" dt="2023-11-28T13:44:25.533" v="869" actId="2711"/>
          <ac:spMkLst>
            <pc:docMk/>
            <pc:sldMk cId="1105138694" sldId="288"/>
            <ac:spMk id="2" creationId="{5DD651FA-5713-CAF6-9705-0AFB9B4A1F6E}"/>
          </ac:spMkLst>
        </pc:spChg>
        <pc:spChg chg="del">
          <ac:chgData name="Brian Balok" userId="685ccb80-cfa1-454b-99b7-0120cbe7ee01" providerId="ADAL" clId="{E8E93751-83AB-4650-A3DE-B8046E2B20EC}" dt="2023-11-28T13:44:30.035" v="870" actId="478"/>
          <ac:spMkLst>
            <pc:docMk/>
            <pc:sldMk cId="1105138694" sldId="288"/>
            <ac:spMk id="3" creationId="{E91A3F09-194B-700A-8D45-378CC54CF0C0}"/>
          </ac:spMkLst>
        </pc:spChg>
        <pc:spChg chg="add mod">
          <ac:chgData name="Brian Balok" userId="685ccb80-cfa1-454b-99b7-0120cbe7ee01" providerId="ADAL" clId="{E8E93751-83AB-4650-A3DE-B8046E2B20EC}" dt="2023-11-28T13:45:53.640" v="883" actId="255"/>
          <ac:spMkLst>
            <pc:docMk/>
            <pc:sldMk cId="1105138694" sldId="288"/>
            <ac:spMk id="4" creationId="{B71F75B5-7473-8635-0928-68EC2BAD9072}"/>
          </ac:spMkLst>
        </pc:spChg>
        <pc:spChg chg="add mod">
          <ac:chgData name="Brian Balok" userId="685ccb80-cfa1-454b-99b7-0120cbe7ee01" providerId="ADAL" clId="{E8E93751-83AB-4650-A3DE-B8046E2B20EC}" dt="2023-11-28T13:45:59.774" v="884" actId="1076"/>
          <ac:spMkLst>
            <pc:docMk/>
            <pc:sldMk cId="1105138694" sldId="288"/>
            <ac:spMk id="5" creationId="{92CFACEA-FAD0-8290-F2FA-A077CB72BBA3}"/>
          </ac:spMkLst>
        </pc:spChg>
        <pc:spChg chg="add mod">
          <ac:chgData name="Brian Balok" userId="685ccb80-cfa1-454b-99b7-0120cbe7ee01" providerId="ADAL" clId="{E8E93751-83AB-4650-A3DE-B8046E2B20EC}" dt="2023-11-28T13:45:42.201" v="881" actId="255"/>
          <ac:spMkLst>
            <pc:docMk/>
            <pc:sldMk cId="1105138694" sldId="288"/>
            <ac:spMk id="6" creationId="{25CAEFEE-DECA-4AFF-649F-86B405EEB869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48:44.655" v="913" actId="2711"/>
        <pc:sldMkLst>
          <pc:docMk/>
          <pc:sldMk cId="136124795" sldId="289"/>
        </pc:sldMkLst>
        <pc:spChg chg="mod">
          <ac:chgData name="Brian Balok" userId="685ccb80-cfa1-454b-99b7-0120cbe7ee01" providerId="ADAL" clId="{E8E93751-83AB-4650-A3DE-B8046E2B20EC}" dt="2023-11-28T13:46:21.787" v="887" actId="2711"/>
          <ac:spMkLst>
            <pc:docMk/>
            <pc:sldMk cId="136124795" sldId="289"/>
            <ac:spMk id="2" creationId="{2B657911-8DEC-CAE9-2BD9-65710B133C6C}"/>
          </ac:spMkLst>
        </pc:spChg>
        <pc:spChg chg="del">
          <ac:chgData name="Brian Balok" userId="685ccb80-cfa1-454b-99b7-0120cbe7ee01" providerId="ADAL" clId="{E8E93751-83AB-4650-A3DE-B8046E2B20EC}" dt="2023-11-28T13:46:42.301" v="888" actId="478"/>
          <ac:spMkLst>
            <pc:docMk/>
            <pc:sldMk cId="136124795" sldId="289"/>
            <ac:spMk id="3" creationId="{7D8E3516-E926-41AA-AE74-C7DBBC75487E}"/>
          </ac:spMkLst>
        </pc:spChg>
        <pc:spChg chg="add mod">
          <ac:chgData name="Brian Balok" userId="685ccb80-cfa1-454b-99b7-0120cbe7ee01" providerId="ADAL" clId="{E8E93751-83AB-4650-A3DE-B8046E2B20EC}" dt="2023-11-28T13:47:24.101" v="900" actId="14100"/>
          <ac:spMkLst>
            <pc:docMk/>
            <pc:sldMk cId="136124795" sldId="289"/>
            <ac:spMk id="4" creationId="{AF37F91D-1A94-5334-B765-66948CF916F7}"/>
          </ac:spMkLst>
        </pc:spChg>
        <pc:spChg chg="add mod">
          <ac:chgData name="Brian Balok" userId="685ccb80-cfa1-454b-99b7-0120cbe7ee01" providerId="ADAL" clId="{E8E93751-83AB-4650-A3DE-B8046E2B20EC}" dt="2023-11-28T13:47:38.164" v="903" actId="255"/>
          <ac:spMkLst>
            <pc:docMk/>
            <pc:sldMk cId="136124795" sldId="289"/>
            <ac:spMk id="5" creationId="{77DC158E-3984-B2E9-0F52-04DA95012441}"/>
          </ac:spMkLst>
        </pc:spChg>
        <pc:spChg chg="add mod">
          <ac:chgData name="Brian Balok" userId="685ccb80-cfa1-454b-99b7-0120cbe7ee01" providerId="ADAL" clId="{E8E93751-83AB-4650-A3DE-B8046E2B20EC}" dt="2023-11-28T13:48:03.773" v="906" actId="1076"/>
          <ac:spMkLst>
            <pc:docMk/>
            <pc:sldMk cId="136124795" sldId="289"/>
            <ac:spMk id="6" creationId="{08A7FD5D-FEC0-9415-CC96-45B7713870FE}"/>
          </ac:spMkLst>
        </pc:spChg>
        <pc:spChg chg="add mod">
          <ac:chgData name="Brian Balok" userId="685ccb80-cfa1-454b-99b7-0120cbe7ee01" providerId="ADAL" clId="{E8E93751-83AB-4650-A3DE-B8046E2B20EC}" dt="2023-11-28T13:48:08.008" v="907" actId="1076"/>
          <ac:spMkLst>
            <pc:docMk/>
            <pc:sldMk cId="136124795" sldId="289"/>
            <ac:spMk id="7" creationId="{E146807F-EFDA-C8C9-BF0F-506F0931E568}"/>
          </ac:spMkLst>
        </pc:spChg>
        <pc:graphicFrameChg chg="add mod modGraphic">
          <ac:chgData name="Brian Balok" userId="685ccb80-cfa1-454b-99b7-0120cbe7ee01" providerId="ADAL" clId="{E8E93751-83AB-4650-A3DE-B8046E2B20EC}" dt="2023-11-28T13:48:44.655" v="913" actId="2711"/>
          <ac:graphicFrameMkLst>
            <pc:docMk/>
            <pc:sldMk cId="136124795" sldId="289"/>
            <ac:graphicFrameMk id="8" creationId="{C1B65358-175D-FAD9-64EF-2C7C8D07E0FF}"/>
          </ac:graphicFrameMkLst>
        </pc:graphicFrameChg>
      </pc:sldChg>
      <pc:sldChg chg="addSp delSp modSp new mod">
        <pc:chgData name="Brian Balok" userId="685ccb80-cfa1-454b-99b7-0120cbe7ee01" providerId="ADAL" clId="{E8E93751-83AB-4650-A3DE-B8046E2B20EC}" dt="2023-11-28T13:50:06.016" v="928" actId="1076"/>
        <pc:sldMkLst>
          <pc:docMk/>
          <pc:sldMk cId="1136388737" sldId="290"/>
        </pc:sldMkLst>
        <pc:spChg chg="mod">
          <ac:chgData name="Brian Balok" userId="685ccb80-cfa1-454b-99b7-0120cbe7ee01" providerId="ADAL" clId="{E8E93751-83AB-4650-A3DE-B8046E2B20EC}" dt="2023-11-28T13:49:22.117" v="916" actId="2711"/>
          <ac:spMkLst>
            <pc:docMk/>
            <pc:sldMk cId="1136388737" sldId="290"/>
            <ac:spMk id="2" creationId="{5AB80366-AD14-2571-992C-DF72AF7F00A5}"/>
          </ac:spMkLst>
        </pc:spChg>
        <pc:spChg chg="del">
          <ac:chgData name="Brian Balok" userId="685ccb80-cfa1-454b-99b7-0120cbe7ee01" providerId="ADAL" clId="{E8E93751-83AB-4650-A3DE-B8046E2B20EC}" dt="2023-11-28T13:49:25.513" v="917" actId="478"/>
          <ac:spMkLst>
            <pc:docMk/>
            <pc:sldMk cId="1136388737" sldId="290"/>
            <ac:spMk id="3" creationId="{5A99EE77-8A84-5836-D156-9E3A249CD745}"/>
          </ac:spMkLst>
        </pc:spChg>
        <pc:spChg chg="add mod">
          <ac:chgData name="Brian Balok" userId="685ccb80-cfa1-454b-99b7-0120cbe7ee01" providerId="ADAL" clId="{E8E93751-83AB-4650-A3DE-B8046E2B20EC}" dt="2023-11-28T13:50:06.016" v="928" actId="1076"/>
          <ac:spMkLst>
            <pc:docMk/>
            <pc:sldMk cId="1136388737" sldId="290"/>
            <ac:spMk id="4" creationId="{C5047A82-EA72-F39F-8FCD-9252D8B89EDD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51:55.088" v="947" actId="2711"/>
        <pc:sldMkLst>
          <pc:docMk/>
          <pc:sldMk cId="1931747107" sldId="291"/>
        </pc:sldMkLst>
        <pc:spChg chg="mod">
          <ac:chgData name="Brian Balok" userId="685ccb80-cfa1-454b-99b7-0120cbe7ee01" providerId="ADAL" clId="{E8E93751-83AB-4650-A3DE-B8046E2B20EC}" dt="2023-11-28T13:50:30.683" v="931" actId="2711"/>
          <ac:spMkLst>
            <pc:docMk/>
            <pc:sldMk cId="1931747107" sldId="291"/>
            <ac:spMk id="2" creationId="{E0B416E2-85FF-CF88-A05B-05AF47FB43FD}"/>
          </ac:spMkLst>
        </pc:spChg>
        <pc:spChg chg="del">
          <ac:chgData name="Brian Balok" userId="685ccb80-cfa1-454b-99b7-0120cbe7ee01" providerId="ADAL" clId="{E8E93751-83AB-4650-A3DE-B8046E2B20EC}" dt="2023-11-28T13:50:42.118" v="932" actId="478"/>
          <ac:spMkLst>
            <pc:docMk/>
            <pc:sldMk cId="1931747107" sldId="291"/>
            <ac:spMk id="3" creationId="{F9014CA8-E1A8-D43B-7AEA-731775E1DED0}"/>
          </ac:spMkLst>
        </pc:spChg>
        <pc:spChg chg="add mod">
          <ac:chgData name="Brian Balok" userId="685ccb80-cfa1-454b-99b7-0120cbe7ee01" providerId="ADAL" clId="{E8E93751-83AB-4650-A3DE-B8046E2B20EC}" dt="2023-11-28T13:51:36.867" v="945" actId="255"/>
          <ac:spMkLst>
            <pc:docMk/>
            <pc:sldMk cId="1931747107" sldId="291"/>
            <ac:spMk id="4" creationId="{405AB187-DA4E-0312-49EB-A16493BFE563}"/>
          </ac:spMkLst>
        </pc:spChg>
        <pc:spChg chg="add mod">
          <ac:chgData name="Brian Balok" userId="685ccb80-cfa1-454b-99b7-0120cbe7ee01" providerId="ADAL" clId="{E8E93751-83AB-4650-A3DE-B8046E2B20EC}" dt="2023-11-28T13:51:55.088" v="947" actId="2711"/>
          <ac:spMkLst>
            <pc:docMk/>
            <pc:sldMk cId="1931747107" sldId="291"/>
            <ac:spMk id="5" creationId="{76D34E68-2631-470D-D982-0D7DFD113668}"/>
          </ac:spMkLst>
        </pc:spChg>
        <pc:spChg chg="add mod">
          <ac:chgData name="Brian Balok" userId="685ccb80-cfa1-454b-99b7-0120cbe7ee01" providerId="ADAL" clId="{E8E93751-83AB-4650-A3DE-B8046E2B20EC}" dt="2023-11-28T13:51:45.434" v="946" actId="1076"/>
          <ac:spMkLst>
            <pc:docMk/>
            <pc:sldMk cId="1931747107" sldId="291"/>
            <ac:spMk id="6" creationId="{436C8528-ED21-EF15-B3D9-C1B01DEFFED3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53:42.083" v="961" actId="1076"/>
        <pc:sldMkLst>
          <pc:docMk/>
          <pc:sldMk cId="2345811625" sldId="292"/>
        </pc:sldMkLst>
        <pc:spChg chg="mod">
          <ac:chgData name="Brian Balok" userId="685ccb80-cfa1-454b-99b7-0120cbe7ee01" providerId="ADAL" clId="{E8E93751-83AB-4650-A3DE-B8046E2B20EC}" dt="2023-11-28T13:52:09.923" v="950" actId="2711"/>
          <ac:spMkLst>
            <pc:docMk/>
            <pc:sldMk cId="2345811625" sldId="292"/>
            <ac:spMk id="2" creationId="{1197C64E-1FD0-735E-2F89-ED92C76EEEAC}"/>
          </ac:spMkLst>
        </pc:spChg>
        <pc:spChg chg="del">
          <ac:chgData name="Brian Balok" userId="685ccb80-cfa1-454b-99b7-0120cbe7ee01" providerId="ADAL" clId="{E8E93751-83AB-4650-A3DE-B8046E2B20EC}" dt="2023-11-28T13:52:47.078" v="951" actId="478"/>
          <ac:spMkLst>
            <pc:docMk/>
            <pc:sldMk cId="2345811625" sldId="292"/>
            <ac:spMk id="3" creationId="{F38BA6D0-CD8B-9C4E-029D-3DE8F0794AD9}"/>
          </ac:spMkLst>
        </pc:spChg>
        <pc:spChg chg="add mod">
          <ac:chgData name="Brian Balok" userId="685ccb80-cfa1-454b-99b7-0120cbe7ee01" providerId="ADAL" clId="{E8E93751-83AB-4650-A3DE-B8046E2B20EC}" dt="2023-11-28T13:53:42.083" v="961" actId="1076"/>
          <ac:spMkLst>
            <pc:docMk/>
            <pc:sldMk cId="2345811625" sldId="292"/>
            <ac:spMk id="5" creationId="{03315924-8B32-FDD0-919A-924AFB83F6A4}"/>
          </ac:spMkLst>
        </pc:spChg>
        <pc:spChg chg="add mod">
          <ac:chgData name="Brian Balok" userId="685ccb80-cfa1-454b-99b7-0120cbe7ee01" providerId="ADAL" clId="{E8E93751-83AB-4650-A3DE-B8046E2B20EC}" dt="2023-11-28T13:53:42.083" v="961" actId="1076"/>
          <ac:spMkLst>
            <pc:docMk/>
            <pc:sldMk cId="2345811625" sldId="292"/>
            <ac:spMk id="6" creationId="{9ABDBA92-4998-0F4B-C375-7AA8B01BD944}"/>
          </ac:spMkLst>
        </pc:spChg>
        <pc:spChg chg="add mod">
          <ac:chgData name="Brian Balok" userId="685ccb80-cfa1-454b-99b7-0120cbe7ee01" providerId="ADAL" clId="{E8E93751-83AB-4650-A3DE-B8046E2B20EC}" dt="2023-11-28T13:53:42.083" v="961" actId="1076"/>
          <ac:spMkLst>
            <pc:docMk/>
            <pc:sldMk cId="2345811625" sldId="292"/>
            <ac:spMk id="7" creationId="{BDF84224-7438-CB30-77B8-5387C328F99A}"/>
          </ac:spMkLst>
        </pc:spChg>
        <pc:picChg chg="add mod">
          <ac:chgData name="Brian Balok" userId="685ccb80-cfa1-454b-99b7-0120cbe7ee01" providerId="ADAL" clId="{E8E93751-83AB-4650-A3DE-B8046E2B20EC}" dt="2023-11-28T13:53:42.083" v="961" actId="1076"/>
          <ac:picMkLst>
            <pc:docMk/>
            <pc:sldMk cId="2345811625" sldId="292"/>
            <ac:picMk id="4" creationId="{2A84B8CF-61DD-DF76-F2EE-604EA419712E}"/>
          </ac:picMkLst>
        </pc:picChg>
      </pc:sldChg>
      <pc:sldChg chg="addSp delSp modSp new mod">
        <pc:chgData name="Brian Balok" userId="685ccb80-cfa1-454b-99b7-0120cbe7ee01" providerId="ADAL" clId="{E8E93751-83AB-4650-A3DE-B8046E2B20EC}" dt="2023-11-28T13:55:32.502" v="980" actId="2711"/>
        <pc:sldMkLst>
          <pc:docMk/>
          <pc:sldMk cId="777598447" sldId="293"/>
        </pc:sldMkLst>
        <pc:spChg chg="mod">
          <ac:chgData name="Brian Balok" userId="685ccb80-cfa1-454b-99b7-0120cbe7ee01" providerId="ADAL" clId="{E8E93751-83AB-4650-A3DE-B8046E2B20EC}" dt="2023-11-28T13:54:01.623" v="964" actId="2711"/>
          <ac:spMkLst>
            <pc:docMk/>
            <pc:sldMk cId="777598447" sldId="293"/>
            <ac:spMk id="2" creationId="{6669CCD4-DCE2-E66C-213D-3C79CCCBAA60}"/>
          </ac:spMkLst>
        </pc:spChg>
        <pc:spChg chg="del">
          <ac:chgData name="Brian Balok" userId="685ccb80-cfa1-454b-99b7-0120cbe7ee01" providerId="ADAL" clId="{E8E93751-83AB-4650-A3DE-B8046E2B20EC}" dt="2023-11-28T13:54:47.758" v="965" actId="478"/>
          <ac:spMkLst>
            <pc:docMk/>
            <pc:sldMk cId="777598447" sldId="293"/>
            <ac:spMk id="3" creationId="{CEA29C51-4980-C630-C824-4AA26DE8F846}"/>
          </ac:spMkLst>
        </pc:spChg>
        <pc:spChg chg="add mod">
          <ac:chgData name="Brian Balok" userId="685ccb80-cfa1-454b-99b7-0120cbe7ee01" providerId="ADAL" clId="{E8E93751-83AB-4650-A3DE-B8046E2B20EC}" dt="2023-11-28T13:55:32.502" v="980" actId="2711"/>
          <ac:spMkLst>
            <pc:docMk/>
            <pc:sldMk cId="777598447" sldId="293"/>
            <ac:spMk id="4" creationId="{4636D44D-E218-C922-50F8-D67DE6D5F628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56:49.506" v="995" actId="1076"/>
        <pc:sldMkLst>
          <pc:docMk/>
          <pc:sldMk cId="1651048959" sldId="294"/>
        </pc:sldMkLst>
        <pc:spChg chg="mod">
          <ac:chgData name="Brian Balok" userId="685ccb80-cfa1-454b-99b7-0120cbe7ee01" providerId="ADAL" clId="{E8E93751-83AB-4650-A3DE-B8046E2B20EC}" dt="2023-11-28T13:55:49.362" v="983" actId="2711"/>
          <ac:spMkLst>
            <pc:docMk/>
            <pc:sldMk cId="1651048959" sldId="294"/>
            <ac:spMk id="2" creationId="{B4C9CAA2-13E0-E3F7-5457-9664F0C8A8CB}"/>
          </ac:spMkLst>
        </pc:spChg>
        <pc:spChg chg="del">
          <ac:chgData name="Brian Balok" userId="685ccb80-cfa1-454b-99b7-0120cbe7ee01" providerId="ADAL" clId="{E8E93751-83AB-4650-A3DE-B8046E2B20EC}" dt="2023-11-28T13:55:55.382" v="984" actId="478"/>
          <ac:spMkLst>
            <pc:docMk/>
            <pc:sldMk cId="1651048959" sldId="294"/>
            <ac:spMk id="3" creationId="{004C5B8B-6F5F-E1D4-DE3A-B8DA4582B1D4}"/>
          </ac:spMkLst>
        </pc:spChg>
        <pc:spChg chg="add mod">
          <ac:chgData name="Brian Balok" userId="685ccb80-cfa1-454b-99b7-0120cbe7ee01" providerId="ADAL" clId="{E8E93751-83AB-4650-A3DE-B8046E2B20EC}" dt="2023-11-28T13:56:44.892" v="994" actId="1076"/>
          <ac:spMkLst>
            <pc:docMk/>
            <pc:sldMk cId="1651048959" sldId="294"/>
            <ac:spMk id="4" creationId="{198C9C70-2A4F-EF60-77D5-DCDEC93F5253}"/>
          </ac:spMkLst>
        </pc:spChg>
        <pc:spChg chg="add mod">
          <ac:chgData name="Brian Balok" userId="685ccb80-cfa1-454b-99b7-0120cbe7ee01" providerId="ADAL" clId="{E8E93751-83AB-4650-A3DE-B8046E2B20EC}" dt="2023-11-28T13:56:26.734" v="990" actId="14100"/>
          <ac:spMkLst>
            <pc:docMk/>
            <pc:sldMk cId="1651048959" sldId="294"/>
            <ac:spMk id="5" creationId="{70FC8F6A-E548-4E82-6A63-C3EA83FADD45}"/>
          </ac:spMkLst>
        </pc:spChg>
        <pc:spChg chg="add mod">
          <ac:chgData name="Brian Balok" userId="685ccb80-cfa1-454b-99b7-0120cbe7ee01" providerId="ADAL" clId="{E8E93751-83AB-4650-A3DE-B8046E2B20EC}" dt="2023-11-28T13:56:49.506" v="995" actId="1076"/>
          <ac:spMkLst>
            <pc:docMk/>
            <pc:sldMk cId="1651048959" sldId="294"/>
            <ac:spMk id="6" creationId="{F15AFB02-18FA-AF33-C686-FAD4D3BEDF9F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58:04.247" v="1015" actId="2711"/>
        <pc:sldMkLst>
          <pc:docMk/>
          <pc:sldMk cId="4241391270" sldId="295"/>
        </pc:sldMkLst>
        <pc:spChg chg="mod">
          <ac:chgData name="Brian Balok" userId="685ccb80-cfa1-454b-99b7-0120cbe7ee01" providerId="ADAL" clId="{E8E93751-83AB-4650-A3DE-B8046E2B20EC}" dt="2023-11-28T13:57:23.653" v="998" actId="2711"/>
          <ac:spMkLst>
            <pc:docMk/>
            <pc:sldMk cId="4241391270" sldId="295"/>
            <ac:spMk id="2" creationId="{09B0DC06-0560-4363-5B3F-64B6CB51C8F0}"/>
          </ac:spMkLst>
        </pc:spChg>
        <pc:spChg chg="del">
          <ac:chgData name="Brian Balok" userId="685ccb80-cfa1-454b-99b7-0120cbe7ee01" providerId="ADAL" clId="{E8E93751-83AB-4650-A3DE-B8046E2B20EC}" dt="2023-11-28T13:57:34.023" v="999" actId="478"/>
          <ac:spMkLst>
            <pc:docMk/>
            <pc:sldMk cId="4241391270" sldId="295"/>
            <ac:spMk id="3" creationId="{7E439ADE-17DE-1367-14BF-8D3D67784365}"/>
          </ac:spMkLst>
        </pc:spChg>
        <pc:spChg chg="add mod">
          <ac:chgData name="Brian Balok" userId="685ccb80-cfa1-454b-99b7-0120cbe7ee01" providerId="ADAL" clId="{E8E93751-83AB-4650-A3DE-B8046E2B20EC}" dt="2023-11-28T13:58:04.247" v="1015" actId="2711"/>
          <ac:spMkLst>
            <pc:docMk/>
            <pc:sldMk cId="4241391270" sldId="295"/>
            <ac:spMk id="4" creationId="{A18D4626-D4E8-BB66-129B-30CF1E0A068C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59:03.383" v="1037" actId="255"/>
        <pc:sldMkLst>
          <pc:docMk/>
          <pc:sldMk cId="1175103370" sldId="296"/>
        </pc:sldMkLst>
        <pc:spChg chg="mod">
          <ac:chgData name="Brian Balok" userId="685ccb80-cfa1-454b-99b7-0120cbe7ee01" providerId="ADAL" clId="{E8E93751-83AB-4650-A3DE-B8046E2B20EC}" dt="2023-11-28T13:58:31.264" v="1029" actId="2711"/>
          <ac:spMkLst>
            <pc:docMk/>
            <pc:sldMk cId="1175103370" sldId="296"/>
            <ac:spMk id="2" creationId="{8C48CE05-40C2-248A-F633-BBB0E6429D51}"/>
          </ac:spMkLst>
        </pc:spChg>
        <pc:spChg chg="del">
          <ac:chgData name="Brian Balok" userId="685ccb80-cfa1-454b-99b7-0120cbe7ee01" providerId="ADAL" clId="{E8E93751-83AB-4650-A3DE-B8046E2B20EC}" dt="2023-11-28T13:58:41.172" v="1030" actId="478"/>
          <ac:spMkLst>
            <pc:docMk/>
            <pc:sldMk cId="1175103370" sldId="296"/>
            <ac:spMk id="3" creationId="{CB3D2058-1386-7FBD-5406-FF9BD636EC1C}"/>
          </ac:spMkLst>
        </pc:spChg>
        <pc:spChg chg="add mod">
          <ac:chgData name="Brian Balok" userId="685ccb80-cfa1-454b-99b7-0120cbe7ee01" providerId="ADAL" clId="{E8E93751-83AB-4650-A3DE-B8046E2B20EC}" dt="2023-11-28T13:59:03.383" v="1037" actId="255"/>
          <ac:spMkLst>
            <pc:docMk/>
            <pc:sldMk cId="1175103370" sldId="296"/>
            <ac:spMk id="4" creationId="{1B8FDFD2-0A6D-34C5-95B3-40F7512E6269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3:59:50.586" v="1044" actId="2711"/>
        <pc:sldMkLst>
          <pc:docMk/>
          <pc:sldMk cId="1167047080" sldId="297"/>
        </pc:sldMkLst>
        <pc:spChg chg="mod">
          <ac:chgData name="Brian Balok" userId="685ccb80-cfa1-454b-99b7-0120cbe7ee01" providerId="ADAL" clId="{E8E93751-83AB-4650-A3DE-B8046E2B20EC}" dt="2023-11-28T13:59:26.400" v="1040" actId="2711"/>
          <ac:spMkLst>
            <pc:docMk/>
            <pc:sldMk cId="1167047080" sldId="297"/>
            <ac:spMk id="2" creationId="{3B3CCEA5-9C98-4F50-99AD-790D187C3C57}"/>
          </ac:spMkLst>
        </pc:spChg>
        <pc:spChg chg="del">
          <ac:chgData name="Brian Balok" userId="685ccb80-cfa1-454b-99b7-0120cbe7ee01" providerId="ADAL" clId="{E8E93751-83AB-4650-A3DE-B8046E2B20EC}" dt="2023-11-28T13:59:31.087" v="1041" actId="478"/>
          <ac:spMkLst>
            <pc:docMk/>
            <pc:sldMk cId="1167047080" sldId="297"/>
            <ac:spMk id="3" creationId="{3FD20A23-D864-A82D-A31A-804AAFD36BFD}"/>
          </ac:spMkLst>
        </pc:spChg>
        <pc:spChg chg="add mod">
          <ac:chgData name="Brian Balok" userId="685ccb80-cfa1-454b-99b7-0120cbe7ee01" providerId="ADAL" clId="{E8E93751-83AB-4650-A3DE-B8046E2B20EC}" dt="2023-11-28T13:59:50.586" v="1044" actId="2711"/>
          <ac:spMkLst>
            <pc:docMk/>
            <pc:sldMk cId="1167047080" sldId="297"/>
            <ac:spMk id="4" creationId="{C8BDDB90-C1DC-3694-EF60-452152F1EA10}"/>
          </ac:spMkLst>
        </pc:spChg>
        <pc:picChg chg="add mod">
          <ac:chgData name="Brian Balok" userId="685ccb80-cfa1-454b-99b7-0120cbe7ee01" providerId="ADAL" clId="{E8E93751-83AB-4650-A3DE-B8046E2B20EC}" dt="2023-11-28T13:59:42.727" v="1043" actId="1076"/>
          <ac:picMkLst>
            <pc:docMk/>
            <pc:sldMk cId="1167047080" sldId="297"/>
            <ac:picMk id="5" creationId="{BF051472-06FF-8549-21AB-B936278E32A5}"/>
          </ac:picMkLst>
        </pc:picChg>
      </pc:sldChg>
      <pc:sldChg chg="addSp delSp modSp new mod modAnim">
        <pc:chgData name="Brian Balok" userId="685ccb80-cfa1-454b-99b7-0120cbe7ee01" providerId="ADAL" clId="{E8E93751-83AB-4650-A3DE-B8046E2B20EC}" dt="2023-11-28T14:01:45.799" v="1076" actId="1076"/>
        <pc:sldMkLst>
          <pc:docMk/>
          <pc:sldMk cId="1224387281" sldId="298"/>
        </pc:sldMkLst>
        <pc:spChg chg="mod">
          <ac:chgData name="Brian Balok" userId="685ccb80-cfa1-454b-99b7-0120cbe7ee01" providerId="ADAL" clId="{E8E93751-83AB-4650-A3DE-B8046E2B20EC}" dt="2023-11-28T14:00:17.723" v="1068" actId="2711"/>
          <ac:spMkLst>
            <pc:docMk/>
            <pc:sldMk cId="1224387281" sldId="298"/>
            <ac:spMk id="2" creationId="{7214EF8C-2AD2-F784-8327-626AF193DA57}"/>
          </ac:spMkLst>
        </pc:spChg>
        <pc:spChg chg="del">
          <ac:chgData name="Brian Balok" userId="685ccb80-cfa1-454b-99b7-0120cbe7ee01" providerId="ADAL" clId="{E8E93751-83AB-4650-A3DE-B8046E2B20EC}" dt="2023-11-28T14:00:25.587" v="1069" actId="478"/>
          <ac:spMkLst>
            <pc:docMk/>
            <pc:sldMk cId="1224387281" sldId="298"/>
            <ac:spMk id="3" creationId="{0BA01922-03B3-5CC7-DB1D-4FF41BB17CFA}"/>
          </ac:spMkLst>
        </pc:spChg>
        <pc:spChg chg="add mod">
          <ac:chgData name="Brian Balok" userId="685ccb80-cfa1-454b-99b7-0120cbe7ee01" providerId="ADAL" clId="{E8E93751-83AB-4650-A3DE-B8046E2B20EC}" dt="2023-11-28T14:00:38.797" v="1072" actId="2711"/>
          <ac:spMkLst>
            <pc:docMk/>
            <pc:sldMk cId="1224387281" sldId="298"/>
            <ac:spMk id="4" creationId="{2D8AE7D5-01F5-30FD-3FD5-E9798EFEB4F0}"/>
          </ac:spMkLst>
        </pc:spChg>
        <pc:spChg chg="add mod">
          <ac:chgData name="Brian Balok" userId="685ccb80-cfa1-454b-99b7-0120cbe7ee01" providerId="ADAL" clId="{E8E93751-83AB-4650-A3DE-B8046E2B20EC}" dt="2023-11-28T14:00:38.797" v="1072" actId="2711"/>
          <ac:spMkLst>
            <pc:docMk/>
            <pc:sldMk cId="1224387281" sldId="298"/>
            <ac:spMk id="5" creationId="{C01620A1-5991-7495-E795-E49F763BC4DC}"/>
          </ac:spMkLst>
        </pc:spChg>
        <pc:spChg chg="add mod">
          <ac:chgData name="Brian Balok" userId="685ccb80-cfa1-454b-99b7-0120cbe7ee01" providerId="ADAL" clId="{E8E93751-83AB-4650-A3DE-B8046E2B20EC}" dt="2023-11-28T14:00:38.797" v="1072" actId="2711"/>
          <ac:spMkLst>
            <pc:docMk/>
            <pc:sldMk cId="1224387281" sldId="298"/>
            <ac:spMk id="6" creationId="{AF24EA38-BD85-F21A-ED45-01C10F6A75C8}"/>
          </ac:spMkLst>
        </pc:spChg>
        <pc:spChg chg="add mod">
          <ac:chgData name="Brian Balok" userId="685ccb80-cfa1-454b-99b7-0120cbe7ee01" providerId="ADAL" clId="{E8E93751-83AB-4650-A3DE-B8046E2B20EC}" dt="2023-11-28T14:01:45.799" v="1076" actId="1076"/>
          <ac:spMkLst>
            <pc:docMk/>
            <pc:sldMk cId="1224387281" sldId="298"/>
            <ac:spMk id="7" creationId="{C5CC4D91-60A1-F244-6B87-2FAFDBDD827E}"/>
          </ac:spMkLst>
        </pc:spChg>
      </pc:sldChg>
      <pc:sldChg chg="addSp delSp modSp new mod modAnim">
        <pc:chgData name="Brian Balok" userId="685ccb80-cfa1-454b-99b7-0120cbe7ee01" providerId="ADAL" clId="{E8E93751-83AB-4650-A3DE-B8046E2B20EC}" dt="2023-11-28T14:11:38.185" v="1191" actId="2711"/>
        <pc:sldMkLst>
          <pc:docMk/>
          <pc:sldMk cId="118788512" sldId="299"/>
        </pc:sldMkLst>
        <pc:spChg chg="mod">
          <ac:chgData name="Brian Balok" userId="685ccb80-cfa1-454b-99b7-0120cbe7ee01" providerId="ADAL" clId="{E8E93751-83AB-4650-A3DE-B8046E2B20EC}" dt="2023-11-28T14:02:10.799" v="1122" actId="2711"/>
          <ac:spMkLst>
            <pc:docMk/>
            <pc:sldMk cId="118788512" sldId="299"/>
            <ac:spMk id="2" creationId="{0B7AD298-AE2C-A7A9-6D09-7C8F01B14F36}"/>
          </ac:spMkLst>
        </pc:spChg>
        <pc:spChg chg="del">
          <ac:chgData name="Brian Balok" userId="685ccb80-cfa1-454b-99b7-0120cbe7ee01" providerId="ADAL" clId="{E8E93751-83AB-4650-A3DE-B8046E2B20EC}" dt="2023-11-28T14:02:19.260" v="1123" actId="478"/>
          <ac:spMkLst>
            <pc:docMk/>
            <pc:sldMk cId="118788512" sldId="299"/>
            <ac:spMk id="3" creationId="{93AA59FC-55A6-6500-1ACB-7357BF54320A}"/>
          </ac:spMkLst>
        </pc:spChg>
        <pc:spChg chg="add mod">
          <ac:chgData name="Brian Balok" userId="685ccb80-cfa1-454b-99b7-0120cbe7ee01" providerId="ADAL" clId="{E8E93751-83AB-4650-A3DE-B8046E2B20EC}" dt="2023-11-28T14:02:49.135" v="1134" actId="1076"/>
          <ac:spMkLst>
            <pc:docMk/>
            <pc:sldMk cId="118788512" sldId="299"/>
            <ac:spMk id="4" creationId="{EC0F5F48-1616-3141-C124-18AB46F0C492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5" creationId="{818E1B95-A84F-878B-38D1-3391F962C4EF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6" creationId="{048B2A6E-ADC2-CA01-21EB-2E4C17FBD574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7" creationId="{83DB7DA2-A316-C777-CE8B-48A6315D2D93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8" creationId="{512F3DC9-0A36-66C0-53EC-73ABF1E9DA26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9" creationId="{23DC5628-A1B8-B8C4-A612-1FF4428AF827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10" creationId="{FCC9828A-5BC0-5463-0307-5518DBFB789E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11" creationId="{C7DBE858-7B4F-D99B-6D9B-2A34E64F46E8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12" creationId="{DD0D7DF1-1DB3-47F3-49F5-182C93E3EBD8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13" creationId="{9FCF0266-ED7F-7B41-7F3D-56368945D7B6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14" creationId="{8128DCAD-C2D3-19C2-6F23-84B06F50CFF1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15" creationId="{014D0B15-E36A-91C4-8A21-A62DCF11CFF8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16" creationId="{579CC738-A751-94A8-D07E-A82A14C2811A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17" creationId="{02C43CA6-1F29-FB10-75A8-A6C11A04D932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18" creationId="{80E65677-4094-6533-8E7B-EBD88ADF31F9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19" creationId="{A123160B-72EC-BF77-B3C1-95C72AB61B28}"/>
          </ac:spMkLst>
        </pc:spChg>
        <pc:spChg chg="add mod">
          <ac:chgData name="Brian Balok" userId="685ccb80-cfa1-454b-99b7-0120cbe7ee01" providerId="ADAL" clId="{E8E93751-83AB-4650-A3DE-B8046E2B20EC}" dt="2023-11-28T14:05:01.715" v="1142" actId="14100"/>
          <ac:spMkLst>
            <pc:docMk/>
            <pc:sldMk cId="118788512" sldId="299"/>
            <ac:spMk id="20" creationId="{6B090929-3AE4-798D-8848-FDEDA3EDCCED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21" creationId="{DB31608F-A33E-5488-9F58-ABC8F80945A3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22" creationId="{3FCA0CDC-3927-AAB7-CBB3-E06B1A092A2C}"/>
          </ac:spMkLst>
        </pc:spChg>
        <pc:spChg chg="add mod">
          <ac:chgData name="Brian Balok" userId="685ccb80-cfa1-454b-99b7-0120cbe7ee01" providerId="ADAL" clId="{E8E93751-83AB-4650-A3DE-B8046E2B20EC}" dt="2023-11-28T14:11:38.185" v="1191" actId="2711"/>
          <ac:spMkLst>
            <pc:docMk/>
            <pc:sldMk cId="118788512" sldId="299"/>
            <ac:spMk id="23" creationId="{0B1D6B31-69F0-C2B7-8E82-9E621D830E18}"/>
          </ac:spMkLst>
        </pc:spChg>
        <pc:spChg chg="add mod">
          <ac:chgData name="Brian Balok" userId="685ccb80-cfa1-454b-99b7-0120cbe7ee01" providerId="ADAL" clId="{E8E93751-83AB-4650-A3DE-B8046E2B20EC}" dt="2023-11-28T14:11:38.185" v="1191" actId="2711"/>
          <ac:spMkLst>
            <pc:docMk/>
            <pc:sldMk cId="118788512" sldId="299"/>
            <ac:spMk id="24" creationId="{B3F32EB7-BB94-76B1-734A-767488E06386}"/>
          </ac:spMkLst>
        </pc:spChg>
        <pc:spChg chg="add mod">
          <ac:chgData name="Brian Balok" userId="685ccb80-cfa1-454b-99b7-0120cbe7ee01" providerId="ADAL" clId="{E8E93751-83AB-4650-A3DE-B8046E2B20EC}" dt="2023-11-28T14:04:08.349" v="1136" actId="1076"/>
          <ac:spMkLst>
            <pc:docMk/>
            <pc:sldMk cId="118788512" sldId="299"/>
            <ac:spMk id="25" creationId="{C4196453-88CE-4560-051D-14A19F61F55E}"/>
          </ac:spMkLst>
        </pc:spChg>
        <pc:spChg chg="add mod">
          <ac:chgData name="Brian Balok" userId="685ccb80-cfa1-454b-99b7-0120cbe7ee01" providerId="ADAL" clId="{E8E93751-83AB-4650-A3DE-B8046E2B20EC}" dt="2023-11-28T14:04:45.967" v="1138" actId="1076"/>
          <ac:spMkLst>
            <pc:docMk/>
            <pc:sldMk cId="118788512" sldId="299"/>
            <ac:spMk id="26" creationId="{D9EDAD20-7C98-AC98-A5BC-AC59F427DE9B}"/>
          </ac:spMkLst>
        </pc:spChg>
        <pc:spChg chg="add mod">
          <ac:chgData name="Brian Balok" userId="685ccb80-cfa1-454b-99b7-0120cbe7ee01" providerId="ADAL" clId="{E8E93751-83AB-4650-A3DE-B8046E2B20EC}" dt="2023-11-28T14:04:45.967" v="1138" actId="1076"/>
          <ac:spMkLst>
            <pc:docMk/>
            <pc:sldMk cId="118788512" sldId="299"/>
            <ac:spMk id="27" creationId="{21832044-7538-0423-C901-931056838BF1}"/>
          </ac:spMkLst>
        </pc:spChg>
        <pc:spChg chg="add mod">
          <ac:chgData name="Brian Balok" userId="685ccb80-cfa1-454b-99b7-0120cbe7ee01" providerId="ADAL" clId="{E8E93751-83AB-4650-A3DE-B8046E2B20EC}" dt="2023-11-28T14:05:22.232" v="1144" actId="1076"/>
          <ac:spMkLst>
            <pc:docMk/>
            <pc:sldMk cId="118788512" sldId="299"/>
            <ac:spMk id="28" creationId="{A4F5586C-820F-1159-860B-292CB1EA67DB}"/>
          </ac:spMkLst>
        </pc:spChg>
        <pc:spChg chg="add mod">
          <ac:chgData name="Brian Balok" userId="685ccb80-cfa1-454b-99b7-0120cbe7ee01" providerId="ADAL" clId="{E8E93751-83AB-4650-A3DE-B8046E2B20EC}" dt="2023-11-28T14:05:37.320" v="1146" actId="1076"/>
          <ac:spMkLst>
            <pc:docMk/>
            <pc:sldMk cId="118788512" sldId="299"/>
            <ac:spMk id="29" creationId="{16955C96-BBAA-C13D-D0DE-3C0A53303E4E}"/>
          </ac:spMkLst>
        </pc:spChg>
        <pc:spChg chg="add mod">
          <ac:chgData name="Brian Balok" userId="685ccb80-cfa1-454b-99b7-0120cbe7ee01" providerId="ADAL" clId="{E8E93751-83AB-4650-A3DE-B8046E2B20EC}" dt="2023-11-28T14:05:58.763" v="1148" actId="1076"/>
          <ac:spMkLst>
            <pc:docMk/>
            <pc:sldMk cId="118788512" sldId="299"/>
            <ac:spMk id="30" creationId="{D1BBEC11-BA35-6FF0-D684-D96CC7D8A98C}"/>
          </ac:spMkLst>
        </pc:spChg>
        <pc:spChg chg="add mod">
          <ac:chgData name="Brian Balok" userId="685ccb80-cfa1-454b-99b7-0120cbe7ee01" providerId="ADAL" clId="{E8E93751-83AB-4650-A3DE-B8046E2B20EC}" dt="2023-11-28T14:06:16.148" v="1150" actId="1076"/>
          <ac:spMkLst>
            <pc:docMk/>
            <pc:sldMk cId="118788512" sldId="299"/>
            <ac:spMk id="31" creationId="{6D4798D5-1612-A339-4EDB-7EDC5F7A1A8A}"/>
          </ac:spMkLst>
        </pc:spChg>
        <pc:spChg chg="add mod">
          <ac:chgData name="Brian Balok" userId="685ccb80-cfa1-454b-99b7-0120cbe7ee01" providerId="ADAL" clId="{E8E93751-83AB-4650-A3DE-B8046E2B20EC}" dt="2023-11-28T14:06:28.197" v="1152" actId="1076"/>
          <ac:spMkLst>
            <pc:docMk/>
            <pc:sldMk cId="118788512" sldId="299"/>
            <ac:spMk id="32" creationId="{D78B03C5-0EAF-5D0F-92F1-2BC870717818}"/>
          </ac:spMkLst>
        </pc:spChg>
        <pc:spChg chg="add mod">
          <ac:chgData name="Brian Balok" userId="685ccb80-cfa1-454b-99b7-0120cbe7ee01" providerId="ADAL" clId="{E8E93751-83AB-4650-A3DE-B8046E2B20EC}" dt="2023-11-28T14:06:48.561" v="1156" actId="1076"/>
          <ac:spMkLst>
            <pc:docMk/>
            <pc:sldMk cId="118788512" sldId="299"/>
            <ac:spMk id="33" creationId="{07069A11-927B-3126-0630-2AD6E811831A}"/>
          </ac:spMkLst>
        </pc:spChg>
        <pc:spChg chg="add mod">
          <ac:chgData name="Brian Balok" userId="685ccb80-cfa1-454b-99b7-0120cbe7ee01" providerId="ADAL" clId="{E8E93751-83AB-4650-A3DE-B8046E2B20EC}" dt="2023-11-28T14:07:00.191" v="1158" actId="1076"/>
          <ac:spMkLst>
            <pc:docMk/>
            <pc:sldMk cId="118788512" sldId="299"/>
            <ac:spMk id="34" creationId="{144C0D62-A148-5959-4854-8083A1640D79}"/>
          </ac:spMkLst>
        </pc:spChg>
        <pc:spChg chg="add mod">
          <ac:chgData name="Brian Balok" userId="685ccb80-cfa1-454b-99b7-0120cbe7ee01" providerId="ADAL" clId="{E8E93751-83AB-4650-A3DE-B8046E2B20EC}" dt="2023-11-28T14:07:13.643" v="1160" actId="1076"/>
          <ac:spMkLst>
            <pc:docMk/>
            <pc:sldMk cId="118788512" sldId="299"/>
            <ac:spMk id="35" creationId="{CAF5EE97-1773-B506-B28E-6C07E6B6926A}"/>
          </ac:spMkLst>
        </pc:spChg>
        <pc:spChg chg="add mod">
          <ac:chgData name="Brian Balok" userId="685ccb80-cfa1-454b-99b7-0120cbe7ee01" providerId="ADAL" clId="{E8E93751-83AB-4650-A3DE-B8046E2B20EC}" dt="2023-11-28T14:07:29.569" v="1163" actId="688"/>
          <ac:spMkLst>
            <pc:docMk/>
            <pc:sldMk cId="118788512" sldId="299"/>
            <ac:spMk id="36" creationId="{2002C64E-D5B2-4F1D-4AC7-0545CA18DE10}"/>
          </ac:spMkLst>
        </pc:spChg>
        <pc:spChg chg="add mod">
          <ac:chgData name="Brian Balok" userId="685ccb80-cfa1-454b-99b7-0120cbe7ee01" providerId="ADAL" clId="{E8E93751-83AB-4650-A3DE-B8046E2B20EC}" dt="2023-11-28T14:07:41.914" v="1165" actId="1076"/>
          <ac:spMkLst>
            <pc:docMk/>
            <pc:sldMk cId="118788512" sldId="299"/>
            <ac:spMk id="37" creationId="{AE3E857C-D0AC-47CE-03E9-0C7B5C021FF8}"/>
          </ac:spMkLst>
        </pc:spChg>
        <pc:spChg chg="add mod">
          <ac:chgData name="Brian Balok" userId="685ccb80-cfa1-454b-99b7-0120cbe7ee01" providerId="ADAL" clId="{E8E93751-83AB-4650-A3DE-B8046E2B20EC}" dt="2023-11-28T14:08:17.871" v="1169" actId="1076"/>
          <ac:spMkLst>
            <pc:docMk/>
            <pc:sldMk cId="118788512" sldId="299"/>
            <ac:spMk id="38" creationId="{02FF5397-3F08-BF1B-6D02-BA1B0323FB8E}"/>
          </ac:spMkLst>
        </pc:spChg>
        <pc:spChg chg="add mod">
          <ac:chgData name="Brian Balok" userId="685ccb80-cfa1-454b-99b7-0120cbe7ee01" providerId="ADAL" clId="{E8E93751-83AB-4650-A3DE-B8046E2B20EC}" dt="2023-11-28T14:08:22.230" v="1170" actId="1076"/>
          <ac:spMkLst>
            <pc:docMk/>
            <pc:sldMk cId="118788512" sldId="299"/>
            <ac:spMk id="39" creationId="{DE871CB1-2184-4B0C-BD5F-ED576C10C04E}"/>
          </ac:spMkLst>
        </pc:spChg>
        <pc:spChg chg="add mod">
          <ac:chgData name="Brian Balok" userId="685ccb80-cfa1-454b-99b7-0120cbe7ee01" providerId="ADAL" clId="{E8E93751-83AB-4650-A3DE-B8046E2B20EC}" dt="2023-11-28T14:08:17.871" v="1169" actId="1076"/>
          <ac:spMkLst>
            <pc:docMk/>
            <pc:sldMk cId="118788512" sldId="299"/>
            <ac:spMk id="40" creationId="{0E998A5E-05F5-AF78-C2BA-BF23B9ED9E91}"/>
          </ac:spMkLst>
        </pc:spChg>
        <pc:spChg chg="add del mod">
          <ac:chgData name="Brian Balok" userId="685ccb80-cfa1-454b-99b7-0120cbe7ee01" providerId="ADAL" clId="{E8E93751-83AB-4650-A3DE-B8046E2B20EC}" dt="2023-11-28T14:08:04.396" v="1168" actId="478"/>
          <ac:spMkLst>
            <pc:docMk/>
            <pc:sldMk cId="118788512" sldId="299"/>
            <ac:spMk id="41" creationId="{A8A02FAB-45C8-2F5C-60CD-AA007031F93C}"/>
          </ac:spMkLst>
        </pc:spChg>
        <pc:spChg chg="add del mod">
          <ac:chgData name="Brian Balok" userId="685ccb80-cfa1-454b-99b7-0120cbe7ee01" providerId="ADAL" clId="{E8E93751-83AB-4650-A3DE-B8046E2B20EC}" dt="2023-11-28T14:10:48.495" v="1185" actId="478"/>
          <ac:spMkLst>
            <pc:docMk/>
            <pc:sldMk cId="118788512" sldId="299"/>
            <ac:spMk id="42" creationId="{4A224383-2577-FE95-4CB7-F86F94AADF57}"/>
          </ac:spMkLst>
        </pc:spChg>
        <pc:spChg chg="add mod">
          <ac:chgData name="Brian Balok" userId="685ccb80-cfa1-454b-99b7-0120cbe7ee01" providerId="ADAL" clId="{E8E93751-83AB-4650-A3DE-B8046E2B20EC}" dt="2023-11-28T14:09:50.463" v="1179" actId="1076"/>
          <ac:spMkLst>
            <pc:docMk/>
            <pc:sldMk cId="118788512" sldId="299"/>
            <ac:spMk id="43" creationId="{B93FA88B-07BF-FF53-DD8B-57B1C67F1FB0}"/>
          </ac:spMkLst>
        </pc:spChg>
        <pc:spChg chg="add mod">
          <ac:chgData name="Brian Balok" userId="685ccb80-cfa1-454b-99b7-0120cbe7ee01" providerId="ADAL" clId="{E8E93751-83AB-4650-A3DE-B8046E2B20EC}" dt="2023-11-28T14:09:50.463" v="1179" actId="1076"/>
          <ac:spMkLst>
            <pc:docMk/>
            <pc:sldMk cId="118788512" sldId="299"/>
            <ac:spMk id="44" creationId="{79E7AFAE-A53E-143B-37F8-80199371D14F}"/>
          </ac:spMkLst>
        </pc:spChg>
        <pc:spChg chg="add mod">
          <ac:chgData name="Brian Balok" userId="685ccb80-cfa1-454b-99b7-0120cbe7ee01" providerId="ADAL" clId="{E8E93751-83AB-4650-A3DE-B8046E2B20EC}" dt="2023-11-28T14:11:38.185" v="1191" actId="2711"/>
          <ac:spMkLst>
            <pc:docMk/>
            <pc:sldMk cId="118788512" sldId="299"/>
            <ac:spMk id="45" creationId="{937F79E5-8243-8AAB-F482-261E1949EFD4}"/>
          </ac:spMkLst>
        </pc:spChg>
        <pc:spChg chg="add mod">
          <ac:chgData name="Brian Balok" userId="685ccb80-cfa1-454b-99b7-0120cbe7ee01" providerId="ADAL" clId="{E8E93751-83AB-4650-A3DE-B8046E2B20EC}" dt="2023-11-28T14:11:38.185" v="1191" actId="2711"/>
          <ac:spMkLst>
            <pc:docMk/>
            <pc:sldMk cId="118788512" sldId="299"/>
            <ac:spMk id="46" creationId="{9D82E438-E269-9F07-0445-F031691BB6EC}"/>
          </ac:spMkLst>
        </pc:spChg>
        <pc:spChg chg="add mod">
          <ac:chgData name="Brian Balok" userId="685ccb80-cfa1-454b-99b7-0120cbe7ee01" providerId="ADAL" clId="{E8E93751-83AB-4650-A3DE-B8046E2B20EC}" dt="2023-11-28T14:11:38.185" v="1191" actId="2711"/>
          <ac:spMkLst>
            <pc:docMk/>
            <pc:sldMk cId="118788512" sldId="299"/>
            <ac:spMk id="49" creationId="{A9A636B4-E39F-8D3A-52EC-1A8532F6F33A}"/>
          </ac:spMkLst>
        </pc:spChg>
        <pc:spChg chg="add mod">
          <ac:chgData name="Brian Balok" userId="685ccb80-cfa1-454b-99b7-0120cbe7ee01" providerId="ADAL" clId="{E8E93751-83AB-4650-A3DE-B8046E2B20EC}" dt="2023-11-28T14:11:38.185" v="1191" actId="2711"/>
          <ac:spMkLst>
            <pc:docMk/>
            <pc:sldMk cId="118788512" sldId="299"/>
            <ac:spMk id="50" creationId="{20B25380-2801-D2EA-88F8-748A51534B04}"/>
          </ac:spMkLst>
        </pc:spChg>
        <pc:spChg chg="add mod">
          <ac:chgData name="Brian Balok" userId="685ccb80-cfa1-454b-99b7-0120cbe7ee01" providerId="ADAL" clId="{E8E93751-83AB-4650-A3DE-B8046E2B20EC}" dt="2023-11-28T14:11:38.185" v="1191" actId="2711"/>
          <ac:spMkLst>
            <pc:docMk/>
            <pc:sldMk cId="118788512" sldId="299"/>
            <ac:spMk id="51" creationId="{F0F93C16-FD68-A0C8-4FD7-775A38F260AC}"/>
          </ac:spMkLst>
        </pc:spChg>
        <pc:spChg chg="add mod">
          <ac:chgData name="Brian Balok" userId="685ccb80-cfa1-454b-99b7-0120cbe7ee01" providerId="ADAL" clId="{E8E93751-83AB-4650-A3DE-B8046E2B20EC}" dt="2023-11-28T14:11:10.778" v="1190" actId="14100"/>
          <ac:spMkLst>
            <pc:docMk/>
            <pc:sldMk cId="118788512" sldId="299"/>
            <ac:spMk id="56" creationId="{EE59EB0A-F10C-FD73-C541-8D9BDB522466}"/>
          </ac:spMkLst>
        </pc:spChg>
        <pc:spChg chg="add mod">
          <ac:chgData name="Brian Balok" userId="685ccb80-cfa1-454b-99b7-0120cbe7ee01" providerId="ADAL" clId="{E8E93751-83AB-4650-A3DE-B8046E2B20EC}" dt="2023-11-28T14:10:42.173" v="1184" actId="1076"/>
          <ac:spMkLst>
            <pc:docMk/>
            <pc:sldMk cId="118788512" sldId="299"/>
            <ac:spMk id="57" creationId="{15E31446-A153-B418-7F73-400C1D9E0D67}"/>
          </ac:spMkLst>
        </pc:spChg>
        <pc:cxnChg chg="add mod">
          <ac:chgData name="Brian Balok" userId="685ccb80-cfa1-454b-99b7-0120cbe7ee01" providerId="ADAL" clId="{E8E93751-83AB-4650-A3DE-B8046E2B20EC}" dt="2023-11-28T14:09:50.463" v="1179" actId="1076"/>
          <ac:cxnSpMkLst>
            <pc:docMk/>
            <pc:sldMk cId="118788512" sldId="299"/>
            <ac:cxnSpMk id="47" creationId="{77BC1D34-7D3A-AD2F-CA36-031681DA40A7}"/>
          </ac:cxnSpMkLst>
        </pc:cxnChg>
        <pc:cxnChg chg="add mod">
          <ac:chgData name="Brian Balok" userId="685ccb80-cfa1-454b-99b7-0120cbe7ee01" providerId="ADAL" clId="{E8E93751-83AB-4650-A3DE-B8046E2B20EC}" dt="2023-11-28T14:09:50.463" v="1179" actId="1076"/>
          <ac:cxnSpMkLst>
            <pc:docMk/>
            <pc:sldMk cId="118788512" sldId="299"/>
            <ac:cxnSpMk id="48" creationId="{63CB0D97-97F8-CAF0-E307-B63A936DDFFD}"/>
          </ac:cxnSpMkLst>
        </pc:cxnChg>
      </pc:sldChg>
      <pc:sldChg chg="addSp delSp modSp new mod modAnim">
        <pc:chgData name="Brian Balok" userId="685ccb80-cfa1-454b-99b7-0120cbe7ee01" providerId="ADAL" clId="{E8E93751-83AB-4650-A3DE-B8046E2B20EC}" dt="2023-11-28T14:16:27.865" v="1330" actId="14100"/>
        <pc:sldMkLst>
          <pc:docMk/>
          <pc:sldMk cId="1480167957" sldId="300"/>
        </pc:sldMkLst>
        <pc:spChg chg="mod">
          <ac:chgData name="Brian Balok" userId="685ccb80-cfa1-454b-99b7-0120cbe7ee01" providerId="ADAL" clId="{E8E93751-83AB-4650-A3DE-B8046E2B20EC}" dt="2023-11-28T14:12:10.469" v="1233" actId="2711"/>
          <ac:spMkLst>
            <pc:docMk/>
            <pc:sldMk cId="1480167957" sldId="300"/>
            <ac:spMk id="2" creationId="{E4ED0433-A900-64D5-78E7-6E01D7532EA9}"/>
          </ac:spMkLst>
        </pc:spChg>
        <pc:spChg chg="del">
          <ac:chgData name="Brian Balok" userId="685ccb80-cfa1-454b-99b7-0120cbe7ee01" providerId="ADAL" clId="{E8E93751-83AB-4650-A3DE-B8046E2B20EC}" dt="2023-11-28T14:12:40.303" v="1234" actId="478"/>
          <ac:spMkLst>
            <pc:docMk/>
            <pc:sldMk cId="1480167957" sldId="300"/>
            <ac:spMk id="3" creationId="{E27F83DE-946D-E1D2-679B-75871BE8459C}"/>
          </ac:spMkLst>
        </pc:spChg>
        <pc:spChg chg="add mod">
          <ac:chgData name="Brian Balok" userId="685ccb80-cfa1-454b-99b7-0120cbe7ee01" providerId="ADAL" clId="{E8E93751-83AB-4650-A3DE-B8046E2B20EC}" dt="2023-11-28T14:13:14.432" v="1241" actId="1076"/>
          <ac:spMkLst>
            <pc:docMk/>
            <pc:sldMk cId="1480167957" sldId="300"/>
            <ac:spMk id="4" creationId="{7503CFFD-067F-5963-27AD-2C460CD4A2E6}"/>
          </ac:spMkLst>
        </pc:spChg>
        <pc:spChg chg="add del mod">
          <ac:chgData name="Brian Balok" userId="685ccb80-cfa1-454b-99b7-0120cbe7ee01" providerId="ADAL" clId="{E8E93751-83AB-4650-A3DE-B8046E2B20EC}" dt="2023-11-28T14:14:26.923" v="1262" actId="478"/>
          <ac:spMkLst>
            <pc:docMk/>
            <pc:sldMk cId="1480167957" sldId="300"/>
            <ac:spMk id="5" creationId="{1C809F4B-4287-A72F-5C88-9C2C706BA66F}"/>
          </ac:spMkLst>
        </pc:spChg>
        <pc:spChg chg="add del mod">
          <ac:chgData name="Brian Balok" userId="685ccb80-cfa1-454b-99b7-0120cbe7ee01" providerId="ADAL" clId="{E8E93751-83AB-4650-A3DE-B8046E2B20EC}" dt="2023-11-28T14:14:24.761" v="1261" actId="478"/>
          <ac:spMkLst>
            <pc:docMk/>
            <pc:sldMk cId="1480167957" sldId="300"/>
            <ac:spMk id="6" creationId="{A9506CDD-CB5A-E527-C4C0-1D5C6980C0B4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7" creationId="{2075F5AB-947B-D6FD-C901-7D18DE65353E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8" creationId="{9AC3EE97-E9FE-5813-7008-7BB10D8F730B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9" creationId="{7F7A994A-11D5-C6B1-826C-FE45223F499C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10" creationId="{8DAD26D2-89D4-6111-677B-C5D0CA157968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11" creationId="{0E266131-473B-CECE-23F2-7220F434AE71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12" creationId="{F58C8976-7A52-AFFF-0D95-1D6E237865B3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13" creationId="{31454FE8-2581-ADF2-9A33-F3CFCB315667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14" creationId="{E4740803-D95B-6E43-30E0-9917B39DAAF2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15" creationId="{E7A883FD-565F-64C7-50D4-33901BFAEF94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16" creationId="{C01E29FA-87B1-5FED-1C5C-2204D60DEE2C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17" creationId="{81DAD563-D90F-FD12-160F-D3CAD6B11CB7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18" creationId="{E3746150-DBEA-CAED-F4F1-B10D7659D794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19" creationId="{0E540F2A-9EAD-6F68-9B83-6B7FD8346120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20" creationId="{76FEC72D-AFBB-9030-EA8B-78E7651F3279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21" creationId="{F918ECEF-D576-5919-4DE3-AEB07B663716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22" creationId="{D244574B-BB21-CAB4-8729-95E0B17CD64F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23" creationId="{CA536F49-CF20-A632-77FF-C97CBBC8619B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24" creationId="{1CFF2355-9D5D-104B-672B-3ACAC7ADC32C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25" creationId="{8DAA06FE-D437-BA87-4823-CAB9D0D80EDB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26" creationId="{965576D5-DCB1-8D32-9BC1-EAAFE0A31877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27" creationId="{93556A9A-4440-41F2-22FD-7CA610BE95ED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28" creationId="{FB73104D-5428-F512-9F96-3778C76E7F89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29" creationId="{3710794B-83E1-8D5D-8721-D16C749B4E57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30" creationId="{EC0D2990-2604-FEA2-8A14-9815C887996C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31" creationId="{C3E6FC33-AF0C-B59D-2922-5F2CB673468E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32" creationId="{1CB8007C-990D-93BA-E895-BC819F65EAEB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33" creationId="{55BF04DC-E2DE-81B2-47D0-19AF3CA6E168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34" creationId="{67E3E70C-ED1B-AAAC-710D-84F8E6FBCC57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35" creationId="{BCE5903C-800E-3AE5-9A30-9F9EC12B1FF7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36" creationId="{FFA7AB21-14D9-795C-440E-A9E87120257D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37" creationId="{C8255529-3967-748E-35D6-A5C4D39E3B9B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38" creationId="{123477A9-1B18-325A-1EE3-7D04C4D03B89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39" creationId="{DBA9162C-E0FF-BCFD-106B-891E04EC163C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40" creationId="{B087ED02-28F2-BC22-C93F-2569EB39BEF0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41" creationId="{E8BF02D1-0C07-E50B-47C9-F6ABDCE0102A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42" creationId="{9BE2F90D-DD5B-C828-8DDD-0F28F63C8435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43" creationId="{8514AF20-06A0-1B3C-F357-08199C238A22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44" creationId="{641E8BD2-C287-2AB9-FED2-ADC72633B239}"/>
          </ac:spMkLst>
        </pc:spChg>
        <pc:spChg chg="add mod">
          <ac:chgData name="Brian Balok" userId="685ccb80-cfa1-454b-99b7-0120cbe7ee01" providerId="ADAL" clId="{E8E93751-83AB-4650-A3DE-B8046E2B20EC}" dt="2023-11-28T14:16:20.338" v="1329" actId="1076"/>
          <ac:spMkLst>
            <pc:docMk/>
            <pc:sldMk cId="1480167957" sldId="300"/>
            <ac:spMk id="45" creationId="{B6939462-32EB-451F-BA1C-244C742162C8}"/>
          </ac:spMkLst>
        </pc:spChg>
        <pc:spChg chg="add mod">
          <ac:chgData name="Brian Balok" userId="685ccb80-cfa1-454b-99b7-0120cbe7ee01" providerId="ADAL" clId="{E8E93751-83AB-4650-A3DE-B8046E2B20EC}" dt="2023-11-28T14:15:26.454" v="1302" actId="255"/>
          <ac:spMkLst>
            <pc:docMk/>
            <pc:sldMk cId="1480167957" sldId="300"/>
            <ac:spMk id="46" creationId="{93B62C80-87BD-445F-7869-0BA49E145949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49" creationId="{A5BBC9F4-3DDA-5830-8123-0EFBAD9E0C37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50" creationId="{AD44CDFD-E09A-1CAD-A55A-4EB1069FE303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51" creationId="{5AB83CA5-7B29-7980-6125-A15284C29D93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52" creationId="{CDE3AC3A-E4BF-C05C-2925-B8372F2D6F24}"/>
          </ac:spMkLst>
        </pc:spChg>
        <pc:spChg chg="add mod">
          <ac:chgData name="Brian Balok" userId="685ccb80-cfa1-454b-99b7-0120cbe7ee01" providerId="ADAL" clId="{E8E93751-83AB-4650-A3DE-B8046E2B20EC}" dt="2023-11-28T14:14:19.658" v="1260" actId="1076"/>
          <ac:spMkLst>
            <pc:docMk/>
            <pc:sldMk cId="1480167957" sldId="300"/>
            <ac:spMk id="53" creationId="{0CD440BB-61E6-F7C1-E9C9-FB2256CFC861}"/>
          </ac:spMkLst>
        </pc:spChg>
        <pc:spChg chg="add del mod">
          <ac:chgData name="Brian Balok" userId="685ccb80-cfa1-454b-99b7-0120cbe7ee01" providerId="ADAL" clId="{E8E93751-83AB-4650-A3DE-B8046E2B20EC}" dt="2023-11-28T14:14:28.877" v="1263" actId="478"/>
          <ac:spMkLst>
            <pc:docMk/>
            <pc:sldMk cId="1480167957" sldId="300"/>
            <ac:spMk id="55" creationId="{AF8DC054-1BCB-85D2-5AB0-FEE23E454B26}"/>
          </ac:spMkLst>
        </pc:spChg>
        <pc:cxnChg chg="add mod">
          <ac:chgData name="Brian Balok" userId="685ccb80-cfa1-454b-99b7-0120cbe7ee01" providerId="ADAL" clId="{E8E93751-83AB-4650-A3DE-B8046E2B20EC}" dt="2023-11-28T14:16:27.865" v="1330" actId="14100"/>
          <ac:cxnSpMkLst>
            <pc:docMk/>
            <pc:sldMk cId="1480167957" sldId="300"/>
            <ac:cxnSpMk id="47" creationId="{5E1D284E-A977-5B9C-4FD6-7B6D76D0C4D2}"/>
          </ac:cxnSpMkLst>
        </pc:cxnChg>
        <pc:cxnChg chg="add mod">
          <ac:chgData name="Brian Balok" userId="685ccb80-cfa1-454b-99b7-0120cbe7ee01" providerId="ADAL" clId="{E8E93751-83AB-4650-A3DE-B8046E2B20EC}" dt="2023-11-28T14:16:20.338" v="1329" actId="1076"/>
          <ac:cxnSpMkLst>
            <pc:docMk/>
            <pc:sldMk cId="1480167957" sldId="300"/>
            <ac:cxnSpMk id="48" creationId="{9C0D0B7F-C02F-3667-43F0-2B3B5C2BDFD2}"/>
          </ac:cxnSpMkLst>
        </pc:cxnChg>
      </pc:sldChg>
      <pc:sldChg chg="addSp delSp modSp new mod delAnim modAnim">
        <pc:chgData name="Brian Balok" userId="685ccb80-cfa1-454b-99b7-0120cbe7ee01" providerId="ADAL" clId="{E8E93751-83AB-4650-A3DE-B8046E2B20EC}" dt="2023-11-28T14:21:13.972" v="1467" actId="2711"/>
        <pc:sldMkLst>
          <pc:docMk/>
          <pc:sldMk cId="2983998319" sldId="301"/>
        </pc:sldMkLst>
        <pc:spChg chg="mod">
          <ac:chgData name="Brian Balok" userId="685ccb80-cfa1-454b-99b7-0120cbe7ee01" providerId="ADAL" clId="{E8E93751-83AB-4650-A3DE-B8046E2B20EC}" dt="2023-11-28T14:21:13.972" v="1467" actId="2711"/>
          <ac:spMkLst>
            <pc:docMk/>
            <pc:sldMk cId="2983998319" sldId="301"/>
            <ac:spMk id="2" creationId="{023AB5B8-4475-5436-AC4C-4FD299BE6A4E}"/>
          </ac:spMkLst>
        </pc:spChg>
        <pc:spChg chg="del">
          <ac:chgData name="Brian Balok" userId="685ccb80-cfa1-454b-99b7-0120cbe7ee01" providerId="ADAL" clId="{E8E93751-83AB-4650-A3DE-B8046E2B20EC}" dt="2023-11-28T14:17:06.331" v="1364" actId="478"/>
          <ac:spMkLst>
            <pc:docMk/>
            <pc:sldMk cId="2983998319" sldId="301"/>
            <ac:spMk id="3" creationId="{A1D9DC37-F7B0-ADA8-10F3-91E2604DCD59}"/>
          </ac:spMkLst>
        </pc:spChg>
        <pc:spChg chg="add del mod">
          <ac:chgData name="Brian Balok" userId="685ccb80-cfa1-454b-99b7-0120cbe7ee01" providerId="ADAL" clId="{E8E93751-83AB-4650-A3DE-B8046E2B20EC}" dt="2023-11-28T14:18:36.692" v="1382" actId="478"/>
          <ac:spMkLst>
            <pc:docMk/>
            <pc:sldMk cId="2983998319" sldId="301"/>
            <ac:spMk id="4" creationId="{B3CD9BAC-7FDF-C419-B6C1-2E6F740E9160}"/>
          </ac:spMkLst>
        </pc:spChg>
        <pc:spChg chg="add del mod">
          <ac:chgData name="Brian Balok" userId="685ccb80-cfa1-454b-99b7-0120cbe7ee01" providerId="ADAL" clId="{E8E93751-83AB-4650-A3DE-B8046E2B20EC}" dt="2023-11-28T14:18:23.245" v="1381" actId="478"/>
          <ac:spMkLst>
            <pc:docMk/>
            <pc:sldMk cId="2983998319" sldId="301"/>
            <ac:spMk id="5" creationId="{6A5C1814-E226-73E8-DAC1-804F519238E6}"/>
          </ac:spMkLst>
        </pc:spChg>
        <pc:spChg chg="add del mod">
          <ac:chgData name="Brian Balok" userId="685ccb80-cfa1-454b-99b7-0120cbe7ee01" providerId="ADAL" clId="{E8E93751-83AB-4650-A3DE-B8046E2B20EC}" dt="2023-11-28T14:18:20.078" v="1379" actId="478"/>
          <ac:spMkLst>
            <pc:docMk/>
            <pc:sldMk cId="2983998319" sldId="301"/>
            <ac:spMk id="6" creationId="{9DF36C4A-53F8-81D3-0E47-8A89C9AC8BD1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7" creationId="{D7BEA970-C02E-E000-18AB-F44591A56583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8" creationId="{DF1934AF-4922-02FA-ABD6-6B79D5CBD089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9" creationId="{25E348EA-EF38-00E2-7361-58DC4B823773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10" creationId="{7DEEAF1E-51AF-E4C8-476F-61E5C2F5060B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11" creationId="{890BE9FA-BF03-C44A-5F67-09E301DA65C3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12" creationId="{D8F5E6BE-3D31-76C8-A0C0-77C026B93C8E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13" creationId="{C7E17656-423F-2F47-71FF-83469E913CA7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14" creationId="{F9713EE7-D553-8D19-771E-047491ABCD75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15" creationId="{63926E9B-466B-E6CD-31FD-C4EEA821560B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16" creationId="{0CF3A532-D1C5-A90B-C5F2-1195DE6BC1DB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17" creationId="{2CEAF342-F67C-400C-7F32-334057DDA8B5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18" creationId="{C9F182AA-025E-2E5B-DA19-C87B3CD0DF4C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19" creationId="{539B950C-10DE-3900-2BFD-77255627E497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20" creationId="{20332150-A527-6CAF-8622-9E5C9A7F4754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21" creationId="{22D8FC44-3D31-8F6D-201F-48409D40DB9B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22" creationId="{1615120C-3C65-B604-2EF2-3D5CFB85D307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23" creationId="{C8173B09-27F9-1CC0-12FC-C2396B5470BE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24" creationId="{97B57A7B-4D95-F537-A861-DB2E9B205C6C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25" creationId="{919772DE-8A55-DA7E-2E16-FF31C90DBD48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26" creationId="{952876A3-F86E-1B04-D312-493CEAAA99CA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27" creationId="{C836806B-203F-7C74-2D8B-8F814619C97E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28" creationId="{DB953CC3-42DC-AA76-966B-74E28D7BB32F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29" creationId="{7C188099-1AA1-D3D9-2CE0-58E35A75965C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30" creationId="{FB2436AE-44FD-A2E2-08C6-3F2A4894D936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31" creationId="{71A87178-A5B3-8C10-5891-BACBF1A98529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32" creationId="{3B40DA50-3832-72DD-A7C7-1239DC6B31B5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33" creationId="{77B0C272-1476-197C-0500-F8076BEA8518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34" creationId="{2875C7B0-8028-1C2D-A7FA-9ACEA3A6D8AF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35" creationId="{7979999F-EA06-D74D-4ABB-D8268D334630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36" creationId="{F74A9C95-3512-4966-721C-3CF3B04CAD43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37" creationId="{A6BF1C3A-A3B9-4005-F796-171F2257D321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38" creationId="{D9282E40-2DC7-A916-4829-8EA64E8ECAD0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39" creationId="{FF625905-504D-DDF8-40DC-2302A5EFB160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40" creationId="{349A997A-2EF3-3EF5-1D92-C81307DB82EC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41" creationId="{76B19DF6-9240-D295-FF02-27A7CAE8A66B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42" creationId="{3CEEF9E6-8024-DF5E-780C-D8A290BFE7E4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43" creationId="{7494BED9-6977-7F9A-90A9-390F42D7C4C5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44" creationId="{94B0B883-0873-1CC3-CE39-F65292836DCF}"/>
          </ac:spMkLst>
        </pc:spChg>
        <pc:spChg chg="add del mod">
          <ac:chgData name="Brian Balok" userId="685ccb80-cfa1-454b-99b7-0120cbe7ee01" providerId="ADAL" clId="{E8E93751-83AB-4650-A3DE-B8046E2B20EC}" dt="2023-11-28T14:19:42.334" v="1392"/>
          <ac:spMkLst>
            <pc:docMk/>
            <pc:sldMk cId="2983998319" sldId="301"/>
            <ac:spMk id="45" creationId="{BBA82F92-A02F-5CC8-9EA3-CC11E8DC6F27}"/>
          </ac:spMkLst>
        </pc:spChg>
        <pc:spChg chg="add del mod">
          <ac:chgData name="Brian Balok" userId="685ccb80-cfa1-454b-99b7-0120cbe7ee01" providerId="ADAL" clId="{E8E93751-83AB-4650-A3DE-B8046E2B20EC}" dt="2023-11-28T14:19:27.096" v="1389" actId="478"/>
          <ac:spMkLst>
            <pc:docMk/>
            <pc:sldMk cId="2983998319" sldId="301"/>
            <ac:spMk id="46" creationId="{8A4232FE-77F3-3001-0E9A-FA0EE422BDC3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49" creationId="{93ECE0FD-8793-B5D9-6E8E-0A03C5EF4B17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50" creationId="{EED597B1-FA07-1E61-F695-4F45744119B5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51" creationId="{A3FB20FE-693E-0947-90D8-560E6D0C988A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52" creationId="{148D3CD5-1E8F-F5B8-B4ED-BD72E9EB82BE}"/>
          </ac:spMkLst>
        </pc:spChg>
        <pc:spChg chg="add del mod">
          <ac:chgData name="Brian Balok" userId="685ccb80-cfa1-454b-99b7-0120cbe7ee01" providerId="ADAL" clId="{E8E93751-83AB-4650-A3DE-B8046E2B20EC}" dt="2023-11-28T14:18:16.058" v="1378" actId="1076"/>
          <ac:spMkLst>
            <pc:docMk/>
            <pc:sldMk cId="2983998319" sldId="301"/>
            <ac:spMk id="53" creationId="{51D9348D-C11A-D508-6914-9E2FBA9EBAB8}"/>
          </ac:spMkLst>
        </pc:spChg>
        <pc:spChg chg="add mod">
          <ac:chgData name="Brian Balok" userId="685ccb80-cfa1-454b-99b7-0120cbe7ee01" providerId="ADAL" clId="{E8E93751-83AB-4650-A3DE-B8046E2B20EC}" dt="2023-11-28T14:18:50.457" v="1385" actId="2711"/>
          <ac:spMkLst>
            <pc:docMk/>
            <pc:sldMk cId="2983998319" sldId="301"/>
            <ac:spMk id="54" creationId="{CB0BFE3D-9540-0A76-D566-956A57BDBA0B}"/>
          </ac:spMkLst>
        </pc:spChg>
        <pc:picChg chg="add mod">
          <ac:chgData name="Brian Balok" userId="685ccb80-cfa1-454b-99b7-0120cbe7ee01" providerId="ADAL" clId="{E8E93751-83AB-4650-A3DE-B8046E2B20EC}" dt="2023-11-28T14:19:17.250" v="1388" actId="1076"/>
          <ac:picMkLst>
            <pc:docMk/>
            <pc:sldMk cId="2983998319" sldId="301"/>
            <ac:picMk id="55" creationId="{372B4E9E-9F2F-A484-C2AA-EAF1CD7A3FA2}"/>
          </ac:picMkLst>
        </pc:picChg>
        <pc:cxnChg chg="add del mod">
          <ac:chgData name="Brian Balok" userId="685ccb80-cfa1-454b-99b7-0120cbe7ee01" providerId="ADAL" clId="{E8E93751-83AB-4650-A3DE-B8046E2B20EC}" dt="2023-11-28T14:19:28.908" v="1390" actId="478"/>
          <ac:cxnSpMkLst>
            <pc:docMk/>
            <pc:sldMk cId="2983998319" sldId="301"/>
            <ac:cxnSpMk id="47" creationId="{5AA2B6A0-52C0-2456-2476-D6271A841CB1}"/>
          </ac:cxnSpMkLst>
        </pc:cxnChg>
        <pc:cxnChg chg="add del mod">
          <ac:chgData name="Brian Balok" userId="685ccb80-cfa1-454b-99b7-0120cbe7ee01" providerId="ADAL" clId="{E8E93751-83AB-4650-A3DE-B8046E2B20EC}" dt="2023-11-28T14:18:16.058" v="1378" actId="1076"/>
          <ac:cxnSpMkLst>
            <pc:docMk/>
            <pc:sldMk cId="2983998319" sldId="301"/>
            <ac:cxnSpMk id="48" creationId="{1B45A2CF-6D5C-10B1-3F43-ECEE962B1623}"/>
          </ac:cxnSpMkLst>
        </pc:cxnChg>
      </pc:sldChg>
      <pc:sldChg chg="addSp delSp modSp new mod">
        <pc:chgData name="Brian Balok" userId="685ccb80-cfa1-454b-99b7-0120cbe7ee01" providerId="ADAL" clId="{E8E93751-83AB-4650-A3DE-B8046E2B20EC}" dt="2023-11-28T14:21:08.416" v="1466" actId="2711"/>
        <pc:sldMkLst>
          <pc:docMk/>
          <pc:sldMk cId="2135006791" sldId="302"/>
        </pc:sldMkLst>
        <pc:spChg chg="mod">
          <ac:chgData name="Brian Balok" userId="685ccb80-cfa1-454b-99b7-0120cbe7ee01" providerId="ADAL" clId="{E8E93751-83AB-4650-A3DE-B8046E2B20EC}" dt="2023-11-28T14:21:08.416" v="1466" actId="2711"/>
          <ac:spMkLst>
            <pc:docMk/>
            <pc:sldMk cId="2135006791" sldId="302"/>
            <ac:spMk id="2" creationId="{FA344D85-7DEA-CAC7-6A23-E81CF26C3124}"/>
          </ac:spMkLst>
        </pc:spChg>
        <pc:spChg chg="del">
          <ac:chgData name="Brian Balok" userId="685ccb80-cfa1-454b-99b7-0120cbe7ee01" providerId="ADAL" clId="{E8E93751-83AB-4650-A3DE-B8046E2B20EC}" dt="2023-11-28T14:20:06.714" v="1423" actId="478"/>
          <ac:spMkLst>
            <pc:docMk/>
            <pc:sldMk cId="2135006791" sldId="302"/>
            <ac:spMk id="3" creationId="{6E4C1154-0E6C-4EAF-0E11-C4CBBF672681}"/>
          </ac:spMkLst>
        </pc:spChg>
        <pc:spChg chg="add mod">
          <ac:chgData name="Brian Balok" userId="685ccb80-cfa1-454b-99b7-0120cbe7ee01" providerId="ADAL" clId="{E8E93751-83AB-4650-A3DE-B8046E2B20EC}" dt="2023-11-28T14:20:28.178" v="1435" actId="14100"/>
          <ac:spMkLst>
            <pc:docMk/>
            <pc:sldMk cId="2135006791" sldId="302"/>
            <ac:spMk id="4" creationId="{D2627FC1-E2AD-85C6-EBD6-94F1FB1F189D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4:22:02.424" v="1483" actId="27636"/>
        <pc:sldMkLst>
          <pc:docMk/>
          <pc:sldMk cId="1309333667" sldId="303"/>
        </pc:sldMkLst>
        <pc:spChg chg="mod">
          <ac:chgData name="Brian Balok" userId="685ccb80-cfa1-454b-99b7-0120cbe7ee01" providerId="ADAL" clId="{E8E93751-83AB-4650-A3DE-B8046E2B20EC}" dt="2023-11-28T14:21:20.159" v="1468" actId="2711"/>
          <ac:spMkLst>
            <pc:docMk/>
            <pc:sldMk cId="1309333667" sldId="303"/>
            <ac:spMk id="2" creationId="{68340A83-6161-4EE9-6332-C14FCCE3F67F}"/>
          </ac:spMkLst>
        </pc:spChg>
        <pc:spChg chg="del">
          <ac:chgData name="Brian Balok" userId="685ccb80-cfa1-454b-99b7-0120cbe7ee01" providerId="ADAL" clId="{E8E93751-83AB-4650-A3DE-B8046E2B20EC}" dt="2023-11-28T14:21:28.987" v="1469" actId="478"/>
          <ac:spMkLst>
            <pc:docMk/>
            <pc:sldMk cId="1309333667" sldId="303"/>
            <ac:spMk id="3" creationId="{A301C383-B01C-2C2F-966F-1DDDAAF1622C}"/>
          </ac:spMkLst>
        </pc:spChg>
        <pc:spChg chg="add mod">
          <ac:chgData name="Brian Balok" userId="685ccb80-cfa1-454b-99b7-0120cbe7ee01" providerId="ADAL" clId="{E8E93751-83AB-4650-A3DE-B8046E2B20EC}" dt="2023-11-28T14:22:02.424" v="1483" actId="27636"/>
          <ac:spMkLst>
            <pc:docMk/>
            <pc:sldMk cId="1309333667" sldId="303"/>
            <ac:spMk id="4" creationId="{21032576-4629-81D8-15BF-BDD67D21C97F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4:22:58.467" v="1523" actId="12"/>
        <pc:sldMkLst>
          <pc:docMk/>
          <pc:sldMk cId="2421820090" sldId="304"/>
        </pc:sldMkLst>
        <pc:spChg chg="mod">
          <ac:chgData name="Brian Balok" userId="685ccb80-cfa1-454b-99b7-0120cbe7ee01" providerId="ADAL" clId="{E8E93751-83AB-4650-A3DE-B8046E2B20EC}" dt="2023-11-28T14:22:20.061" v="1507" actId="2711"/>
          <ac:spMkLst>
            <pc:docMk/>
            <pc:sldMk cId="2421820090" sldId="304"/>
            <ac:spMk id="2" creationId="{B5FDC150-F854-BD8D-5188-A93E79BB7C68}"/>
          </ac:spMkLst>
        </pc:spChg>
        <pc:spChg chg="del">
          <ac:chgData name="Brian Balok" userId="685ccb80-cfa1-454b-99b7-0120cbe7ee01" providerId="ADAL" clId="{E8E93751-83AB-4650-A3DE-B8046E2B20EC}" dt="2023-11-28T14:22:24.172" v="1508" actId="478"/>
          <ac:spMkLst>
            <pc:docMk/>
            <pc:sldMk cId="2421820090" sldId="304"/>
            <ac:spMk id="3" creationId="{6F1A0E82-39DD-7344-63D0-AAD5B25A8E45}"/>
          </ac:spMkLst>
        </pc:spChg>
        <pc:spChg chg="add del mod">
          <ac:chgData name="Brian Balok" userId="685ccb80-cfa1-454b-99b7-0120cbe7ee01" providerId="ADAL" clId="{E8E93751-83AB-4650-A3DE-B8046E2B20EC}" dt="2023-11-28T14:22:30.855" v="1512"/>
          <ac:spMkLst>
            <pc:docMk/>
            <pc:sldMk cId="2421820090" sldId="304"/>
            <ac:spMk id="4" creationId="{EF86CC48-2084-AD3C-E58E-E37026CEEED8}"/>
          </ac:spMkLst>
        </pc:spChg>
        <pc:spChg chg="add mod">
          <ac:chgData name="Brian Balok" userId="685ccb80-cfa1-454b-99b7-0120cbe7ee01" providerId="ADAL" clId="{E8E93751-83AB-4650-A3DE-B8046E2B20EC}" dt="2023-11-28T14:22:58.467" v="1523" actId="12"/>
          <ac:spMkLst>
            <pc:docMk/>
            <pc:sldMk cId="2421820090" sldId="304"/>
            <ac:spMk id="5" creationId="{0C2E86DD-FE8F-8EE9-7297-B9DA61C88523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4:26:18.326" v="1626" actId="2711"/>
        <pc:sldMkLst>
          <pc:docMk/>
          <pc:sldMk cId="3722271708" sldId="305"/>
        </pc:sldMkLst>
        <pc:spChg chg="mod">
          <ac:chgData name="Brian Balok" userId="685ccb80-cfa1-454b-99b7-0120cbe7ee01" providerId="ADAL" clId="{E8E93751-83AB-4650-A3DE-B8046E2B20EC}" dt="2023-11-28T14:26:18.326" v="1626" actId="2711"/>
          <ac:spMkLst>
            <pc:docMk/>
            <pc:sldMk cId="3722271708" sldId="305"/>
            <ac:spMk id="2" creationId="{9E94EF66-3AF9-85C7-7714-17D1B464A168}"/>
          </ac:spMkLst>
        </pc:spChg>
        <pc:spChg chg="del">
          <ac:chgData name="Brian Balok" userId="685ccb80-cfa1-454b-99b7-0120cbe7ee01" providerId="ADAL" clId="{E8E93751-83AB-4650-A3DE-B8046E2B20EC}" dt="2023-11-28T14:23:24.547" v="1544" actId="478"/>
          <ac:spMkLst>
            <pc:docMk/>
            <pc:sldMk cId="3722271708" sldId="305"/>
            <ac:spMk id="3" creationId="{994C1B34-21A7-A762-E98E-41D051D92CD9}"/>
          </ac:spMkLst>
        </pc:spChg>
        <pc:spChg chg="add mod">
          <ac:chgData name="Brian Balok" userId="685ccb80-cfa1-454b-99b7-0120cbe7ee01" providerId="ADAL" clId="{E8E93751-83AB-4650-A3DE-B8046E2B20EC}" dt="2023-11-28T14:23:42.703" v="1547" actId="14100"/>
          <ac:spMkLst>
            <pc:docMk/>
            <pc:sldMk cId="3722271708" sldId="305"/>
            <ac:spMk id="4" creationId="{AC967D41-3F40-EC8A-8A91-A2675D2522CB}"/>
          </ac:spMkLst>
        </pc:spChg>
        <pc:picChg chg="add mod">
          <ac:chgData name="Brian Balok" userId="685ccb80-cfa1-454b-99b7-0120cbe7ee01" providerId="ADAL" clId="{E8E93751-83AB-4650-A3DE-B8046E2B20EC}" dt="2023-11-28T14:24:26.503" v="1556" actId="14100"/>
          <ac:picMkLst>
            <pc:docMk/>
            <pc:sldMk cId="3722271708" sldId="305"/>
            <ac:picMk id="5" creationId="{0000B246-EF02-97FA-4313-005D822284BB}"/>
          </ac:picMkLst>
        </pc:picChg>
        <pc:picChg chg="add mod">
          <ac:chgData name="Brian Balok" userId="685ccb80-cfa1-454b-99b7-0120cbe7ee01" providerId="ADAL" clId="{E8E93751-83AB-4650-A3DE-B8046E2B20EC}" dt="2023-11-28T14:24:36.030" v="1558" actId="1076"/>
          <ac:picMkLst>
            <pc:docMk/>
            <pc:sldMk cId="3722271708" sldId="305"/>
            <ac:picMk id="6" creationId="{84319CBC-B7B7-5544-8316-D84FF8A18E79}"/>
          </ac:picMkLst>
        </pc:picChg>
        <pc:cxnChg chg="add mod">
          <ac:chgData name="Brian Balok" userId="685ccb80-cfa1-454b-99b7-0120cbe7ee01" providerId="ADAL" clId="{E8E93751-83AB-4650-A3DE-B8046E2B20EC}" dt="2023-11-28T14:24:21.857" v="1555" actId="1076"/>
          <ac:cxnSpMkLst>
            <pc:docMk/>
            <pc:sldMk cId="3722271708" sldId="305"/>
            <ac:cxnSpMk id="7" creationId="{E08E4FBD-6421-81FF-6C97-E57E1B75E8C4}"/>
          </ac:cxnSpMkLst>
        </pc:cxnChg>
        <pc:cxnChg chg="add mod">
          <ac:chgData name="Brian Balok" userId="685ccb80-cfa1-454b-99b7-0120cbe7ee01" providerId="ADAL" clId="{E8E93751-83AB-4650-A3DE-B8046E2B20EC}" dt="2023-11-28T14:24:36.030" v="1558" actId="1076"/>
          <ac:cxnSpMkLst>
            <pc:docMk/>
            <pc:sldMk cId="3722271708" sldId="305"/>
            <ac:cxnSpMk id="8" creationId="{80E63F06-8017-756A-C22A-4E4412B5C477}"/>
          </ac:cxnSpMkLst>
        </pc:cxnChg>
      </pc:sldChg>
      <pc:sldChg chg="addSp delSp modSp new mod">
        <pc:chgData name="Brian Balok" userId="685ccb80-cfa1-454b-99b7-0120cbe7ee01" providerId="ADAL" clId="{E8E93751-83AB-4650-A3DE-B8046E2B20EC}" dt="2023-11-28T14:25:23.646" v="1588" actId="255"/>
        <pc:sldMkLst>
          <pc:docMk/>
          <pc:sldMk cId="607384552" sldId="306"/>
        </pc:sldMkLst>
        <pc:spChg chg="mod">
          <ac:chgData name="Brian Balok" userId="685ccb80-cfa1-454b-99b7-0120cbe7ee01" providerId="ADAL" clId="{E8E93751-83AB-4650-A3DE-B8046E2B20EC}" dt="2023-11-28T14:24:55.142" v="1582" actId="2711"/>
          <ac:spMkLst>
            <pc:docMk/>
            <pc:sldMk cId="607384552" sldId="306"/>
            <ac:spMk id="2" creationId="{0F5DD57F-59B7-24BF-240D-AF6DB97AA280}"/>
          </ac:spMkLst>
        </pc:spChg>
        <pc:spChg chg="del">
          <ac:chgData name="Brian Balok" userId="685ccb80-cfa1-454b-99b7-0120cbe7ee01" providerId="ADAL" clId="{E8E93751-83AB-4650-A3DE-B8046E2B20EC}" dt="2023-11-28T14:25:03.190" v="1583" actId="478"/>
          <ac:spMkLst>
            <pc:docMk/>
            <pc:sldMk cId="607384552" sldId="306"/>
            <ac:spMk id="3" creationId="{88C48B13-E497-72DC-9007-9BF94866AF38}"/>
          </ac:spMkLst>
        </pc:spChg>
        <pc:spChg chg="add mod">
          <ac:chgData name="Brian Balok" userId="685ccb80-cfa1-454b-99b7-0120cbe7ee01" providerId="ADAL" clId="{E8E93751-83AB-4650-A3DE-B8046E2B20EC}" dt="2023-11-28T14:25:23.646" v="1588" actId="255"/>
          <ac:spMkLst>
            <pc:docMk/>
            <pc:sldMk cId="607384552" sldId="306"/>
            <ac:spMk id="4" creationId="{21769F8A-1EDA-5A36-CCB1-B0678AE74D6A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4:27:31.957" v="1639" actId="1076"/>
        <pc:sldMkLst>
          <pc:docMk/>
          <pc:sldMk cId="2253897755" sldId="307"/>
        </pc:sldMkLst>
        <pc:spChg chg="mod">
          <ac:chgData name="Brian Balok" userId="685ccb80-cfa1-454b-99b7-0120cbe7ee01" providerId="ADAL" clId="{E8E93751-83AB-4650-A3DE-B8046E2B20EC}" dt="2023-11-28T14:26:24.439" v="1627" actId="2711"/>
          <ac:spMkLst>
            <pc:docMk/>
            <pc:sldMk cId="2253897755" sldId="307"/>
            <ac:spMk id="2" creationId="{AE5C6CC0-66E4-0AD6-D15B-EE8A193EC66A}"/>
          </ac:spMkLst>
        </pc:spChg>
        <pc:spChg chg="del">
          <ac:chgData name="Brian Balok" userId="685ccb80-cfa1-454b-99b7-0120cbe7ee01" providerId="ADAL" clId="{E8E93751-83AB-4650-A3DE-B8046E2B20EC}" dt="2023-11-28T14:26:37.025" v="1628" actId="478"/>
          <ac:spMkLst>
            <pc:docMk/>
            <pc:sldMk cId="2253897755" sldId="307"/>
            <ac:spMk id="3" creationId="{24E82454-A9A1-F942-1196-15FE6D7955E2}"/>
          </ac:spMkLst>
        </pc:spChg>
        <pc:spChg chg="add mod">
          <ac:chgData name="Brian Balok" userId="685ccb80-cfa1-454b-99b7-0120cbe7ee01" providerId="ADAL" clId="{E8E93751-83AB-4650-A3DE-B8046E2B20EC}" dt="2023-11-28T14:26:56.361" v="1632" actId="14100"/>
          <ac:spMkLst>
            <pc:docMk/>
            <pc:sldMk cId="2253897755" sldId="307"/>
            <ac:spMk id="4" creationId="{95E5FC83-9B0A-BD1D-1913-3A48269795B5}"/>
          </ac:spMkLst>
        </pc:spChg>
        <pc:picChg chg="add mod">
          <ac:chgData name="Brian Balok" userId="685ccb80-cfa1-454b-99b7-0120cbe7ee01" providerId="ADAL" clId="{E8E93751-83AB-4650-A3DE-B8046E2B20EC}" dt="2023-11-28T14:27:31.957" v="1639" actId="1076"/>
          <ac:picMkLst>
            <pc:docMk/>
            <pc:sldMk cId="2253897755" sldId="307"/>
            <ac:picMk id="5" creationId="{4E6064AC-4677-6C6A-CF9B-E11F8910E32D}"/>
          </ac:picMkLst>
        </pc:picChg>
        <pc:picChg chg="add mod">
          <ac:chgData name="Brian Balok" userId="685ccb80-cfa1-454b-99b7-0120cbe7ee01" providerId="ADAL" clId="{E8E93751-83AB-4650-A3DE-B8046E2B20EC}" dt="2023-11-28T14:27:24.685" v="1638" actId="1076"/>
          <ac:picMkLst>
            <pc:docMk/>
            <pc:sldMk cId="2253897755" sldId="307"/>
            <ac:picMk id="6" creationId="{C7CD8D5C-AB4C-0A7C-F343-CE76DAE0EEFB}"/>
          </ac:picMkLst>
        </pc:picChg>
        <pc:cxnChg chg="add mod">
          <ac:chgData name="Brian Balok" userId="685ccb80-cfa1-454b-99b7-0120cbe7ee01" providerId="ADAL" clId="{E8E93751-83AB-4650-A3DE-B8046E2B20EC}" dt="2023-11-28T14:27:24.685" v="1638" actId="1076"/>
          <ac:cxnSpMkLst>
            <pc:docMk/>
            <pc:sldMk cId="2253897755" sldId="307"/>
            <ac:cxnSpMk id="7" creationId="{27DB41FA-3EA7-B001-DB41-A13565133D05}"/>
          </ac:cxnSpMkLst>
        </pc:cxnChg>
        <pc:cxnChg chg="add mod">
          <ac:chgData name="Brian Balok" userId="685ccb80-cfa1-454b-99b7-0120cbe7ee01" providerId="ADAL" clId="{E8E93751-83AB-4650-A3DE-B8046E2B20EC}" dt="2023-11-28T14:27:31.957" v="1639" actId="1076"/>
          <ac:cxnSpMkLst>
            <pc:docMk/>
            <pc:sldMk cId="2253897755" sldId="307"/>
            <ac:cxnSpMk id="8" creationId="{B164216C-105F-1ABE-8FD4-5320C0504156}"/>
          </ac:cxnSpMkLst>
        </pc:cxnChg>
      </pc:sldChg>
      <pc:sldChg chg="addSp delSp modSp new mod">
        <pc:chgData name="Brian Balok" userId="685ccb80-cfa1-454b-99b7-0120cbe7ee01" providerId="ADAL" clId="{E8E93751-83AB-4650-A3DE-B8046E2B20EC}" dt="2023-11-28T14:28:33.554" v="1677" actId="1076"/>
        <pc:sldMkLst>
          <pc:docMk/>
          <pc:sldMk cId="3936861181" sldId="308"/>
        </pc:sldMkLst>
        <pc:spChg chg="mod">
          <ac:chgData name="Brian Balok" userId="685ccb80-cfa1-454b-99b7-0120cbe7ee01" providerId="ADAL" clId="{E8E93751-83AB-4650-A3DE-B8046E2B20EC}" dt="2023-11-28T14:27:49.292" v="1667" actId="2711"/>
          <ac:spMkLst>
            <pc:docMk/>
            <pc:sldMk cId="3936861181" sldId="308"/>
            <ac:spMk id="2" creationId="{578CAF45-0339-841F-424D-77BA07972DF5}"/>
          </ac:spMkLst>
        </pc:spChg>
        <pc:spChg chg="del">
          <ac:chgData name="Brian Balok" userId="685ccb80-cfa1-454b-99b7-0120cbe7ee01" providerId="ADAL" clId="{E8E93751-83AB-4650-A3DE-B8046E2B20EC}" dt="2023-11-28T14:27:53.552" v="1668" actId="478"/>
          <ac:spMkLst>
            <pc:docMk/>
            <pc:sldMk cId="3936861181" sldId="308"/>
            <ac:spMk id="3" creationId="{C863A4C0-9FF3-65EE-AD58-0F2A8A4A7447}"/>
          </ac:spMkLst>
        </pc:spChg>
        <pc:spChg chg="add mod">
          <ac:chgData name="Brian Balok" userId="685ccb80-cfa1-454b-99b7-0120cbe7ee01" providerId="ADAL" clId="{E8E93751-83AB-4650-A3DE-B8046E2B20EC}" dt="2023-11-28T14:28:17.050" v="1671" actId="255"/>
          <ac:spMkLst>
            <pc:docMk/>
            <pc:sldMk cId="3936861181" sldId="308"/>
            <ac:spMk id="4" creationId="{4220EC6C-C47F-1F4E-9F0B-C630B87265CD}"/>
          </ac:spMkLst>
        </pc:spChg>
        <pc:spChg chg="add mod">
          <ac:chgData name="Brian Balok" userId="685ccb80-cfa1-454b-99b7-0120cbe7ee01" providerId="ADAL" clId="{E8E93751-83AB-4650-A3DE-B8046E2B20EC}" dt="2023-11-28T14:28:33.554" v="1677" actId="1076"/>
          <ac:spMkLst>
            <pc:docMk/>
            <pc:sldMk cId="3936861181" sldId="308"/>
            <ac:spMk id="6" creationId="{815B1E2E-D82E-D281-3907-C3199B757C5B}"/>
          </ac:spMkLst>
        </pc:spChg>
        <pc:graphicFrameChg chg="add mod modGraphic">
          <ac:chgData name="Brian Balok" userId="685ccb80-cfa1-454b-99b7-0120cbe7ee01" providerId="ADAL" clId="{E8E93751-83AB-4650-A3DE-B8046E2B20EC}" dt="2023-11-28T14:28:24.738" v="1675" actId="1076"/>
          <ac:graphicFrameMkLst>
            <pc:docMk/>
            <pc:sldMk cId="3936861181" sldId="308"/>
            <ac:graphicFrameMk id="5" creationId="{B455FE28-D235-012D-9AE2-8A959E646D5F}"/>
          </ac:graphicFrameMkLst>
        </pc:graphicFrameChg>
      </pc:sldChg>
      <pc:sldChg chg="addSp delSp modSp new mod">
        <pc:chgData name="Brian Balok" userId="685ccb80-cfa1-454b-99b7-0120cbe7ee01" providerId="ADAL" clId="{E8E93751-83AB-4650-A3DE-B8046E2B20EC}" dt="2023-11-28T14:34:19.076" v="1891" actId="2711"/>
        <pc:sldMkLst>
          <pc:docMk/>
          <pc:sldMk cId="2390351804" sldId="309"/>
        </pc:sldMkLst>
        <pc:spChg chg="mod">
          <ac:chgData name="Brian Balok" userId="685ccb80-cfa1-454b-99b7-0120cbe7ee01" providerId="ADAL" clId="{E8E93751-83AB-4650-A3DE-B8046E2B20EC}" dt="2023-11-28T14:34:19.076" v="1891" actId="2711"/>
          <ac:spMkLst>
            <pc:docMk/>
            <pc:sldMk cId="2390351804" sldId="309"/>
            <ac:spMk id="2" creationId="{1BAE775D-AD90-03B1-A3BD-9B9B1BD2C1D9}"/>
          </ac:spMkLst>
        </pc:spChg>
        <pc:spChg chg="del">
          <ac:chgData name="Brian Balok" userId="685ccb80-cfa1-454b-99b7-0120cbe7ee01" providerId="ADAL" clId="{E8E93751-83AB-4650-A3DE-B8046E2B20EC}" dt="2023-11-28T14:28:59.027" v="1698" actId="478"/>
          <ac:spMkLst>
            <pc:docMk/>
            <pc:sldMk cId="2390351804" sldId="309"/>
            <ac:spMk id="3" creationId="{0C74A903-307D-1DF0-E81D-ECC405819EB1}"/>
          </ac:spMkLst>
        </pc:spChg>
        <pc:picChg chg="add mod">
          <ac:chgData name="Brian Balok" userId="685ccb80-cfa1-454b-99b7-0120cbe7ee01" providerId="ADAL" clId="{E8E93751-83AB-4650-A3DE-B8046E2B20EC}" dt="2023-11-28T14:29:12.852" v="1702" actId="1076"/>
          <ac:picMkLst>
            <pc:docMk/>
            <pc:sldMk cId="2390351804" sldId="309"/>
            <ac:picMk id="4" creationId="{50E95E31-764C-77E6-3828-708D47B4A6BD}"/>
          </ac:picMkLst>
        </pc:picChg>
      </pc:sldChg>
      <pc:sldChg chg="addSp delSp modSp new mod">
        <pc:chgData name="Brian Balok" userId="685ccb80-cfa1-454b-99b7-0120cbe7ee01" providerId="ADAL" clId="{E8E93751-83AB-4650-A3DE-B8046E2B20EC}" dt="2023-11-28T14:34:23.864" v="1892" actId="2711"/>
        <pc:sldMkLst>
          <pc:docMk/>
          <pc:sldMk cId="2569823098" sldId="310"/>
        </pc:sldMkLst>
        <pc:spChg chg="mod">
          <ac:chgData name="Brian Balok" userId="685ccb80-cfa1-454b-99b7-0120cbe7ee01" providerId="ADAL" clId="{E8E93751-83AB-4650-A3DE-B8046E2B20EC}" dt="2023-11-28T14:34:23.864" v="1892" actId="2711"/>
          <ac:spMkLst>
            <pc:docMk/>
            <pc:sldMk cId="2569823098" sldId="310"/>
            <ac:spMk id="2" creationId="{700E3A1D-8723-20F7-B194-D4F82359CB4A}"/>
          </ac:spMkLst>
        </pc:spChg>
        <pc:spChg chg="del">
          <ac:chgData name="Brian Balok" userId="685ccb80-cfa1-454b-99b7-0120cbe7ee01" providerId="ADAL" clId="{E8E93751-83AB-4650-A3DE-B8046E2B20EC}" dt="2023-11-28T14:29:29.606" v="1723" actId="478"/>
          <ac:spMkLst>
            <pc:docMk/>
            <pc:sldMk cId="2569823098" sldId="310"/>
            <ac:spMk id="3" creationId="{48B39F2B-043D-992A-98CC-B902BDC19C20}"/>
          </ac:spMkLst>
        </pc:spChg>
        <pc:picChg chg="add mod">
          <ac:chgData name="Brian Balok" userId="685ccb80-cfa1-454b-99b7-0120cbe7ee01" providerId="ADAL" clId="{E8E93751-83AB-4650-A3DE-B8046E2B20EC}" dt="2023-11-28T14:29:49.561" v="1727" actId="1076"/>
          <ac:picMkLst>
            <pc:docMk/>
            <pc:sldMk cId="2569823098" sldId="310"/>
            <ac:picMk id="4" creationId="{84B80FCD-14E0-110D-9F07-245D4B8BE5B1}"/>
          </ac:picMkLst>
        </pc:picChg>
      </pc:sldChg>
      <pc:sldChg chg="delSp modSp new mod">
        <pc:chgData name="Brian Balok" userId="685ccb80-cfa1-454b-99b7-0120cbe7ee01" providerId="ADAL" clId="{E8E93751-83AB-4650-A3DE-B8046E2B20EC}" dt="2023-11-28T14:34:29.014" v="1893" actId="2711"/>
        <pc:sldMkLst>
          <pc:docMk/>
          <pc:sldMk cId="2528419167" sldId="311"/>
        </pc:sldMkLst>
        <pc:spChg chg="mod">
          <ac:chgData name="Brian Balok" userId="685ccb80-cfa1-454b-99b7-0120cbe7ee01" providerId="ADAL" clId="{E8E93751-83AB-4650-A3DE-B8046E2B20EC}" dt="2023-11-28T14:34:29.014" v="1893" actId="2711"/>
          <ac:spMkLst>
            <pc:docMk/>
            <pc:sldMk cId="2528419167" sldId="311"/>
            <ac:spMk id="2" creationId="{4BB13AFB-28BB-1CFD-1047-F6369CE5EA75}"/>
          </ac:spMkLst>
        </pc:spChg>
        <pc:spChg chg="del">
          <ac:chgData name="Brian Balok" userId="685ccb80-cfa1-454b-99b7-0120cbe7ee01" providerId="ADAL" clId="{E8E93751-83AB-4650-A3DE-B8046E2B20EC}" dt="2023-11-28T14:30:13.628" v="1749" actId="478"/>
          <ac:spMkLst>
            <pc:docMk/>
            <pc:sldMk cId="2528419167" sldId="311"/>
            <ac:spMk id="3" creationId="{FBC41F46-57BA-EA67-1DB6-C1CAC07457F4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4:34:34.340" v="1894" actId="2711"/>
        <pc:sldMkLst>
          <pc:docMk/>
          <pc:sldMk cId="938253135" sldId="312"/>
        </pc:sldMkLst>
        <pc:spChg chg="mod">
          <ac:chgData name="Brian Balok" userId="685ccb80-cfa1-454b-99b7-0120cbe7ee01" providerId="ADAL" clId="{E8E93751-83AB-4650-A3DE-B8046E2B20EC}" dt="2023-11-28T14:34:34.340" v="1894" actId="2711"/>
          <ac:spMkLst>
            <pc:docMk/>
            <pc:sldMk cId="938253135" sldId="312"/>
            <ac:spMk id="2" creationId="{A4A328C6-1042-04D9-5079-6F2CC277CB89}"/>
          </ac:spMkLst>
        </pc:spChg>
        <pc:spChg chg="del">
          <ac:chgData name="Brian Balok" userId="685ccb80-cfa1-454b-99b7-0120cbe7ee01" providerId="ADAL" clId="{E8E93751-83AB-4650-A3DE-B8046E2B20EC}" dt="2023-11-28T14:30:34.101" v="1767" actId="478"/>
          <ac:spMkLst>
            <pc:docMk/>
            <pc:sldMk cId="938253135" sldId="312"/>
            <ac:spMk id="3" creationId="{0D397CF6-881C-E54F-DC8C-FA50D6ED25DA}"/>
          </ac:spMkLst>
        </pc:spChg>
        <pc:spChg chg="add mod">
          <ac:chgData name="Brian Balok" userId="685ccb80-cfa1-454b-99b7-0120cbe7ee01" providerId="ADAL" clId="{E8E93751-83AB-4650-A3DE-B8046E2B20EC}" dt="2023-11-28T14:31:06.638" v="1776" actId="1076"/>
          <ac:spMkLst>
            <pc:docMk/>
            <pc:sldMk cId="938253135" sldId="312"/>
            <ac:spMk id="4" creationId="{EF931915-F40F-6A30-0130-542DAE5C6496}"/>
          </ac:spMkLst>
        </pc:spChg>
        <pc:picChg chg="add mod">
          <ac:chgData name="Brian Balok" userId="685ccb80-cfa1-454b-99b7-0120cbe7ee01" providerId="ADAL" clId="{E8E93751-83AB-4650-A3DE-B8046E2B20EC}" dt="2023-11-28T14:31:11.527" v="1777" actId="1076"/>
          <ac:picMkLst>
            <pc:docMk/>
            <pc:sldMk cId="938253135" sldId="312"/>
            <ac:picMk id="5" creationId="{7A8C76CE-54B5-C1E0-AD00-E1B6C637176D}"/>
          </ac:picMkLst>
        </pc:picChg>
      </pc:sldChg>
      <pc:sldChg chg="addSp delSp modSp new mod">
        <pc:chgData name="Brian Balok" userId="685ccb80-cfa1-454b-99b7-0120cbe7ee01" providerId="ADAL" clId="{E8E93751-83AB-4650-A3DE-B8046E2B20EC}" dt="2023-11-28T14:34:38.971" v="1895" actId="2711"/>
        <pc:sldMkLst>
          <pc:docMk/>
          <pc:sldMk cId="2224996507" sldId="313"/>
        </pc:sldMkLst>
        <pc:spChg chg="mod">
          <ac:chgData name="Brian Balok" userId="685ccb80-cfa1-454b-99b7-0120cbe7ee01" providerId="ADAL" clId="{E8E93751-83AB-4650-A3DE-B8046E2B20EC}" dt="2023-11-28T14:34:38.971" v="1895" actId="2711"/>
          <ac:spMkLst>
            <pc:docMk/>
            <pc:sldMk cId="2224996507" sldId="313"/>
            <ac:spMk id="2" creationId="{51DD8964-C0FB-7BE5-291C-357A89E47B5B}"/>
          </ac:spMkLst>
        </pc:spChg>
        <pc:spChg chg="del">
          <ac:chgData name="Brian Balok" userId="685ccb80-cfa1-454b-99b7-0120cbe7ee01" providerId="ADAL" clId="{E8E93751-83AB-4650-A3DE-B8046E2B20EC}" dt="2023-11-28T14:31:36.513" v="1828" actId="478"/>
          <ac:spMkLst>
            <pc:docMk/>
            <pc:sldMk cId="2224996507" sldId="313"/>
            <ac:spMk id="3" creationId="{7D61EE17-ADEB-3364-039B-9B2B9FA48BC6}"/>
          </ac:spMkLst>
        </pc:spChg>
        <pc:spChg chg="add mod">
          <ac:chgData name="Brian Balok" userId="685ccb80-cfa1-454b-99b7-0120cbe7ee01" providerId="ADAL" clId="{E8E93751-83AB-4650-A3DE-B8046E2B20EC}" dt="2023-11-28T14:32:22.066" v="1834" actId="2711"/>
          <ac:spMkLst>
            <pc:docMk/>
            <pc:sldMk cId="2224996507" sldId="313"/>
            <ac:spMk id="4" creationId="{D8E96383-68D4-4864-4758-E42F85BDD26C}"/>
          </ac:spMkLst>
        </pc:spChg>
        <pc:spChg chg="add mod">
          <ac:chgData name="Brian Balok" userId="685ccb80-cfa1-454b-99b7-0120cbe7ee01" providerId="ADAL" clId="{E8E93751-83AB-4650-A3DE-B8046E2B20EC}" dt="2023-11-28T14:32:15.280" v="1833" actId="2711"/>
          <ac:spMkLst>
            <pc:docMk/>
            <pc:sldMk cId="2224996507" sldId="313"/>
            <ac:spMk id="7" creationId="{3D0F7F32-FDDA-2E3B-571F-3E96F6094CF5}"/>
          </ac:spMkLst>
        </pc:spChg>
        <pc:spChg chg="add mod">
          <ac:chgData name="Brian Balok" userId="685ccb80-cfa1-454b-99b7-0120cbe7ee01" providerId="ADAL" clId="{E8E93751-83AB-4650-A3DE-B8046E2B20EC}" dt="2023-11-28T14:32:15.280" v="1833" actId="2711"/>
          <ac:spMkLst>
            <pc:docMk/>
            <pc:sldMk cId="2224996507" sldId="313"/>
            <ac:spMk id="8" creationId="{CCD3D89A-5BCF-773F-C305-87A9796772D9}"/>
          </ac:spMkLst>
        </pc:spChg>
        <pc:spChg chg="add mod">
          <ac:chgData name="Brian Balok" userId="685ccb80-cfa1-454b-99b7-0120cbe7ee01" providerId="ADAL" clId="{E8E93751-83AB-4650-A3DE-B8046E2B20EC}" dt="2023-11-28T14:32:15.280" v="1833" actId="2711"/>
          <ac:spMkLst>
            <pc:docMk/>
            <pc:sldMk cId="2224996507" sldId="313"/>
            <ac:spMk id="9" creationId="{CA6F94A4-90F5-C0F8-61CA-41C7C45621C6}"/>
          </ac:spMkLst>
        </pc:spChg>
        <pc:spChg chg="add mod">
          <ac:chgData name="Brian Balok" userId="685ccb80-cfa1-454b-99b7-0120cbe7ee01" providerId="ADAL" clId="{E8E93751-83AB-4650-A3DE-B8046E2B20EC}" dt="2023-11-28T14:31:52.780" v="1831" actId="1076"/>
          <ac:spMkLst>
            <pc:docMk/>
            <pc:sldMk cId="2224996507" sldId="313"/>
            <ac:spMk id="10" creationId="{8A325ED7-2944-3809-1765-09FC0DEFF865}"/>
          </ac:spMkLst>
        </pc:spChg>
        <pc:spChg chg="add mod">
          <ac:chgData name="Brian Balok" userId="685ccb80-cfa1-454b-99b7-0120cbe7ee01" providerId="ADAL" clId="{E8E93751-83AB-4650-A3DE-B8046E2B20EC}" dt="2023-11-28T14:31:52.780" v="1831" actId="1076"/>
          <ac:spMkLst>
            <pc:docMk/>
            <pc:sldMk cId="2224996507" sldId="313"/>
            <ac:spMk id="11" creationId="{618D8A54-3871-B01B-D560-D803320F98F7}"/>
          </ac:spMkLst>
        </pc:spChg>
        <pc:picChg chg="add mod">
          <ac:chgData name="Brian Balok" userId="685ccb80-cfa1-454b-99b7-0120cbe7ee01" providerId="ADAL" clId="{E8E93751-83AB-4650-A3DE-B8046E2B20EC}" dt="2023-11-28T14:31:52.780" v="1831" actId="1076"/>
          <ac:picMkLst>
            <pc:docMk/>
            <pc:sldMk cId="2224996507" sldId="313"/>
            <ac:picMk id="5" creationId="{FD8809BA-0B47-C5EE-9D9D-6FC397E8E275}"/>
          </ac:picMkLst>
        </pc:picChg>
        <pc:picChg chg="add mod">
          <ac:chgData name="Brian Balok" userId="685ccb80-cfa1-454b-99b7-0120cbe7ee01" providerId="ADAL" clId="{E8E93751-83AB-4650-A3DE-B8046E2B20EC}" dt="2023-11-28T14:31:52.780" v="1831" actId="1076"/>
          <ac:picMkLst>
            <pc:docMk/>
            <pc:sldMk cId="2224996507" sldId="313"/>
            <ac:picMk id="6" creationId="{B47040F8-ACAD-2380-016F-1969373E56FF}"/>
          </ac:picMkLst>
        </pc:picChg>
      </pc:sldChg>
      <pc:sldChg chg="addSp delSp modSp new mod modAnim">
        <pc:chgData name="Brian Balok" userId="685ccb80-cfa1-454b-99b7-0120cbe7ee01" providerId="ADAL" clId="{E8E93751-83AB-4650-A3DE-B8046E2B20EC}" dt="2023-11-28T14:34:44.676" v="1896" actId="2711"/>
        <pc:sldMkLst>
          <pc:docMk/>
          <pc:sldMk cId="2973644897" sldId="314"/>
        </pc:sldMkLst>
        <pc:spChg chg="del">
          <ac:chgData name="Brian Balok" userId="685ccb80-cfa1-454b-99b7-0120cbe7ee01" providerId="ADAL" clId="{E8E93751-83AB-4650-A3DE-B8046E2B20EC}" dt="2023-11-28T14:32:39.394" v="1836" actId="478"/>
          <ac:spMkLst>
            <pc:docMk/>
            <pc:sldMk cId="2973644897" sldId="314"/>
            <ac:spMk id="2" creationId="{CADF1B69-76A3-8A01-AD04-1E849DE11FDA}"/>
          </ac:spMkLst>
        </pc:spChg>
        <pc:spChg chg="del">
          <ac:chgData name="Brian Balok" userId="685ccb80-cfa1-454b-99b7-0120cbe7ee01" providerId="ADAL" clId="{E8E93751-83AB-4650-A3DE-B8046E2B20EC}" dt="2023-11-28T14:32:44.403" v="1837" actId="478"/>
          <ac:spMkLst>
            <pc:docMk/>
            <pc:sldMk cId="2973644897" sldId="314"/>
            <ac:spMk id="3" creationId="{2D8DBEA6-3703-AB84-CDA6-E74A7887DD68}"/>
          </ac:spMkLst>
        </pc:spChg>
        <pc:spChg chg="add mod">
          <ac:chgData name="Brian Balok" userId="685ccb80-cfa1-454b-99b7-0120cbe7ee01" providerId="ADAL" clId="{E8E93751-83AB-4650-A3DE-B8046E2B20EC}" dt="2023-11-28T14:34:44.676" v="1896" actId="2711"/>
          <ac:spMkLst>
            <pc:docMk/>
            <pc:sldMk cId="2973644897" sldId="314"/>
            <ac:spMk id="4" creationId="{D8D9E931-5FB9-4478-94D1-836784C9E752}"/>
          </ac:spMkLst>
        </pc:spChg>
        <pc:spChg chg="add mod">
          <ac:chgData name="Brian Balok" userId="685ccb80-cfa1-454b-99b7-0120cbe7ee01" providerId="ADAL" clId="{E8E93751-83AB-4650-A3DE-B8046E2B20EC}" dt="2023-11-28T14:32:58.920" v="1842" actId="1076"/>
          <ac:spMkLst>
            <pc:docMk/>
            <pc:sldMk cId="2973644897" sldId="314"/>
            <ac:spMk id="5" creationId="{1E9C16BD-81FB-C7D5-2608-576DC1D846DE}"/>
          </ac:spMkLst>
        </pc:spChg>
      </pc:sldChg>
      <pc:sldChg chg="addSp delSp modSp new mod">
        <pc:chgData name="Brian Balok" userId="685ccb80-cfa1-454b-99b7-0120cbe7ee01" providerId="ADAL" clId="{E8E93751-83AB-4650-A3DE-B8046E2B20EC}" dt="2023-11-28T14:34:51.035" v="1897" actId="2711"/>
        <pc:sldMkLst>
          <pc:docMk/>
          <pc:sldMk cId="90561342" sldId="315"/>
        </pc:sldMkLst>
        <pc:spChg chg="mod">
          <ac:chgData name="Brian Balok" userId="685ccb80-cfa1-454b-99b7-0120cbe7ee01" providerId="ADAL" clId="{E8E93751-83AB-4650-A3DE-B8046E2B20EC}" dt="2023-11-28T14:34:51.035" v="1897" actId="2711"/>
          <ac:spMkLst>
            <pc:docMk/>
            <pc:sldMk cId="90561342" sldId="315"/>
            <ac:spMk id="2" creationId="{B0F5D7A4-C928-90BA-212A-90C3DB25A707}"/>
          </ac:spMkLst>
        </pc:spChg>
        <pc:spChg chg="del">
          <ac:chgData name="Brian Balok" userId="685ccb80-cfa1-454b-99b7-0120cbe7ee01" providerId="ADAL" clId="{E8E93751-83AB-4650-A3DE-B8046E2B20EC}" dt="2023-11-28T14:33:12.658" v="1853" actId="478"/>
          <ac:spMkLst>
            <pc:docMk/>
            <pc:sldMk cId="90561342" sldId="315"/>
            <ac:spMk id="3" creationId="{506956B7-7F89-C78B-9C9D-F3656F36DA09}"/>
          </ac:spMkLst>
        </pc:spChg>
        <pc:spChg chg="add mod">
          <ac:chgData name="Brian Balok" userId="685ccb80-cfa1-454b-99b7-0120cbe7ee01" providerId="ADAL" clId="{E8E93751-83AB-4650-A3DE-B8046E2B20EC}" dt="2023-11-28T14:33:56.191" v="1865" actId="20577"/>
          <ac:spMkLst>
            <pc:docMk/>
            <pc:sldMk cId="90561342" sldId="315"/>
            <ac:spMk id="4" creationId="{3E92BE21-CB25-F23C-329A-92C14D3C8AD0}"/>
          </ac:spMkLst>
        </pc:spChg>
      </pc:sldChg>
      <pc:sldChg chg="addSp delSp modSp new mod modAnim">
        <pc:chgData name="Brian Balok" userId="685ccb80-cfa1-454b-99b7-0120cbe7ee01" providerId="ADAL" clId="{E8E93751-83AB-4650-A3DE-B8046E2B20EC}" dt="2023-11-28T14:35:54.550" v="1907" actId="14100"/>
        <pc:sldMkLst>
          <pc:docMk/>
          <pc:sldMk cId="996317168" sldId="316"/>
        </pc:sldMkLst>
        <pc:spChg chg="mod">
          <ac:chgData name="Brian Balok" userId="685ccb80-cfa1-454b-99b7-0120cbe7ee01" providerId="ADAL" clId="{E8E93751-83AB-4650-A3DE-B8046E2B20EC}" dt="2023-11-28T14:34:57.357" v="1898" actId="2711"/>
          <ac:spMkLst>
            <pc:docMk/>
            <pc:sldMk cId="996317168" sldId="316"/>
            <ac:spMk id="2" creationId="{39F9AD4D-BEDF-CDCE-D16C-87CB6248C0CA}"/>
          </ac:spMkLst>
        </pc:spChg>
        <pc:spChg chg="del">
          <ac:chgData name="Brian Balok" userId="685ccb80-cfa1-454b-99b7-0120cbe7ee01" providerId="ADAL" clId="{E8E93751-83AB-4650-A3DE-B8046E2B20EC}" dt="2023-11-28T14:35:08.250" v="1899" actId="478"/>
          <ac:spMkLst>
            <pc:docMk/>
            <pc:sldMk cId="996317168" sldId="316"/>
            <ac:spMk id="3" creationId="{9289322A-60F2-2C48-203B-9A611678020E}"/>
          </ac:spMkLst>
        </pc:spChg>
        <pc:spChg chg="mod">
          <ac:chgData name="Brian Balok" userId="685ccb80-cfa1-454b-99b7-0120cbe7ee01" providerId="ADAL" clId="{E8E93751-83AB-4650-A3DE-B8046E2B20EC}" dt="2023-11-28T14:35:17.652" v="1902" actId="14100"/>
          <ac:spMkLst>
            <pc:docMk/>
            <pc:sldMk cId="996317168" sldId="316"/>
            <ac:spMk id="6" creationId="{AAF58C2D-4785-DE64-25CD-2F78DD148C33}"/>
          </ac:spMkLst>
        </pc:spChg>
        <pc:spChg chg="mod">
          <ac:chgData name="Brian Balok" userId="685ccb80-cfa1-454b-99b7-0120cbe7ee01" providerId="ADAL" clId="{E8E93751-83AB-4650-A3DE-B8046E2B20EC}" dt="2023-11-28T14:35:17.652" v="1902" actId="14100"/>
          <ac:spMkLst>
            <pc:docMk/>
            <pc:sldMk cId="996317168" sldId="316"/>
            <ac:spMk id="7" creationId="{4F02CF37-5015-3FAC-00F8-A8BBC121E396}"/>
          </ac:spMkLst>
        </pc:spChg>
        <pc:spChg chg="mod">
          <ac:chgData name="Brian Balok" userId="685ccb80-cfa1-454b-99b7-0120cbe7ee01" providerId="ADAL" clId="{E8E93751-83AB-4650-A3DE-B8046E2B20EC}" dt="2023-11-28T14:35:17.652" v="1902" actId="14100"/>
          <ac:spMkLst>
            <pc:docMk/>
            <pc:sldMk cId="996317168" sldId="316"/>
            <ac:spMk id="8" creationId="{559D4254-99C4-E411-FE52-94B7AE28191B}"/>
          </ac:spMkLst>
        </pc:spChg>
        <pc:spChg chg="mod">
          <ac:chgData name="Brian Balok" userId="685ccb80-cfa1-454b-99b7-0120cbe7ee01" providerId="ADAL" clId="{E8E93751-83AB-4650-A3DE-B8046E2B20EC}" dt="2023-11-28T14:35:17.652" v="1902" actId="14100"/>
          <ac:spMkLst>
            <pc:docMk/>
            <pc:sldMk cId="996317168" sldId="316"/>
            <ac:spMk id="9" creationId="{ABCE33B5-189C-6DBB-3B9D-531BAC94DEBB}"/>
          </ac:spMkLst>
        </pc:spChg>
        <pc:spChg chg="mod">
          <ac:chgData name="Brian Balok" userId="685ccb80-cfa1-454b-99b7-0120cbe7ee01" providerId="ADAL" clId="{E8E93751-83AB-4650-A3DE-B8046E2B20EC}" dt="2023-11-28T14:35:17.652" v="1902" actId="14100"/>
          <ac:spMkLst>
            <pc:docMk/>
            <pc:sldMk cId="996317168" sldId="316"/>
            <ac:spMk id="10" creationId="{3039295B-C420-2273-3D04-2FE18BFF4414}"/>
          </ac:spMkLst>
        </pc:spChg>
        <pc:spChg chg="mod">
          <ac:chgData name="Brian Balok" userId="685ccb80-cfa1-454b-99b7-0120cbe7ee01" providerId="ADAL" clId="{E8E93751-83AB-4650-A3DE-B8046E2B20EC}" dt="2023-11-28T14:35:44.284" v="1906" actId="2711"/>
          <ac:spMkLst>
            <pc:docMk/>
            <pc:sldMk cId="996317168" sldId="316"/>
            <ac:spMk id="12" creationId="{EBECDCA7-F1C3-5DBF-C436-50BC0584722E}"/>
          </ac:spMkLst>
        </pc:spChg>
        <pc:spChg chg="mod">
          <ac:chgData name="Brian Balok" userId="685ccb80-cfa1-454b-99b7-0120cbe7ee01" providerId="ADAL" clId="{E8E93751-83AB-4650-A3DE-B8046E2B20EC}" dt="2023-11-28T14:35:44.284" v="1906" actId="2711"/>
          <ac:spMkLst>
            <pc:docMk/>
            <pc:sldMk cId="996317168" sldId="316"/>
            <ac:spMk id="14" creationId="{420294D0-D6A1-CC4D-DC60-DC99C8D76B7A}"/>
          </ac:spMkLst>
        </pc:spChg>
        <pc:spChg chg="mod">
          <ac:chgData name="Brian Balok" userId="685ccb80-cfa1-454b-99b7-0120cbe7ee01" providerId="ADAL" clId="{E8E93751-83AB-4650-A3DE-B8046E2B20EC}" dt="2023-11-28T14:35:44.284" v="1906" actId="2711"/>
          <ac:spMkLst>
            <pc:docMk/>
            <pc:sldMk cId="996317168" sldId="316"/>
            <ac:spMk id="16" creationId="{01FACD5C-DC08-F341-E8D8-07EB8827FA39}"/>
          </ac:spMkLst>
        </pc:spChg>
        <pc:spChg chg="add mod">
          <ac:chgData name="Brian Balok" userId="685ccb80-cfa1-454b-99b7-0120cbe7ee01" providerId="ADAL" clId="{E8E93751-83AB-4650-A3DE-B8046E2B20EC}" dt="2023-11-28T14:35:27.448" v="1903" actId="2711"/>
          <ac:spMkLst>
            <pc:docMk/>
            <pc:sldMk cId="996317168" sldId="316"/>
            <ac:spMk id="23" creationId="{0806AEE6-8235-6376-45EC-5B682CD270CC}"/>
          </ac:spMkLst>
        </pc:spChg>
        <pc:spChg chg="add mod">
          <ac:chgData name="Brian Balok" userId="685ccb80-cfa1-454b-99b7-0120cbe7ee01" providerId="ADAL" clId="{E8E93751-83AB-4650-A3DE-B8046E2B20EC}" dt="2023-11-28T14:35:37.693" v="1905" actId="14100"/>
          <ac:spMkLst>
            <pc:docMk/>
            <pc:sldMk cId="996317168" sldId="316"/>
            <ac:spMk id="24" creationId="{F96C0495-6F86-C6E1-2B24-55FFAF4AD27A}"/>
          </ac:spMkLst>
        </pc:spChg>
        <pc:grpChg chg="add mod">
          <ac:chgData name="Brian Balok" userId="685ccb80-cfa1-454b-99b7-0120cbe7ee01" providerId="ADAL" clId="{E8E93751-83AB-4650-A3DE-B8046E2B20EC}" dt="2023-11-28T14:35:17.652" v="1902" actId="14100"/>
          <ac:grpSpMkLst>
            <pc:docMk/>
            <pc:sldMk cId="996317168" sldId="316"/>
            <ac:grpSpMk id="4" creationId="{D46E7E1D-7096-18B1-3CD7-30AA065B3A83}"/>
          </ac:grpSpMkLst>
        </pc:grpChg>
        <pc:grpChg chg="add mod">
          <ac:chgData name="Brian Balok" userId="685ccb80-cfa1-454b-99b7-0120cbe7ee01" providerId="ADAL" clId="{E8E93751-83AB-4650-A3DE-B8046E2B20EC}" dt="2023-11-28T14:35:54.550" v="1907" actId="14100"/>
          <ac:grpSpMkLst>
            <pc:docMk/>
            <pc:sldMk cId="996317168" sldId="316"/>
            <ac:grpSpMk id="17" creationId="{13419167-FF80-3975-C048-6EE81FF8B26F}"/>
          </ac:grpSpMkLst>
        </pc:grpChg>
        <pc:picChg chg="mod">
          <ac:chgData name="Brian Balok" userId="685ccb80-cfa1-454b-99b7-0120cbe7ee01" providerId="ADAL" clId="{E8E93751-83AB-4650-A3DE-B8046E2B20EC}" dt="2023-11-28T14:35:54.550" v="1907" actId="14100"/>
          <ac:picMkLst>
            <pc:docMk/>
            <pc:sldMk cId="996317168" sldId="316"/>
            <ac:picMk id="18" creationId="{EE449D9E-D875-60B0-80D5-1BCFCB423BED}"/>
          </ac:picMkLst>
        </pc:picChg>
        <pc:picChg chg="mod">
          <ac:chgData name="Brian Balok" userId="685ccb80-cfa1-454b-99b7-0120cbe7ee01" providerId="ADAL" clId="{E8E93751-83AB-4650-A3DE-B8046E2B20EC}" dt="2023-11-28T14:35:54.550" v="1907" actId="14100"/>
          <ac:picMkLst>
            <pc:docMk/>
            <pc:sldMk cId="996317168" sldId="316"/>
            <ac:picMk id="19" creationId="{90ADCAFE-F057-F5D9-4CCB-BD3793B2037E}"/>
          </ac:picMkLst>
        </pc:picChg>
        <pc:picChg chg="mod">
          <ac:chgData name="Brian Balok" userId="685ccb80-cfa1-454b-99b7-0120cbe7ee01" providerId="ADAL" clId="{E8E93751-83AB-4650-A3DE-B8046E2B20EC}" dt="2023-11-28T14:35:54.550" v="1907" actId="14100"/>
          <ac:picMkLst>
            <pc:docMk/>
            <pc:sldMk cId="996317168" sldId="316"/>
            <ac:picMk id="20" creationId="{D50CFD8E-68C1-AD23-4B2B-15CFCB61F54C}"/>
          </ac:picMkLst>
        </pc:picChg>
        <pc:picChg chg="mod">
          <ac:chgData name="Brian Balok" userId="685ccb80-cfa1-454b-99b7-0120cbe7ee01" providerId="ADAL" clId="{E8E93751-83AB-4650-A3DE-B8046E2B20EC}" dt="2023-11-28T14:35:54.550" v="1907" actId="14100"/>
          <ac:picMkLst>
            <pc:docMk/>
            <pc:sldMk cId="996317168" sldId="316"/>
            <ac:picMk id="21" creationId="{B3375C9B-DF57-47B3-AEDC-AB228D90357E}"/>
          </ac:picMkLst>
        </pc:picChg>
        <pc:picChg chg="mod">
          <ac:chgData name="Brian Balok" userId="685ccb80-cfa1-454b-99b7-0120cbe7ee01" providerId="ADAL" clId="{E8E93751-83AB-4650-A3DE-B8046E2B20EC}" dt="2023-11-28T14:35:54.550" v="1907" actId="14100"/>
          <ac:picMkLst>
            <pc:docMk/>
            <pc:sldMk cId="996317168" sldId="316"/>
            <ac:picMk id="22" creationId="{3B6E08E3-2C45-95D8-7EBD-9F350B00DA52}"/>
          </ac:picMkLst>
        </pc:picChg>
        <pc:cxnChg chg="mod">
          <ac:chgData name="Brian Balok" userId="685ccb80-cfa1-454b-99b7-0120cbe7ee01" providerId="ADAL" clId="{E8E93751-83AB-4650-A3DE-B8046E2B20EC}" dt="2023-11-28T14:35:17.652" v="1902" actId="14100"/>
          <ac:cxnSpMkLst>
            <pc:docMk/>
            <pc:sldMk cId="996317168" sldId="316"/>
            <ac:cxnSpMk id="5" creationId="{66FD4AB3-FA2F-24D5-E297-4C4D000F24F3}"/>
          </ac:cxnSpMkLst>
        </pc:cxnChg>
        <pc:cxnChg chg="mod">
          <ac:chgData name="Brian Balok" userId="685ccb80-cfa1-454b-99b7-0120cbe7ee01" providerId="ADAL" clId="{E8E93751-83AB-4650-A3DE-B8046E2B20EC}" dt="2023-11-28T14:35:17.652" v="1902" actId="14100"/>
          <ac:cxnSpMkLst>
            <pc:docMk/>
            <pc:sldMk cId="996317168" sldId="316"/>
            <ac:cxnSpMk id="11" creationId="{AFAF5D2B-C37D-9471-20F0-E08D661FC194}"/>
          </ac:cxnSpMkLst>
        </pc:cxnChg>
        <pc:cxnChg chg="mod">
          <ac:chgData name="Brian Balok" userId="685ccb80-cfa1-454b-99b7-0120cbe7ee01" providerId="ADAL" clId="{E8E93751-83AB-4650-A3DE-B8046E2B20EC}" dt="2023-11-28T14:35:44.284" v="1906" actId="2711"/>
          <ac:cxnSpMkLst>
            <pc:docMk/>
            <pc:sldMk cId="996317168" sldId="316"/>
            <ac:cxnSpMk id="13" creationId="{0F6072D7-8ACC-6334-D515-525D627A2025}"/>
          </ac:cxnSpMkLst>
        </pc:cxnChg>
        <pc:cxnChg chg="mod">
          <ac:chgData name="Brian Balok" userId="685ccb80-cfa1-454b-99b7-0120cbe7ee01" providerId="ADAL" clId="{E8E93751-83AB-4650-A3DE-B8046E2B20EC}" dt="2023-11-28T14:35:44.284" v="1906" actId="2711"/>
          <ac:cxnSpMkLst>
            <pc:docMk/>
            <pc:sldMk cId="996317168" sldId="316"/>
            <ac:cxnSpMk id="15" creationId="{7B3A3E65-A8C5-B99E-452B-5ECA497FAF2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BF55A-28E9-7F49-B3B2-2C3DDBCE85B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A6D6-A4B5-3946-9B84-D1B7E7EB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CB4696F-00E8-F81A-DE44-8E43CBEB5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4"/>
            <a:ext cx="12192000" cy="685657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717FFB0-63F9-CA65-0E02-6E0C1B5E3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8940"/>
            <a:ext cx="9144000" cy="5279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4F55C-25B2-4EDD-5783-27FDA524F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02" y="2224556"/>
            <a:ext cx="6292995" cy="1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6962-AD7F-5592-C8DD-2BC78759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033D8-D20C-6C4A-9F41-D447F11D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87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A0D01-EE85-562E-007E-34D3F612A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A8851-AAE8-E1B7-C178-20D25AD8E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F23D-B3A2-F359-9AF5-60672535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ABE5-6872-5F4D-203C-13771D75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E2FD-6A7A-4D7A-9699-0E198844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92890-A0FC-1952-9E31-C621B1985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63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EC90-2087-D139-C75F-60BE6790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DA29-933C-2798-0272-8FDD035B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D8E65-EC89-C3D9-C009-013F01A9E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B8C3-EDF1-86B3-6CA3-04736085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4D4D-9FAF-C17F-D39C-1708005D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4708-5B54-6CA5-4832-35A780E2E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D3B4D-BC29-E817-4263-AE48B4522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334D1-A74E-4F4C-CBE9-2D2E00EC5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9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41CA-F99A-73A0-B438-F7C03731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27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3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F053-8D51-13C2-EB8B-77D1CE0B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1FBC-0F99-6773-1C70-D13DA0F2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9CEA9-7385-D14A-C9A3-48B7E370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63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EC19-4951-BA66-E8F9-36C39618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09A88-F128-DAD9-B1CA-37249170C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88FAC-7B1D-543C-5A05-BA3D48039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9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9344F-4AB7-F49F-D362-642D863D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01"/>
            <a:ext cx="10515600" cy="80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DD5D2-CD15-2704-8DB5-D73315B2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698"/>
            <a:ext cx="10515600" cy="488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6B6C78-7DB6-576E-E56C-951F1435E4C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91167" y="6567415"/>
            <a:ext cx="9264918" cy="1899"/>
          </a:xfrm>
          <a:prstGeom prst="line">
            <a:avLst/>
          </a:prstGeom>
          <a:ln w="19050">
            <a:solidFill>
              <a:srgbClr val="30B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FA85D5-8E62-2CA7-FC86-FDB2F928BA7D}"/>
              </a:ext>
            </a:extLst>
          </p:cNvPr>
          <p:cNvSpPr txBox="1"/>
          <p:nvPr userDrawn="1"/>
        </p:nvSpPr>
        <p:spPr>
          <a:xfrm>
            <a:off x="10728459" y="6444304"/>
            <a:ext cx="13570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GHSP Confidential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31785E-B98C-0D77-AF4B-F74F204F93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6424090"/>
            <a:ext cx="1040674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3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5314A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C148D8-B436-E636-4A0C-2ACD13C26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Statistical Process Control (SPC)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Guide</a:t>
            </a:r>
          </a:p>
        </p:txBody>
      </p:sp>
    </p:spTree>
    <p:extLst>
      <p:ext uri="{BB962C8B-B14F-4D97-AF65-F5344CB8AC3E}">
        <p14:creationId xmlns:p14="http://schemas.microsoft.com/office/powerpoint/2010/main" val="249730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A59D-04DB-DAB1-89E1-99C4FF0A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Types of Attribute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0C868D-3667-96F8-5904-E229AAD02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711" y="1146717"/>
            <a:ext cx="10720039" cy="5136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Binomial Distribution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 / Fail (PPM)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defective bezels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defective castings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Poisson Distribution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defects (DPMO)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defects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bezel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defects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casting</a:t>
            </a:r>
          </a:p>
        </p:txBody>
      </p:sp>
    </p:spTree>
    <p:extLst>
      <p:ext uri="{BB962C8B-B14F-4D97-AF65-F5344CB8AC3E}">
        <p14:creationId xmlns:p14="http://schemas.microsoft.com/office/powerpoint/2010/main" val="301846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25A4-80A1-8CFF-109C-8CF5CD06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Type of Data is Better?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41926-89B3-55F6-586F-EF5A4EA6BA5F}"/>
              </a:ext>
            </a:extLst>
          </p:cNvPr>
          <p:cNvSpPr txBox="1">
            <a:spLocks/>
          </p:cNvSpPr>
          <p:nvPr/>
        </p:nvSpPr>
        <p:spPr>
          <a:xfrm>
            <a:off x="2124307" y="1156161"/>
            <a:ext cx="4040188" cy="66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D6DF36-DE37-C882-776A-736BE8D164F8}"/>
              </a:ext>
            </a:extLst>
          </p:cNvPr>
          <p:cNvSpPr txBox="1">
            <a:spLocks/>
          </p:cNvSpPr>
          <p:nvPr/>
        </p:nvSpPr>
        <p:spPr>
          <a:xfrm>
            <a:off x="2124307" y="1841961"/>
            <a:ext cx="4040188" cy="4110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Provides useful information with smaller sample sizes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 identify common cause concerns at low defect rates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 be used to predict product / process outcomes (trends)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Very useful for continuous improvement activities (DOE, Regression analysis, etc.)</a:t>
            </a:r>
          </a:p>
          <a:p>
            <a:pPr marL="0" indent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collection can be more difficult, requiring specific gauges or measurement methods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Analysis of data requires some knowledge of statistical methods (Control charting, Regression analysis, etc.)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D803A8-2FA2-95EE-29DB-D327AF4C5FFD}"/>
              </a:ext>
            </a:extLst>
          </p:cNvPr>
          <p:cNvSpPr txBox="1">
            <a:spLocks/>
          </p:cNvSpPr>
          <p:nvPr/>
        </p:nvSpPr>
        <p:spPr>
          <a:xfrm>
            <a:off x="6312132" y="1156161"/>
            <a:ext cx="4041775" cy="665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Attribute 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EBFC1B-5DC4-5F03-1898-B183FD887DC7}"/>
              </a:ext>
            </a:extLst>
          </p:cNvPr>
          <p:cNvSpPr txBox="1">
            <a:spLocks/>
          </p:cNvSpPr>
          <p:nvPr/>
        </p:nvSpPr>
        <p:spPr>
          <a:xfrm>
            <a:off x="6312132" y="1841961"/>
            <a:ext cx="4041775" cy="4110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Very easy to obtain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Calculations are simple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is usually readily available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for metrics reporting / management review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Good for baseline performance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collection can be more difficult, requiring specific gauges or measurement methods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Analysis of data requires some knowledge of statistical methods (Control charting, Regression analysis, etc.)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9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D715-DE1C-D2B8-C7FD-1823A59D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 to Statistics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426D1C-699F-5805-DF1D-3684EEE1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740" y="1107687"/>
            <a:ext cx="10365059" cy="499202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basic statistical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Define types of distributions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the Central Limit Theorem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88258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5E7F-E0BC-54B0-DFE3-48F08130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383B8C-8737-E3A1-A979-C95CE4162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043" y="1245219"/>
            <a:ext cx="10268415" cy="462589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Population: A group of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possible objects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Subgroup (Sample): One or more observations used to analyze the performance of a process.</a:t>
            </a:r>
          </a:p>
          <a:p>
            <a:pPr marL="0" indent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Distribution: A method of describing the output of a stable source of variation, where individual values as a group form a pattern that can be described in terms of its location, spread and shape.</a:t>
            </a:r>
          </a:p>
        </p:txBody>
      </p:sp>
    </p:spTree>
    <p:extLst>
      <p:ext uri="{BB962C8B-B14F-4D97-AF65-F5344CB8AC3E}">
        <p14:creationId xmlns:p14="http://schemas.microsoft.com/office/powerpoint/2010/main" val="254150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7D73-1A36-27C8-5EB4-3ABE75BE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Measures of Data Distribution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1D1D4A-4944-D108-ECEC-AFAD17948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833" y="1159727"/>
            <a:ext cx="10515599" cy="5229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Measures of Location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(Average)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sum of all data values divided by the number of data points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most frequently occurring number in a data set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 (Midpoint)</a:t>
            </a:r>
          </a:p>
          <a:p>
            <a:pPr marL="40005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Measures of Spread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difference between the largest and smallest values of a data set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Deviation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square root of the squared distances of each data point from the mean, divided by the sample size. Also known as Sigma (σ)</a:t>
            </a:r>
          </a:p>
        </p:txBody>
      </p:sp>
    </p:spTree>
    <p:extLst>
      <p:ext uri="{BB962C8B-B14F-4D97-AF65-F5344CB8AC3E}">
        <p14:creationId xmlns:p14="http://schemas.microsoft.com/office/powerpoint/2010/main" val="332911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413F-0A82-114F-E65D-59ECB0B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 Types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549849-F549-6ABB-D5EF-1F3C9D316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611"/>
            <a:ext cx="10118969" cy="4413357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Discrete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Exponential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Weibull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4F06E443-E502-5B44-BB44-1663D421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925" y="1260611"/>
            <a:ext cx="6049108" cy="357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662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077E-A326-7443-2AB4-60F781D8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Central Limit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CA2A826-7E0F-1C4F-DACF-861B41C484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0938" y="1150815"/>
                <a:ext cx="10654324" cy="50858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Central Limit Theorem is the basis for sampling and control charting (of averages).</a:t>
                </a: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3 properties associated with the CLT;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distribution of the sample means will approximate a normal distribution as the sample size increases, even if the population is non-normal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average of the sample means will be the same as the population mean</a:t>
                </a:r>
              </a:p>
              <a:p>
                <a:pPr marL="514350" indent="-514350"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distribution of the sample means will be narrower than the distribution of the individuals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n is the sample size.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CA2A826-7E0F-1C4F-DACF-861B41C48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0938" y="1150815"/>
                <a:ext cx="10654324" cy="5085862"/>
              </a:xfrm>
              <a:blipFill>
                <a:blip r:embed="rId2"/>
                <a:stretch>
                  <a:fillRect l="-1144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14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4575-160F-1A94-290F-119A5F90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CLT Property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741936-1247-A9A4-2512-DE33756D6D20}"/>
              </a:ext>
            </a:extLst>
          </p:cNvPr>
          <p:cNvSpPr txBox="1"/>
          <p:nvPr/>
        </p:nvSpPr>
        <p:spPr>
          <a:xfrm>
            <a:off x="7936523" y="2059354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distribution of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sample means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any population will approximate a normal distribution as the sample size increases, even if the population is non-normal.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Because of this property control charts (for averages) is based on the normal distribution.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8F60A75-F7B0-1F36-F82E-FBC9DF8B5344}"/>
              </a:ext>
            </a:extLst>
          </p:cNvPr>
          <p:cNvSpPr>
            <a:spLocks/>
          </p:cNvSpPr>
          <p:nvPr/>
        </p:nvSpPr>
        <p:spPr bwMode="auto">
          <a:xfrm>
            <a:off x="2924175" y="4448785"/>
            <a:ext cx="938212" cy="1343025"/>
          </a:xfrm>
          <a:custGeom>
            <a:avLst/>
            <a:gdLst>
              <a:gd name="T0" fmla="*/ 590 w 591"/>
              <a:gd name="T1" fmla="*/ 834 h 846"/>
              <a:gd name="T2" fmla="*/ 586 w 591"/>
              <a:gd name="T3" fmla="*/ 832 h 846"/>
              <a:gd name="T4" fmla="*/ 563 w 591"/>
              <a:gd name="T5" fmla="*/ 827 h 846"/>
              <a:gd name="T6" fmla="*/ 539 w 591"/>
              <a:gd name="T7" fmla="*/ 814 h 846"/>
              <a:gd name="T8" fmla="*/ 516 w 591"/>
              <a:gd name="T9" fmla="*/ 796 h 846"/>
              <a:gd name="T10" fmla="*/ 505 w 591"/>
              <a:gd name="T11" fmla="*/ 780 h 846"/>
              <a:gd name="T12" fmla="*/ 469 w 591"/>
              <a:gd name="T13" fmla="*/ 700 h 846"/>
              <a:gd name="T14" fmla="*/ 444 w 591"/>
              <a:gd name="T15" fmla="*/ 614 h 846"/>
              <a:gd name="T16" fmla="*/ 421 w 591"/>
              <a:gd name="T17" fmla="*/ 504 h 846"/>
              <a:gd name="T18" fmla="*/ 384 w 591"/>
              <a:gd name="T19" fmla="*/ 305 h 846"/>
              <a:gd name="T20" fmla="*/ 348 w 591"/>
              <a:gd name="T21" fmla="*/ 119 h 846"/>
              <a:gd name="T22" fmla="*/ 323 w 591"/>
              <a:gd name="T23" fmla="*/ 32 h 846"/>
              <a:gd name="T24" fmla="*/ 310 w 591"/>
              <a:gd name="T25" fmla="*/ 8 h 846"/>
              <a:gd name="T26" fmla="*/ 279 w 591"/>
              <a:gd name="T27" fmla="*/ 8 h 846"/>
              <a:gd name="T28" fmla="*/ 266 w 591"/>
              <a:gd name="T29" fmla="*/ 32 h 846"/>
              <a:gd name="T30" fmla="*/ 241 w 591"/>
              <a:gd name="T31" fmla="*/ 119 h 846"/>
              <a:gd name="T32" fmla="*/ 206 w 591"/>
              <a:gd name="T33" fmla="*/ 305 h 846"/>
              <a:gd name="T34" fmla="*/ 169 w 591"/>
              <a:gd name="T35" fmla="*/ 504 h 846"/>
              <a:gd name="T36" fmla="*/ 133 w 591"/>
              <a:gd name="T37" fmla="*/ 660 h 846"/>
              <a:gd name="T38" fmla="*/ 109 w 591"/>
              <a:gd name="T39" fmla="*/ 732 h 846"/>
              <a:gd name="T40" fmla="*/ 85 w 591"/>
              <a:gd name="T41" fmla="*/ 779 h 846"/>
              <a:gd name="T42" fmla="*/ 61 w 591"/>
              <a:gd name="T43" fmla="*/ 807 h 846"/>
              <a:gd name="T44" fmla="*/ 51 w 591"/>
              <a:gd name="T45" fmla="*/ 814 h 846"/>
              <a:gd name="T46" fmla="*/ 28 w 591"/>
              <a:gd name="T47" fmla="*/ 827 h 846"/>
              <a:gd name="T48" fmla="*/ 2 w 591"/>
              <a:gd name="T49" fmla="*/ 832 h 846"/>
              <a:gd name="T50" fmla="*/ 0 w 591"/>
              <a:gd name="T51" fmla="*/ 844 h 846"/>
              <a:gd name="T52" fmla="*/ 3 w 591"/>
              <a:gd name="T53" fmla="*/ 845 h 846"/>
              <a:gd name="T54" fmla="*/ 587 w 591"/>
              <a:gd name="T55" fmla="*/ 845 h 846"/>
              <a:gd name="T56" fmla="*/ 590 w 591"/>
              <a:gd name="T57" fmla="*/ 844 h 846"/>
              <a:gd name="T58" fmla="*/ 591 w 591"/>
              <a:gd name="T59" fmla="*/ 837 h 846"/>
              <a:gd name="T60" fmla="*/ 586 w 591"/>
              <a:gd name="T61" fmla="*/ 837 h 846"/>
              <a:gd name="T62" fmla="*/ 9 w 591"/>
              <a:gd name="T63" fmla="*/ 837 h 846"/>
              <a:gd name="T64" fmla="*/ 29 w 591"/>
              <a:gd name="T65" fmla="*/ 837 h 846"/>
              <a:gd name="T66" fmla="*/ 43 w 591"/>
              <a:gd name="T67" fmla="*/ 829 h 846"/>
              <a:gd name="T68" fmla="*/ 80 w 591"/>
              <a:gd name="T69" fmla="*/ 804 h 846"/>
              <a:gd name="T70" fmla="*/ 93 w 591"/>
              <a:gd name="T71" fmla="*/ 783 h 846"/>
              <a:gd name="T72" fmla="*/ 129 w 591"/>
              <a:gd name="T73" fmla="*/ 703 h 846"/>
              <a:gd name="T74" fmla="*/ 154 w 591"/>
              <a:gd name="T75" fmla="*/ 616 h 846"/>
              <a:gd name="T76" fmla="*/ 179 w 591"/>
              <a:gd name="T77" fmla="*/ 505 h 846"/>
              <a:gd name="T78" fmla="*/ 215 w 591"/>
              <a:gd name="T79" fmla="*/ 306 h 846"/>
              <a:gd name="T80" fmla="*/ 251 w 591"/>
              <a:gd name="T81" fmla="*/ 120 h 846"/>
              <a:gd name="T82" fmla="*/ 274 w 591"/>
              <a:gd name="T83" fmla="*/ 35 h 846"/>
              <a:gd name="T84" fmla="*/ 285 w 591"/>
              <a:gd name="T85" fmla="*/ 16 h 846"/>
              <a:gd name="T86" fmla="*/ 304 w 591"/>
              <a:gd name="T87" fmla="*/ 16 h 846"/>
              <a:gd name="T88" fmla="*/ 314 w 591"/>
              <a:gd name="T89" fmla="*/ 35 h 846"/>
              <a:gd name="T90" fmla="*/ 339 w 591"/>
              <a:gd name="T91" fmla="*/ 120 h 846"/>
              <a:gd name="T92" fmla="*/ 374 w 591"/>
              <a:gd name="T93" fmla="*/ 306 h 846"/>
              <a:gd name="T94" fmla="*/ 412 w 591"/>
              <a:gd name="T95" fmla="*/ 505 h 846"/>
              <a:gd name="T96" fmla="*/ 436 w 591"/>
              <a:gd name="T97" fmla="*/ 616 h 846"/>
              <a:gd name="T98" fmla="*/ 472 w 591"/>
              <a:gd name="T99" fmla="*/ 735 h 846"/>
              <a:gd name="T100" fmla="*/ 497 w 591"/>
              <a:gd name="T101" fmla="*/ 785 h 846"/>
              <a:gd name="T102" fmla="*/ 522 w 591"/>
              <a:gd name="T103" fmla="*/ 814 h 846"/>
              <a:gd name="T104" fmla="*/ 546 w 591"/>
              <a:gd name="T105" fmla="*/ 829 h 846"/>
              <a:gd name="T106" fmla="*/ 572 w 591"/>
              <a:gd name="T107" fmla="*/ 839 h 846"/>
              <a:gd name="T108" fmla="*/ 591 w 591"/>
              <a:gd name="T109" fmla="*/ 837 h 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91" h="846">
                <a:moveTo>
                  <a:pt x="591" y="837"/>
                </a:moveTo>
                <a:lnTo>
                  <a:pt x="590" y="835"/>
                </a:lnTo>
                <a:lnTo>
                  <a:pt x="590" y="834"/>
                </a:lnTo>
                <a:lnTo>
                  <a:pt x="589" y="833"/>
                </a:lnTo>
                <a:lnTo>
                  <a:pt x="589" y="832"/>
                </a:lnTo>
                <a:lnTo>
                  <a:pt x="586" y="832"/>
                </a:lnTo>
                <a:lnTo>
                  <a:pt x="573" y="829"/>
                </a:lnTo>
                <a:lnTo>
                  <a:pt x="562" y="827"/>
                </a:lnTo>
                <a:lnTo>
                  <a:pt x="563" y="827"/>
                </a:lnTo>
                <a:lnTo>
                  <a:pt x="550" y="821"/>
                </a:lnTo>
                <a:lnTo>
                  <a:pt x="551" y="821"/>
                </a:lnTo>
                <a:lnTo>
                  <a:pt x="539" y="814"/>
                </a:lnTo>
                <a:lnTo>
                  <a:pt x="527" y="806"/>
                </a:lnTo>
                <a:lnTo>
                  <a:pt x="527" y="807"/>
                </a:lnTo>
                <a:lnTo>
                  <a:pt x="516" y="796"/>
                </a:lnTo>
                <a:lnTo>
                  <a:pt x="517" y="796"/>
                </a:lnTo>
                <a:lnTo>
                  <a:pt x="505" y="779"/>
                </a:lnTo>
                <a:lnTo>
                  <a:pt x="505" y="780"/>
                </a:lnTo>
                <a:lnTo>
                  <a:pt x="492" y="758"/>
                </a:lnTo>
                <a:lnTo>
                  <a:pt x="480" y="732"/>
                </a:lnTo>
                <a:lnTo>
                  <a:pt x="469" y="700"/>
                </a:lnTo>
                <a:lnTo>
                  <a:pt x="456" y="659"/>
                </a:lnTo>
                <a:lnTo>
                  <a:pt x="456" y="660"/>
                </a:lnTo>
                <a:lnTo>
                  <a:pt x="444" y="614"/>
                </a:lnTo>
                <a:lnTo>
                  <a:pt x="445" y="614"/>
                </a:lnTo>
                <a:lnTo>
                  <a:pt x="433" y="562"/>
                </a:lnTo>
                <a:lnTo>
                  <a:pt x="421" y="504"/>
                </a:lnTo>
                <a:lnTo>
                  <a:pt x="408" y="442"/>
                </a:lnTo>
                <a:lnTo>
                  <a:pt x="397" y="375"/>
                </a:lnTo>
                <a:lnTo>
                  <a:pt x="384" y="305"/>
                </a:lnTo>
                <a:lnTo>
                  <a:pt x="372" y="238"/>
                </a:lnTo>
                <a:lnTo>
                  <a:pt x="360" y="173"/>
                </a:lnTo>
                <a:lnTo>
                  <a:pt x="348" y="119"/>
                </a:lnTo>
                <a:lnTo>
                  <a:pt x="337" y="68"/>
                </a:lnTo>
                <a:lnTo>
                  <a:pt x="335" y="67"/>
                </a:lnTo>
                <a:lnTo>
                  <a:pt x="323" y="32"/>
                </a:lnTo>
                <a:lnTo>
                  <a:pt x="311" y="11"/>
                </a:lnTo>
                <a:lnTo>
                  <a:pt x="311" y="9"/>
                </a:lnTo>
                <a:lnTo>
                  <a:pt x="310" y="8"/>
                </a:lnTo>
                <a:lnTo>
                  <a:pt x="297" y="0"/>
                </a:lnTo>
                <a:lnTo>
                  <a:pt x="291" y="0"/>
                </a:lnTo>
                <a:lnTo>
                  <a:pt x="279" y="8"/>
                </a:lnTo>
                <a:lnTo>
                  <a:pt x="279" y="9"/>
                </a:lnTo>
                <a:lnTo>
                  <a:pt x="278" y="11"/>
                </a:lnTo>
                <a:lnTo>
                  <a:pt x="266" y="32"/>
                </a:lnTo>
                <a:lnTo>
                  <a:pt x="254" y="67"/>
                </a:lnTo>
                <a:lnTo>
                  <a:pt x="254" y="68"/>
                </a:lnTo>
                <a:lnTo>
                  <a:pt x="241" y="119"/>
                </a:lnTo>
                <a:lnTo>
                  <a:pt x="229" y="173"/>
                </a:lnTo>
                <a:lnTo>
                  <a:pt x="218" y="238"/>
                </a:lnTo>
                <a:lnTo>
                  <a:pt x="206" y="305"/>
                </a:lnTo>
                <a:lnTo>
                  <a:pt x="193" y="375"/>
                </a:lnTo>
                <a:lnTo>
                  <a:pt x="181" y="442"/>
                </a:lnTo>
                <a:lnTo>
                  <a:pt x="169" y="504"/>
                </a:lnTo>
                <a:lnTo>
                  <a:pt x="158" y="562"/>
                </a:lnTo>
                <a:lnTo>
                  <a:pt x="145" y="614"/>
                </a:lnTo>
                <a:lnTo>
                  <a:pt x="133" y="660"/>
                </a:lnTo>
                <a:lnTo>
                  <a:pt x="121" y="701"/>
                </a:lnTo>
                <a:lnTo>
                  <a:pt x="121" y="700"/>
                </a:lnTo>
                <a:lnTo>
                  <a:pt x="109" y="732"/>
                </a:lnTo>
                <a:lnTo>
                  <a:pt x="96" y="758"/>
                </a:lnTo>
                <a:lnTo>
                  <a:pt x="85" y="780"/>
                </a:lnTo>
                <a:lnTo>
                  <a:pt x="85" y="779"/>
                </a:lnTo>
                <a:lnTo>
                  <a:pt x="73" y="796"/>
                </a:lnTo>
                <a:lnTo>
                  <a:pt x="74" y="796"/>
                </a:lnTo>
                <a:lnTo>
                  <a:pt x="61" y="807"/>
                </a:lnTo>
                <a:lnTo>
                  <a:pt x="61" y="806"/>
                </a:lnTo>
                <a:lnTo>
                  <a:pt x="49" y="814"/>
                </a:lnTo>
                <a:lnTo>
                  <a:pt x="51" y="814"/>
                </a:lnTo>
                <a:lnTo>
                  <a:pt x="39" y="821"/>
                </a:lnTo>
                <a:lnTo>
                  <a:pt x="27" y="827"/>
                </a:lnTo>
                <a:lnTo>
                  <a:pt x="28" y="827"/>
                </a:lnTo>
                <a:lnTo>
                  <a:pt x="15" y="829"/>
                </a:lnTo>
                <a:lnTo>
                  <a:pt x="3" y="832"/>
                </a:lnTo>
                <a:lnTo>
                  <a:pt x="2" y="832"/>
                </a:lnTo>
                <a:lnTo>
                  <a:pt x="1" y="833"/>
                </a:lnTo>
                <a:lnTo>
                  <a:pt x="0" y="833"/>
                </a:lnTo>
                <a:lnTo>
                  <a:pt x="0" y="844"/>
                </a:lnTo>
                <a:lnTo>
                  <a:pt x="1" y="844"/>
                </a:lnTo>
                <a:lnTo>
                  <a:pt x="2" y="845"/>
                </a:lnTo>
                <a:lnTo>
                  <a:pt x="3" y="845"/>
                </a:lnTo>
                <a:lnTo>
                  <a:pt x="5" y="846"/>
                </a:lnTo>
                <a:lnTo>
                  <a:pt x="586" y="846"/>
                </a:lnTo>
                <a:lnTo>
                  <a:pt x="587" y="845"/>
                </a:lnTo>
                <a:lnTo>
                  <a:pt x="589" y="845"/>
                </a:lnTo>
                <a:lnTo>
                  <a:pt x="589" y="844"/>
                </a:lnTo>
                <a:lnTo>
                  <a:pt x="590" y="844"/>
                </a:lnTo>
                <a:lnTo>
                  <a:pt x="590" y="842"/>
                </a:lnTo>
                <a:lnTo>
                  <a:pt x="591" y="841"/>
                </a:lnTo>
                <a:lnTo>
                  <a:pt x="591" y="837"/>
                </a:lnTo>
                <a:lnTo>
                  <a:pt x="582" y="837"/>
                </a:lnTo>
                <a:lnTo>
                  <a:pt x="582" y="841"/>
                </a:lnTo>
                <a:lnTo>
                  <a:pt x="586" y="837"/>
                </a:lnTo>
                <a:lnTo>
                  <a:pt x="5" y="837"/>
                </a:lnTo>
                <a:lnTo>
                  <a:pt x="9" y="841"/>
                </a:lnTo>
                <a:lnTo>
                  <a:pt x="9" y="837"/>
                </a:lnTo>
                <a:lnTo>
                  <a:pt x="5" y="841"/>
                </a:lnTo>
                <a:lnTo>
                  <a:pt x="16" y="839"/>
                </a:lnTo>
                <a:lnTo>
                  <a:pt x="29" y="837"/>
                </a:lnTo>
                <a:lnTo>
                  <a:pt x="30" y="835"/>
                </a:lnTo>
                <a:lnTo>
                  <a:pt x="42" y="829"/>
                </a:lnTo>
                <a:lnTo>
                  <a:pt x="43" y="829"/>
                </a:lnTo>
                <a:lnTo>
                  <a:pt x="55" y="822"/>
                </a:lnTo>
                <a:lnTo>
                  <a:pt x="67" y="814"/>
                </a:lnTo>
                <a:lnTo>
                  <a:pt x="80" y="804"/>
                </a:lnTo>
                <a:lnTo>
                  <a:pt x="81" y="802"/>
                </a:lnTo>
                <a:lnTo>
                  <a:pt x="93" y="785"/>
                </a:lnTo>
                <a:lnTo>
                  <a:pt x="93" y="783"/>
                </a:lnTo>
                <a:lnTo>
                  <a:pt x="105" y="761"/>
                </a:lnTo>
                <a:lnTo>
                  <a:pt x="118" y="735"/>
                </a:lnTo>
                <a:lnTo>
                  <a:pt x="129" y="703"/>
                </a:lnTo>
                <a:lnTo>
                  <a:pt x="141" y="662"/>
                </a:lnTo>
                <a:lnTo>
                  <a:pt x="153" y="616"/>
                </a:lnTo>
                <a:lnTo>
                  <a:pt x="154" y="616"/>
                </a:lnTo>
                <a:lnTo>
                  <a:pt x="167" y="564"/>
                </a:lnTo>
                <a:lnTo>
                  <a:pt x="167" y="563"/>
                </a:lnTo>
                <a:lnTo>
                  <a:pt x="179" y="505"/>
                </a:lnTo>
                <a:lnTo>
                  <a:pt x="191" y="443"/>
                </a:lnTo>
                <a:lnTo>
                  <a:pt x="202" y="376"/>
                </a:lnTo>
                <a:lnTo>
                  <a:pt x="215" y="306"/>
                </a:lnTo>
                <a:lnTo>
                  <a:pt x="227" y="239"/>
                </a:lnTo>
                <a:lnTo>
                  <a:pt x="239" y="174"/>
                </a:lnTo>
                <a:lnTo>
                  <a:pt x="251" y="120"/>
                </a:lnTo>
                <a:lnTo>
                  <a:pt x="250" y="121"/>
                </a:lnTo>
                <a:lnTo>
                  <a:pt x="262" y="71"/>
                </a:lnTo>
                <a:lnTo>
                  <a:pt x="274" y="35"/>
                </a:lnTo>
                <a:lnTo>
                  <a:pt x="274" y="37"/>
                </a:lnTo>
                <a:lnTo>
                  <a:pt x="286" y="15"/>
                </a:lnTo>
                <a:lnTo>
                  <a:pt x="285" y="16"/>
                </a:lnTo>
                <a:lnTo>
                  <a:pt x="297" y="8"/>
                </a:lnTo>
                <a:lnTo>
                  <a:pt x="291" y="8"/>
                </a:lnTo>
                <a:lnTo>
                  <a:pt x="304" y="16"/>
                </a:lnTo>
                <a:lnTo>
                  <a:pt x="302" y="15"/>
                </a:lnTo>
                <a:lnTo>
                  <a:pt x="314" y="37"/>
                </a:lnTo>
                <a:lnTo>
                  <a:pt x="314" y="35"/>
                </a:lnTo>
                <a:lnTo>
                  <a:pt x="327" y="71"/>
                </a:lnTo>
                <a:lnTo>
                  <a:pt x="339" y="121"/>
                </a:lnTo>
                <a:lnTo>
                  <a:pt x="339" y="120"/>
                </a:lnTo>
                <a:lnTo>
                  <a:pt x="351" y="174"/>
                </a:lnTo>
                <a:lnTo>
                  <a:pt x="363" y="239"/>
                </a:lnTo>
                <a:lnTo>
                  <a:pt x="374" y="306"/>
                </a:lnTo>
                <a:lnTo>
                  <a:pt x="387" y="376"/>
                </a:lnTo>
                <a:lnTo>
                  <a:pt x="399" y="443"/>
                </a:lnTo>
                <a:lnTo>
                  <a:pt x="412" y="505"/>
                </a:lnTo>
                <a:lnTo>
                  <a:pt x="424" y="563"/>
                </a:lnTo>
                <a:lnTo>
                  <a:pt x="424" y="564"/>
                </a:lnTo>
                <a:lnTo>
                  <a:pt x="436" y="616"/>
                </a:lnTo>
                <a:lnTo>
                  <a:pt x="447" y="662"/>
                </a:lnTo>
                <a:lnTo>
                  <a:pt x="460" y="703"/>
                </a:lnTo>
                <a:lnTo>
                  <a:pt x="472" y="735"/>
                </a:lnTo>
                <a:lnTo>
                  <a:pt x="484" y="761"/>
                </a:lnTo>
                <a:lnTo>
                  <a:pt x="484" y="762"/>
                </a:lnTo>
                <a:lnTo>
                  <a:pt x="497" y="785"/>
                </a:lnTo>
                <a:lnTo>
                  <a:pt x="509" y="802"/>
                </a:lnTo>
                <a:lnTo>
                  <a:pt x="510" y="804"/>
                </a:lnTo>
                <a:lnTo>
                  <a:pt x="522" y="814"/>
                </a:lnTo>
                <a:lnTo>
                  <a:pt x="533" y="822"/>
                </a:lnTo>
                <a:lnTo>
                  <a:pt x="534" y="822"/>
                </a:lnTo>
                <a:lnTo>
                  <a:pt x="546" y="829"/>
                </a:lnTo>
                <a:lnTo>
                  <a:pt x="559" y="835"/>
                </a:lnTo>
                <a:lnTo>
                  <a:pt x="560" y="837"/>
                </a:lnTo>
                <a:lnTo>
                  <a:pt x="572" y="839"/>
                </a:lnTo>
                <a:lnTo>
                  <a:pt x="585" y="841"/>
                </a:lnTo>
                <a:lnTo>
                  <a:pt x="582" y="837"/>
                </a:lnTo>
                <a:lnTo>
                  <a:pt x="591" y="837"/>
                </a:lnTo>
                <a:close/>
              </a:path>
            </a:pathLst>
          </a:cu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9896FEF7-AC26-95E8-C98F-B8F2DC12488F}"/>
              </a:ext>
            </a:extLst>
          </p:cNvPr>
          <p:cNvSpPr>
            <a:spLocks/>
          </p:cNvSpPr>
          <p:nvPr/>
        </p:nvSpPr>
        <p:spPr bwMode="auto">
          <a:xfrm>
            <a:off x="3733800" y="1843697"/>
            <a:ext cx="1484312" cy="673100"/>
          </a:xfrm>
          <a:custGeom>
            <a:avLst/>
            <a:gdLst>
              <a:gd name="T0" fmla="*/ 689 w 935"/>
              <a:gd name="T1" fmla="*/ 7 h 424"/>
              <a:gd name="T2" fmla="*/ 666 w 935"/>
              <a:gd name="T3" fmla="*/ 14 h 424"/>
              <a:gd name="T4" fmla="*/ 652 w 935"/>
              <a:gd name="T5" fmla="*/ 21 h 424"/>
              <a:gd name="T6" fmla="*/ 633 w 935"/>
              <a:gd name="T7" fmla="*/ 30 h 424"/>
              <a:gd name="T8" fmla="*/ 619 w 935"/>
              <a:gd name="T9" fmla="*/ 40 h 424"/>
              <a:gd name="T10" fmla="*/ 600 w 935"/>
              <a:gd name="T11" fmla="*/ 53 h 424"/>
              <a:gd name="T12" fmla="*/ 586 w 935"/>
              <a:gd name="T13" fmla="*/ 65 h 424"/>
              <a:gd name="T14" fmla="*/ 570 w 935"/>
              <a:gd name="T15" fmla="*/ 79 h 424"/>
              <a:gd name="T16" fmla="*/ 556 w 935"/>
              <a:gd name="T17" fmla="*/ 92 h 424"/>
              <a:gd name="T18" fmla="*/ 539 w 935"/>
              <a:gd name="T19" fmla="*/ 105 h 424"/>
              <a:gd name="T20" fmla="*/ 525 w 935"/>
              <a:gd name="T21" fmla="*/ 119 h 424"/>
              <a:gd name="T22" fmla="*/ 511 w 935"/>
              <a:gd name="T23" fmla="*/ 133 h 424"/>
              <a:gd name="T24" fmla="*/ 498 w 935"/>
              <a:gd name="T25" fmla="*/ 147 h 424"/>
              <a:gd name="T26" fmla="*/ 484 w 935"/>
              <a:gd name="T27" fmla="*/ 161 h 424"/>
              <a:gd name="T28" fmla="*/ 470 w 935"/>
              <a:gd name="T29" fmla="*/ 175 h 424"/>
              <a:gd name="T30" fmla="*/ 455 w 935"/>
              <a:gd name="T31" fmla="*/ 188 h 424"/>
              <a:gd name="T32" fmla="*/ 441 w 935"/>
              <a:gd name="T33" fmla="*/ 202 h 424"/>
              <a:gd name="T34" fmla="*/ 427 w 935"/>
              <a:gd name="T35" fmla="*/ 218 h 424"/>
              <a:gd name="T36" fmla="*/ 413 w 935"/>
              <a:gd name="T37" fmla="*/ 232 h 424"/>
              <a:gd name="T38" fmla="*/ 399 w 935"/>
              <a:gd name="T39" fmla="*/ 246 h 424"/>
              <a:gd name="T40" fmla="*/ 385 w 935"/>
              <a:gd name="T41" fmla="*/ 259 h 424"/>
              <a:gd name="T42" fmla="*/ 371 w 935"/>
              <a:gd name="T43" fmla="*/ 271 h 424"/>
              <a:gd name="T44" fmla="*/ 354 w 935"/>
              <a:gd name="T45" fmla="*/ 284 h 424"/>
              <a:gd name="T46" fmla="*/ 340 w 935"/>
              <a:gd name="T47" fmla="*/ 298 h 424"/>
              <a:gd name="T48" fmla="*/ 324 w 935"/>
              <a:gd name="T49" fmla="*/ 310 h 424"/>
              <a:gd name="T50" fmla="*/ 305 w 935"/>
              <a:gd name="T51" fmla="*/ 323 h 424"/>
              <a:gd name="T52" fmla="*/ 288 w 935"/>
              <a:gd name="T53" fmla="*/ 333 h 424"/>
              <a:gd name="T54" fmla="*/ 272 w 935"/>
              <a:gd name="T55" fmla="*/ 345 h 424"/>
              <a:gd name="T56" fmla="*/ 253 w 935"/>
              <a:gd name="T57" fmla="*/ 356 h 424"/>
              <a:gd name="T58" fmla="*/ 234 w 935"/>
              <a:gd name="T59" fmla="*/ 366 h 424"/>
              <a:gd name="T60" fmla="*/ 218 w 935"/>
              <a:gd name="T61" fmla="*/ 373 h 424"/>
              <a:gd name="T62" fmla="*/ 201 w 935"/>
              <a:gd name="T63" fmla="*/ 380 h 424"/>
              <a:gd name="T64" fmla="*/ 186 w 935"/>
              <a:gd name="T65" fmla="*/ 387 h 424"/>
              <a:gd name="T66" fmla="*/ 163 w 935"/>
              <a:gd name="T67" fmla="*/ 394 h 424"/>
              <a:gd name="T68" fmla="*/ 138 w 935"/>
              <a:gd name="T69" fmla="*/ 401 h 424"/>
              <a:gd name="T70" fmla="*/ 108 w 935"/>
              <a:gd name="T71" fmla="*/ 409 h 424"/>
              <a:gd name="T72" fmla="*/ 69 w 935"/>
              <a:gd name="T73" fmla="*/ 416 h 424"/>
              <a:gd name="T74" fmla="*/ 10 w 935"/>
              <a:gd name="T75" fmla="*/ 423 h 424"/>
              <a:gd name="T76" fmla="*/ 922 w 935"/>
              <a:gd name="T77" fmla="*/ 418 h 424"/>
              <a:gd name="T78" fmla="*/ 905 w 935"/>
              <a:gd name="T79" fmla="*/ 409 h 424"/>
              <a:gd name="T80" fmla="*/ 891 w 935"/>
              <a:gd name="T81" fmla="*/ 396 h 424"/>
              <a:gd name="T82" fmla="*/ 878 w 935"/>
              <a:gd name="T83" fmla="*/ 379 h 424"/>
              <a:gd name="T84" fmla="*/ 868 w 935"/>
              <a:gd name="T85" fmla="*/ 360 h 424"/>
              <a:gd name="T86" fmla="*/ 857 w 935"/>
              <a:gd name="T87" fmla="*/ 340 h 424"/>
              <a:gd name="T88" fmla="*/ 850 w 935"/>
              <a:gd name="T89" fmla="*/ 323 h 424"/>
              <a:gd name="T90" fmla="*/ 843 w 935"/>
              <a:gd name="T91" fmla="*/ 304 h 424"/>
              <a:gd name="T92" fmla="*/ 836 w 935"/>
              <a:gd name="T93" fmla="*/ 284 h 424"/>
              <a:gd name="T94" fmla="*/ 829 w 935"/>
              <a:gd name="T95" fmla="*/ 261 h 424"/>
              <a:gd name="T96" fmla="*/ 822 w 935"/>
              <a:gd name="T97" fmla="*/ 239 h 424"/>
              <a:gd name="T98" fmla="*/ 815 w 935"/>
              <a:gd name="T99" fmla="*/ 214 h 424"/>
              <a:gd name="T100" fmla="*/ 808 w 935"/>
              <a:gd name="T101" fmla="*/ 188 h 424"/>
              <a:gd name="T102" fmla="*/ 800 w 935"/>
              <a:gd name="T103" fmla="*/ 161 h 424"/>
              <a:gd name="T104" fmla="*/ 793 w 935"/>
              <a:gd name="T105" fmla="*/ 135 h 424"/>
              <a:gd name="T106" fmla="*/ 786 w 935"/>
              <a:gd name="T107" fmla="*/ 110 h 424"/>
              <a:gd name="T108" fmla="*/ 779 w 935"/>
              <a:gd name="T109" fmla="*/ 85 h 424"/>
              <a:gd name="T110" fmla="*/ 772 w 935"/>
              <a:gd name="T111" fmla="*/ 65 h 424"/>
              <a:gd name="T112" fmla="*/ 765 w 935"/>
              <a:gd name="T113" fmla="*/ 47 h 424"/>
              <a:gd name="T114" fmla="*/ 758 w 935"/>
              <a:gd name="T115" fmla="*/ 29 h 424"/>
              <a:gd name="T116" fmla="*/ 747 w 935"/>
              <a:gd name="T117" fmla="*/ 14 h 424"/>
              <a:gd name="T118" fmla="*/ 710 w 935"/>
              <a:gd name="T119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35" h="424">
                <a:moveTo>
                  <a:pt x="710" y="0"/>
                </a:moveTo>
                <a:lnTo>
                  <a:pt x="710" y="1"/>
                </a:lnTo>
                <a:lnTo>
                  <a:pt x="705" y="1"/>
                </a:lnTo>
                <a:lnTo>
                  <a:pt x="705" y="2"/>
                </a:lnTo>
                <a:lnTo>
                  <a:pt x="702" y="2"/>
                </a:lnTo>
                <a:lnTo>
                  <a:pt x="702" y="3"/>
                </a:lnTo>
                <a:lnTo>
                  <a:pt x="697" y="3"/>
                </a:lnTo>
                <a:lnTo>
                  <a:pt x="697" y="4"/>
                </a:lnTo>
                <a:lnTo>
                  <a:pt x="693" y="4"/>
                </a:lnTo>
                <a:lnTo>
                  <a:pt x="693" y="6"/>
                </a:lnTo>
                <a:lnTo>
                  <a:pt x="689" y="6"/>
                </a:lnTo>
                <a:lnTo>
                  <a:pt x="689" y="7"/>
                </a:lnTo>
                <a:lnTo>
                  <a:pt x="685" y="7"/>
                </a:lnTo>
                <a:lnTo>
                  <a:pt x="685" y="8"/>
                </a:lnTo>
                <a:lnTo>
                  <a:pt x="682" y="8"/>
                </a:lnTo>
                <a:lnTo>
                  <a:pt x="682" y="9"/>
                </a:lnTo>
                <a:lnTo>
                  <a:pt x="677" y="9"/>
                </a:lnTo>
                <a:lnTo>
                  <a:pt x="677" y="10"/>
                </a:lnTo>
                <a:lnTo>
                  <a:pt x="673" y="10"/>
                </a:lnTo>
                <a:lnTo>
                  <a:pt x="673" y="12"/>
                </a:lnTo>
                <a:lnTo>
                  <a:pt x="670" y="12"/>
                </a:lnTo>
                <a:lnTo>
                  <a:pt x="670" y="13"/>
                </a:lnTo>
                <a:lnTo>
                  <a:pt x="666" y="13"/>
                </a:lnTo>
                <a:lnTo>
                  <a:pt x="666" y="14"/>
                </a:lnTo>
                <a:lnTo>
                  <a:pt x="664" y="14"/>
                </a:lnTo>
                <a:lnTo>
                  <a:pt x="664" y="15"/>
                </a:lnTo>
                <a:lnTo>
                  <a:pt x="662" y="15"/>
                </a:lnTo>
                <a:lnTo>
                  <a:pt x="662" y="16"/>
                </a:lnTo>
                <a:lnTo>
                  <a:pt x="659" y="16"/>
                </a:lnTo>
                <a:lnTo>
                  <a:pt x="659" y="17"/>
                </a:lnTo>
                <a:lnTo>
                  <a:pt x="657" y="17"/>
                </a:lnTo>
                <a:lnTo>
                  <a:pt x="657" y="19"/>
                </a:lnTo>
                <a:lnTo>
                  <a:pt x="654" y="19"/>
                </a:lnTo>
                <a:lnTo>
                  <a:pt x="654" y="20"/>
                </a:lnTo>
                <a:lnTo>
                  <a:pt x="652" y="20"/>
                </a:lnTo>
                <a:lnTo>
                  <a:pt x="652" y="21"/>
                </a:lnTo>
                <a:lnTo>
                  <a:pt x="650" y="21"/>
                </a:lnTo>
                <a:lnTo>
                  <a:pt x="650" y="22"/>
                </a:lnTo>
                <a:lnTo>
                  <a:pt x="647" y="22"/>
                </a:lnTo>
                <a:lnTo>
                  <a:pt x="647" y="23"/>
                </a:lnTo>
                <a:lnTo>
                  <a:pt x="645" y="23"/>
                </a:lnTo>
                <a:lnTo>
                  <a:pt x="645" y="24"/>
                </a:lnTo>
                <a:lnTo>
                  <a:pt x="643" y="24"/>
                </a:lnTo>
                <a:lnTo>
                  <a:pt x="643" y="26"/>
                </a:lnTo>
                <a:lnTo>
                  <a:pt x="640" y="27"/>
                </a:lnTo>
                <a:lnTo>
                  <a:pt x="638" y="28"/>
                </a:lnTo>
                <a:lnTo>
                  <a:pt x="636" y="29"/>
                </a:lnTo>
                <a:lnTo>
                  <a:pt x="633" y="30"/>
                </a:lnTo>
                <a:lnTo>
                  <a:pt x="633" y="32"/>
                </a:lnTo>
                <a:lnTo>
                  <a:pt x="631" y="32"/>
                </a:lnTo>
                <a:lnTo>
                  <a:pt x="631" y="33"/>
                </a:lnTo>
                <a:lnTo>
                  <a:pt x="629" y="33"/>
                </a:lnTo>
                <a:lnTo>
                  <a:pt x="629" y="34"/>
                </a:lnTo>
                <a:lnTo>
                  <a:pt x="626" y="34"/>
                </a:lnTo>
                <a:lnTo>
                  <a:pt x="626" y="35"/>
                </a:lnTo>
                <a:lnTo>
                  <a:pt x="624" y="36"/>
                </a:lnTo>
                <a:lnTo>
                  <a:pt x="621" y="37"/>
                </a:lnTo>
                <a:lnTo>
                  <a:pt x="621" y="39"/>
                </a:lnTo>
                <a:lnTo>
                  <a:pt x="619" y="39"/>
                </a:lnTo>
                <a:lnTo>
                  <a:pt x="619" y="40"/>
                </a:lnTo>
                <a:lnTo>
                  <a:pt x="617" y="41"/>
                </a:lnTo>
                <a:lnTo>
                  <a:pt x="614" y="42"/>
                </a:lnTo>
                <a:lnTo>
                  <a:pt x="614" y="43"/>
                </a:lnTo>
                <a:lnTo>
                  <a:pt x="612" y="44"/>
                </a:lnTo>
                <a:lnTo>
                  <a:pt x="610" y="46"/>
                </a:lnTo>
                <a:lnTo>
                  <a:pt x="610" y="47"/>
                </a:lnTo>
                <a:lnTo>
                  <a:pt x="607" y="48"/>
                </a:lnTo>
                <a:lnTo>
                  <a:pt x="605" y="49"/>
                </a:lnTo>
                <a:lnTo>
                  <a:pt x="605" y="50"/>
                </a:lnTo>
                <a:lnTo>
                  <a:pt x="603" y="50"/>
                </a:lnTo>
                <a:lnTo>
                  <a:pt x="603" y="52"/>
                </a:lnTo>
                <a:lnTo>
                  <a:pt x="600" y="53"/>
                </a:lnTo>
                <a:lnTo>
                  <a:pt x="600" y="54"/>
                </a:lnTo>
                <a:lnTo>
                  <a:pt x="598" y="54"/>
                </a:lnTo>
                <a:lnTo>
                  <a:pt x="598" y="55"/>
                </a:lnTo>
                <a:lnTo>
                  <a:pt x="596" y="56"/>
                </a:lnTo>
                <a:lnTo>
                  <a:pt x="596" y="57"/>
                </a:lnTo>
                <a:lnTo>
                  <a:pt x="593" y="59"/>
                </a:lnTo>
                <a:lnTo>
                  <a:pt x="591" y="60"/>
                </a:lnTo>
                <a:lnTo>
                  <a:pt x="591" y="61"/>
                </a:lnTo>
                <a:lnTo>
                  <a:pt x="589" y="62"/>
                </a:lnTo>
                <a:lnTo>
                  <a:pt x="589" y="63"/>
                </a:lnTo>
                <a:lnTo>
                  <a:pt x="586" y="63"/>
                </a:lnTo>
                <a:lnTo>
                  <a:pt x="586" y="65"/>
                </a:lnTo>
                <a:lnTo>
                  <a:pt x="584" y="66"/>
                </a:lnTo>
                <a:lnTo>
                  <a:pt x="584" y="67"/>
                </a:lnTo>
                <a:lnTo>
                  <a:pt x="581" y="68"/>
                </a:lnTo>
                <a:lnTo>
                  <a:pt x="579" y="69"/>
                </a:lnTo>
                <a:lnTo>
                  <a:pt x="579" y="70"/>
                </a:lnTo>
                <a:lnTo>
                  <a:pt x="577" y="72"/>
                </a:lnTo>
                <a:lnTo>
                  <a:pt x="577" y="73"/>
                </a:lnTo>
                <a:lnTo>
                  <a:pt x="574" y="74"/>
                </a:lnTo>
                <a:lnTo>
                  <a:pt x="572" y="75"/>
                </a:lnTo>
                <a:lnTo>
                  <a:pt x="572" y="76"/>
                </a:lnTo>
                <a:lnTo>
                  <a:pt x="570" y="77"/>
                </a:lnTo>
                <a:lnTo>
                  <a:pt x="570" y="79"/>
                </a:lnTo>
                <a:lnTo>
                  <a:pt x="567" y="80"/>
                </a:lnTo>
                <a:lnTo>
                  <a:pt x="567" y="81"/>
                </a:lnTo>
                <a:lnTo>
                  <a:pt x="565" y="82"/>
                </a:lnTo>
                <a:lnTo>
                  <a:pt x="565" y="83"/>
                </a:lnTo>
                <a:lnTo>
                  <a:pt x="563" y="83"/>
                </a:lnTo>
                <a:lnTo>
                  <a:pt x="563" y="85"/>
                </a:lnTo>
                <a:lnTo>
                  <a:pt x="560" y="86"/>
                </a:lnTo>
                <a:lnTo>
                  <a:pt x="560" y="87"/>
                </a:lnTo>
                <a:lnTo>
                  <a:pt x="558" y="88"/>
                </a:lnTo>
                <a:lnTo>
                  <a:pt x="558" y="89"/>
                </a:lnTo>
                <a:lnTo>
                  <a:pt x="556" y="90"/>
                </a:lnTo>
                <a:lnTo>
                  <a:pt x="556" y="92"/>
                </a:lnTo>
                <a:lnTo>
                  <a:pt x="553" y="93"/>
                </a:lnTo>
                <a:lnTo>
                  <a:pt x="553" y="94"/>
                </a:lnTo>
                <a:lnTo>
                  <a:pt x="551" y="94"/>
                </a:lnTo>
                <a:lnTo>
                  <a:pt x="551" y="95"/>
                </a:lnTo>
                <a:lnTo>
                  <a:pt x="548" y="96"/>
                </a:lnTo>
                <a:lnTo>
                  <a:pt x="548" y="98"/>
                </a:lnTo>
                <a:lnTo>
                  <a:pt x="546" y="99"/>
                </a:lnTo>
                <a:lnTo>
                  <a:pt x="546" y="100"/>
                </a:lnTo>
                <a:lnTo>
                  <a:pt x="544" y="101"/>
                </a:lnTo>
                <a:lnTo>
                  <a:pt x="544" y="102"/>
                </a:lnTo>
                <a:lnTo>
                  <a:pt x="541" y="103"/>
                </a:lnTo>
                <a:lnTo>
                  <a:pt x="539" y="105"/>
                </a:lnTo>
                <a:lnTo>
                  <a:pt x="539" y="106"/>
                </a:lnTo>
                <a:lnTo>
                  <a:pt x="537" y="107"/>
                </a:lnTo>
                <a:lnTo>
                  <a:pt x="537" y="108"/>
                </a:lnTo>
                <a:lnTo>
                  <a:pt x="534" y="109"/>
                </a:lnTo>
                <a:lnTo>
                  <a:pt x="534" y="110"/>
                </a:lnTo>
                <a:lnTo>
                  <a:pt x="532" y="112"/>
                </a:lnTo>
                <a:lnTo>
                  <a:pt x="532" y="113"/>
                </a:lnTo>
                <a:lnTo>
                  <a:pt x="530" y="114"/>
                </a:lnTo>
                <a:lnTo>
                  <a:pt x="530" y="115"/>
                </a:lnTo>
                <a:lnTo>
                  <a:pt x="527" y="116"/>
                </a:lnTo>
                <a:lnTo>
                  <a:pt x="527" y="118"/>
                </a:lnTo>
                <a:lnTo>
                  <a:pt x="525" y="119"/>
                </a:lnTo>
                <a:lnTo>
                  <a:pt x="525" y="120"/>
                </a:lnTo>
                <a:lnTo>
                  <a:pt x="523" y="121"/>
                </a:lnTo>
                <a:lnTo>
                  <a:pt x="523" y="122"/>
                </a:lnTo>
                <a:lnTo>
                  <a:pt x="520" y="123"/>
                </a:lnTo>
                <a:lnTo>
                  <a:pt x="520" y="125"/>
                </a:lnTo>
                <a:lnTo>
                  <a:pt x="518" y="126"/>
                </a:lnTo>
                <a:lnTo>
                  <a:pt x="518" y="127"/>
                </a:lnTo>
                <a:lnTo>
                  <a:pt x="515" y="128"/>
                </a:lnTo>
                <a:lnTo>
                  <a:pt x="515" y="129"/>
                </a:lnTo>
                <a:lnTo>
                  <a:pt x="513" y="131"/>
                </a:lnTo>
                <a:lnTo>
                  <a:pt x="513" y="132"/>
                </a:lnTo>
                <a:lnTo>
                  <a:pt x="511" y="133"/>
                </a:lnTo>
                <a:lnTo>
                  <a:pt x="511" y="134"/>
                </a:lnTo>
                <a:lnTo>
                  <a:pt x="508" y="135"/>
                </a:lnTo>
                <a:lnTo>
                  <a:pt x="508" y="136"/>
                </a:lnTo>
                <a:lnTo>
                  <a:pt x="506" y="138"/>
                </a:lnTo>
                <a:lnTo>
                  <a:pt x="506" y="139"/>
                </a:lnTo>
                <a:lnTo>
                  <a:pt x="504" y="140"/>
                </a:lnTo>
                <a:lnTo>
                  <a:pt x="504" y="141"/>
                </a:lnTo>
                <a:lnTo>
                  <a:pt x="503" y="141"/>
                </a:lnTo>
                <a:lnTo>
                  <a:pt x="503" y="143"/>
                </a:lnTo>
                <a:lnTo>
                  <a:pt x="500" y="145"/>
                </a:lnTo>
                <a:lnTo>
                  <a:pt x="500" y="146"/>
                </a:lnTo>
                <a:lnTo>
                  <a:pt x="498" y="147"/>
                </a:lnTo>
                <a:lnTo>
                  <a:pt x="498" y="148"/>
                </a:lnTo>
                <a:lnTo>
                  <a:pt x="495" y="149"/>
                </a:lnTo>
                <a:lnTo>
                  <a:pt x="495" y="151"/>
                </a:lnTo>
                <a:lnTo>
                  <a:pt x="493" y="152"/>
                </a:lnTo>
                <a:lnTo>
                  <a:pt x="493" y="153"/>
                </a:lnTo>
                <a:lnTo>
                  <a:pt x="491" y="154"/>
                </a:lnTo>
                <a:lnTo>
                  <a:pt x="491" y="155"/>
                </a:lnTo>
                <a:lnTo>
                  <a:pt x="488" y="156"/>
                </a:lnTo>
                <a:lnTo>
                  <a:pt x="488" y="158"/>
                </a:lnTo>
                <a:lnTo>
                  <a:pt x="486" y="159"/>
                </a:lnTo>
                <a:lnTo>
                  <a:pt x="486" y="160"/>
                </a:lnTo>
                <a:lnTo>
                  <a:pt x="484" y="161"/>
                </a:lnTo>
                <a:lnTo>
                  <a:pt x="484" y="162"/>
                </a:lnTo>
                <a:lnTo>
                  <a:pt x="481" y="163"/>
                </a:lnTo>
                <a:lnTo>
                  <a:pt x="481" y="165"/>
                </a:lnTo>
                <a:lnTo>
                  <a:pt x="479" y="166"/>
                </a:lnTo>
                <a:lnTo>
                  <a:pt x="479" y="167"/>
                </a:lnTo>
                <a:lnTo>
                  <a:pt x="477" y="168"/>
                </a:lnTo>
                <a:lnTo>
                  <a:pt x="477" y="169"/>
                </a:lnTo>
                <a:lnTo>
                  <a:pt x="474" y="171"/>
                </a:lnTo>
                <a:lnTo>
                  <a:pt x="474" y="172"/>
                </a:lnTo>
                <a:lnTo>
                  <a:pt x="472" y="173"/>
                </a:lnTo>
                <a:lnTo>
                  <a:pt x="472" y="174"/>
                </a:lnTo>
                <a:lnTo>
                  <a:pt x="470" y="175"/>
                </a:lnTo>
                <a:lnTo>
                  <a:pt x="470" y="176"/>
                </a:lnTo>
                <a:lnTo>
                  <a:pt x="467" y="178"/>
                </a:lnTo>
                <a:lnTo>
                  <a:pt x="467" y="179"/>
                </a:lnTo>
                <a:lnTo>
                  <a:pt x="465" y="180"/>
                </a:lnTo>
                <a:lnTo>
                  <a:pt x="465" y="181"/>
                </a:lnTo>
                <a:lnTo>
                  <a:pt x="463" y="182"/>
                </a:lnTo>
                <a:lnTo>
                  <a:pt x="463" y="184"/>
                </a:lnTo>
                <a:lnTo>
                  <a:pt x="460" y="185"/>
                </a:lnTo>
                <a:lnTo>
                  <a:pt x="460" y="186"/>
                </a:lnTo>
                <a:lnTo>
                  <a:pt x="458" y="186"/>
                </a:lnTo>
                <a:lnTo>
                  <a:pt x="458" y="187"/>
                </a:lnTo>
                <a:lnTo>
                  <a:pt x="455" y="188"/>
                </a:lnTo>
                <a:lnTo>
                  <a:pt x="455" y="189"/>
                </a:lnTo>
                <a:lnTo>
                  <a:pt x="453" y="191"/>
                </a:lnTo>
                <a:lnTo>
                  <a:pt x="453" y="192"/>
                </a:lnTo>
                <a:lnTo>
                  <a:pt x="451" y="193"/>
                </a:lnTo>
                <a:lnTo>
                  <a:pt x="451" y="194"/>
                </a:lnTo>
                <a:lnTo>
                  <a:pt x="448" y="195"/>
                </a:lnTo>
                <a:lnTo>
                  <a:pt x="448" y="196"/>
                </a:lnTo>
                <a:lnTo>
                  <a:pt x="446" y="198"/>
                </a:lnTo>
                <a:lnTo>
                  <a:pt x="446" y="199"/>
                </a:lnTo>
                <a:lnTo>
                  <a:pt x="444" y="200"/>
                </a:lnTo>
                <a:lnTo>
                  <a:pt x="444" y="201"/>
                </a:lnTo>
                <a:lnTo>
                  <a:pt x="441" y="202"/>
                </a:lnTo>
                <a:lnTo>
                  <a:pt x="441" y="204"/>
                </a:lnTo>
                <a:lnTo>
                  <a:pt x="439" y="205"/>
                </a:lnTo>
                <a:lnTo>
                  <a:pt x="439" y="206"/>
                </a:lnTo>
                <a:lnTo>
                  <a:pt x="437" y="207"/>
                </a:lnTo>
                <a:lnTo>
                  <a:pt x="437" y="209"/>
                </a:lnTo>
                <a:lnTo>
                  <a:pt x="434" y="211"/>
                </a:lnTo>
                <a:lnTo>
                  <a:pt x="434" y="212"/>
                </a:lnTo>
                <a:lnTo>
                  <a:pt x="432" y="213"/>
                </a:lnTo>
                <a:lnTo>
                  <a:pt x="432" y="214"/>
                </a:lnTo>
                <a:lnTo>
                  <a:pt x="430" y="215"/>
                </a:lnTo>
                <a:lnTo>
                  <a:pt x="430" y="217"/>
                </a:lnTo>
                <a:lnTo>
                  <a:pt x="427" y="218"/>
                </a:lnTo>
                <a:lnTo>
                  <a:pt x="427" y="219"/>
                </a:lnTo>
                <a:lnTo>
                  <a:pt x="425" y="220"/>
                </a:lnTo>
                <a:lnTo>
                  <a:pt x="425" y="221"/>
                </a:lnTo>
                <a:lnTo>
                  <a:pt x="422" y="222"/>
                </a:lnTo>
                <a:lnTo>
                  <a:pt x="422" y="224"/>
                </a:lnTo>
                <a:lnTo>
                  <a:pt x="420" y="225"/>
                </a:lnTo>
                <a:lnTo>
                  <a:pt x="420" y="226"/>
                </a:lnTo>
                <a:lnTo>
                  <a:pt x="418" y="227"/>
                </a:lnTo>
                <a:lnTo>
                  <a:pt x="418" y="228"/>
                </a:lnTo>
                <a:lnTo>
                  <a:pt x="415" y="229"/>
                </a:lnTo>
                <a:lnTo>
                  <a:pt x="415" y="231"/>
                </a:lnTo>
                <a:lnTo>
                  <a:pt x="413" y="232"/>
                </a:lnTo>
                <a:lnTo>
                  <a:pt x="413" y="233"/>
                </a:lnTo>
                <a:lnTo>
                  <a:pt x="411" y="234"/>
                </a:lnTo>
                <a:lnTo>
                  <a:pt x="411" y="235"/>
                </a:lnTo>
                <a:lnTo>
                  <a:pt x="408" y="237"/>
                </a:lnTo>
                <a:lnTo>
                  <a:pt x="408" y="238"/>
                </a:lnTo>
                <a:lnTo>
                  <a:pt x="406" y="239"/>
                </a:lnTo>
                <a:lnTo>
                  <a:pt x="406" y="240"/>
                </a:lnTo>
                <a:lnTo>
                  <a:pt x="404" y="241"/>
                </a:lnTo>
                <a:lnTo>
                  <a:pt x="404" y="242"/>
                </a:lnTo>
                <a:lnTo>
                  <a:pt x="401" y="244"/>
                </a:lnTo>
                <a:lnTo>
                  <a:pt x="401" y="245"/>
                </a:lnTo>
                <a:lnTo>
                  <a:pt x="399" y="246"/>
                </a:lnTo>
                <a:lnTo>
                  <a:pt x="397" y="247"/>
                </a:lnTo>
                <a:lnTo>
                  <a:pt x="397" y="248"/>
                </a:lnTo>
                <a:lnTo>
                  <a:pt x="394" y="250"/>
                </a:lnTo>
                <a:lnTo>
                  <a:pt x="394" y="251"/>
                </a:lnTo>
                <a:lnTo>
                  <a:pt x="392" y="252"/>
                </a:lnTo>
                <a:lnTo>
                  <a:pt x="392" y="253"/>
                </a:lnTo>
                <a:lnTo>
                  <a:pt x="390" y="254"/>
                </a:lnTo>
                <a:lnTo>
                  <a:pt x="390" y="255"/>
                </a:lnTo>
                <a:lnTo>
                  <a:pt x="387" y="255"/>
                </a:lnTo>
                <a:lnTo>
                  <a:pt x="387" y="257"/>
                </a:lnTo>
                <a:lnTo>
                  <a:pt x="385" y="258"/>
                </a:lnTo>
                <a:lnTo>
                  <a:pt x="385" y="259"/>
                </a:lnTo>
                <a:lnTo>
                  <a:pt x="382" y="260"/>
                </a:lnTo>
                <a:lnTo>
                  <a:pt x="382" y="261"/>
                </a:lnTo>
                <a:lnTo>
                  <a:pt x="380" y="262"/>
                </a:lnTo>
                <a:lnTo>
                  <a:pt x="380" y="264"/>
                </a:lnTo>
                <a:lnTo>
                  <a:pt x="378" y="264"/>
                </a:lnTo>
                <a:lnTo>
                  <a:pt x="378" y="265"/>
                </a:lnTo>
                <a:lnTo>
                  <a:pt x="375" y="266"/>
                </a:lnTo>
                <a:lnTo>
                  <a:pt x="375" y="267"/>
                </a:lnTo>
                <a:lnTo>
                  <a:pt x="373" y="268"/>
                </a:lnTo>
                <a:lnTo>
                  <a:pt x="373" y="270"/>
                </a:lnTo>
                <a:lnTo>
                  <a:pt x="371" y="270"/>
                </a:lnTo>
                <a:lnTo>
                  <a:pt x="371" y="271"/>
                </a:lnTo>
                <a:lnTo>
                  <a:pt x="368" y="272"/>
                </a:lnTo>
                <a:lnTo>
                  <a:pt x="368" y="273"/>
                </a:lnTo>
                <a:lnTo>
                  <a:pt x="366" y="274"/>
                </a:lnTo>
                <a:lnTo>
                  <a:pt x="366" y="275"/>
                </a:lnTo>
                <a:lnTo>
                  <a:pt x="364" y="277"/>
                </a:lnTo>
                <a:lnTo>
                  <a:pt x="361" y="278"/>
                </a:lnTo>
                <a:lnTo>
                  <a:pt x="361" y="279"/>
                </a:lnTo>
                <a:lnTo>
                  <a:pt x="359" y="280"/>
                </a:lnTo>
                <a:lnTo>
                  <a:pt x="359" y="281"/>
                </a:lnTo>
                <a:lnTo>
                  <a:pt x="357" y="282"/>
                </a:lnTo>
                <a:lnTo>
                  <a:pt x="357" y="284"/>
                </a:lnTo>
                <a:lnTo>
                  <a:pt x="354" y="284"/>
                </a:lnTo>
                <a:lnTo>
                  <a:pt x="354" y="285"/>
                </a:lnTo>
                <a:lnTo>
                  <a:pt x="352" y="286"/>
                </a:lnTo>
                <a:lnTo>
                  <a:pt x="352" y="287"/>
                </a:lnTo>
                <a:lnTo>
                  <a:pt x="349" y="288"/>
                </a:lnTo>
                <a:lnTo>
                  <a:pt x="349" y="290"/>
                </a:lnTo>
                <a:lnTo>
                  <a:pt x="347" y="291"/>
                </a:lnTo>
                <a:lnTo>
                  <a:pt x="347" y="292"/>
                </a:lnTo>
                <a:lnTo>
                  <a:pt x="345" y="293"/>
                </a:lnTo>
                <a:lnTo>
                  <a:pt x="342" y="294"/>
                </a:lnTo>
                <a:lnTo>
                  <a:pt x="342" y="295"/>
                </a:lnTo>
                <a:lnTo>
                  <a:pt x="340" y="297"/>
                </a:lnTo>
                <a:lnTo>
                  <a:pt x="340" y="298"/>
                </a:lnTo>
                <a:lnTo>
                  <a:pt x="338" y="299"/>
                </a:lnTo>
                <a:lnTo>
                  <a:pt x="338" y="300"/>
                </a:lnTo>
                <a:lnTo>
                  <a:pt x="335" y="300"/>
                </a:lnTo>
                <a:lnTo>
                  <a:pt x="335" y="301"/>
                </a:lnTo>
                <a:lnTo>
                  <a:pt x="333" y="303"/>
                </a:lnTo>
                <a:lnTo>
                  <a:pt x="333" y="304"/>
                </a:lnTo>
                <a:lnTo>
                  <a:pt x="331" y="304"/>
                </a:lnTo>
                <a:lnTo>
                  <a:pt x="331" y="305"/>
                </a:lnTo>
                <a:lnTo>
                  <a:pt x="328" y="306"/>
                </a:lnTo>
                <a:lnTo>
                  <a:pt x="326" y="307"/>
                </a:lnTo>
                <a:lnTo>
                  <a:pt x="326" y="308"/>
                </a:lnTo>
                <a:lnTo>
                  <a:pt x="324" y="310"/>
                </a:lnTo>
                <a:lnTo>
                  <a:pt x="321" y="311"/>
                </a:lnTo>
                <a:lnTo>
                  <a:pt x="321" y="312"/>
                </a:lnTo>
                <a:lnTo>
                  <a:pt x="319" y="313"/>
                </a:lnTo>
                <a:lnTo>
                  <a:pt x="316" y="314"/>
                </a:lnTo>
                <a:lnTo>
                  <a:pt x="316" y="315"/>
                </a:lnTo>
                <a:lnTo>
                  <a:pt x="314" y="317"/>
                </a:lnTo>
                <a:lnTo>
                  <a:pt x="312" y="318"/>
                </a:lnTo>
                <a:lnTo>
                  <a:pt x="312" y="319"/>
                </a:lnTo>
                <a:lnTo>
                  <a:pt x="309" y="319"/>
                </a:lnTo>
                <a:lnTo>
                  <a:pt x="309" y="320"/>
                </a:lnTo>
                <a:lnTo>
                  <a:pt x="307" y="321"/>
                </a:lnTo>
                <a:lnTo>
                  <a:pt x="305" y="323"/>
                </a:lnTo>
                <a:lnTo>
                  <a:pt x="305" y="324"/>
                </a:lnTo>
                <a:lnTo>
                  <a:pt x="302" y="324"/>
                </a:lnTo>
                <a:lnTo>
                  <a:pt x="302" y="325"/>
                </a:lnTo>
                <a:lnTo>
                  <a:pt x="300" y="326"/>
                </a:lnTo>
                <a:lnTo>
                  <a:pt x="298" y="327"/>
                </a:lnTo>
                <a:lnTo>
                  <a:pt x="298" y="328"/>
                </a:lnTo>
                <a:lnTo>
                  <a:pt x="295" y="328"/>
                </a:lnTo>
                <a:lnTo>
                  <a:pt x="295" y="330"/>
                </a:lnTo>
                <a:lnTo>
                  <a:pt x="293" y="331"/>
                </a:lnTo>
                <a:lnTo>
                  <a:pt x="291" y="332"/>
                </a:lnTo>
                <a:lnTo>
                  <a:pt x="291" y="333"/>
                </a:lnTo>
                <a:lnTo>
                  <a:pt x="288" y="333"/>
                </a:lnTo>
                <a:lnTo>
                  <a:pt x="288" y="334"/>
                </a:lnTo>
                <a:lnTo>
                  <a:pt x="286" y="336"/>
                </a:lnTo>
                <a:lnTo>
                  <a:pt x="284" y="337"/>
                </a:lnTo>
                <a:lnTo>
                  <a:pt x="284" y="338"/>
                </a:lnTo>
                <a:lnTo>
                  <a:pt x="281" y="338"/>
                </a:lnTo>
                <a:lnTo>
                  <a:pt x="281" y="339"/>
                </a:lnTo>
                <a:lnTo>
                  <a:pt x="279" y="340"/>
                </a:lnTo>
                <a:lnTo>
                  <a:pt x="276" y="341"/>
                </a:lnTo>
                <a:lnTo>
                  <a:pt x="276" y="343"/>
                </a:lnTo>
                <a:lnTo>
                  <a:pt x="274" y="343"/>
                </a:lnTo>
                <a:lnTo>
                  <a:pt x="274" y="344"/>
                </a:lnTo>
                <a:lnTo>
                  <a:pt x="272" y="345"/>
                </a:lnTo>
                <a:lnTo>
                  <a:pt x="269" y="346"/>
                </a:lnTo>
                <a:lnTo>
                  <a:pt x="267" y="347"/>
                </a:lnTo>
                <a:lnTo>
                  <a:pt x="265" y="348"/>
                </a:lnTo>
                <a:lnTo>
                  <a:pt x="262" y="350"/>
                </a:lnTo>
                <a:lnTo>
                  <a:pt x="260" y="351"/>
                </a:lnTo>
                <a:lnTo>
                  <a:pt x="260" y="352"/>
                </a:lnTo>
                <a:lnTo>
                  <a:pt x="258" y="352"/>
                </a:lnTo>
                <a:lnTo>
                  <a:pt x="258" y="353"/>
                </a:lnTo>
                <a:lnTo>
                  <a:pt x="255" y="353"/>
                </a:lnTo>
                <a:lnTo>
                  <a:pt x="255" y="354"/>
                </a:lnTo>
                <a:lnTo>
                  <a:pt x="253" y="354"/>
                </a:lnTo>
                <a:lnTo>
                  <a:pt x="253" y="356"/>
                </a:lnTo>
                <a:lnTo>
                  <a:pt x="251" y="356"/>
                </a:lnTo>
                <a:lnTo>
                  <a:pt x="251" y="357"/>
                </a:lnTo>
                <a:lnTo>
                  <a:pt x="248" y="357"/>
                </a:lnTo>
                <a:lnTo>
                  <a:pt x="248" y="358"/>
                </a:lnTo>
                <a:lnTo>
                  <a:pt x="246" y="358"/>
                </a:lnTo>
                <a:lnTo>
                  <a:pt x="246" y="359"/>
                </a:lnTo>
                <a:lnTo>
                  <a:pt x="243" y="360"/>
                </a:lnTo>
                <a:lnTo>
                  <a:pt x="241" y="361"/>
                </a:lnTo>
                <a:lnTo>
                  <a:pt x="239" y="363"/>
                </a:lnTo>
                <a:lnTo>
                  <a:pt x="236" y="364"/>
                </a:lnTo>
                <a:lnTo>
                  <a:pt x="234" y="365"/>
                </a:lnTo>
                <a:lnTo>
                  <a:pt x="234" y="366"/>
                </a:lnTo>
                <a:lnTo>
                  <a:pt x="232" y="366"/>
                </a:lnTo>
                <a:lnTo>
                  <a:pt x="232" y="367"/>
                </a:lnTo>
                <a:lnTo>
                  <a:pt x="229" y="367"/>
                </a:lnTo>
                <a:lnTo>
                  <a:pt x="229" y="369"/>
                </a:lnTo>
                <a:lnTo>
                  <a:pt x="227" y="369"/>
                </a:lnTo>
                <a:lnTo>
                  <a:pt x="227" y="370"/>
                </a:lnTo>
                <a:lnTo>
                  <a:pt x="223" y="370"/>
                </a:lnTo>
                <a:lnTo>
                  <a:pt x="223" y="371"/>
                </a:lnTo>
                <a:lnTo>
                  <a:pt x="221" y="371"/>
                </a:lnTo>
                <a:lnTo>
                  <a:pt x="221" y="372"/>
                </a:lnTo>
                <a:lnTo>
                  <a:pt x="218" y="372"/>
                </a:lnTo>
                <a:lnTo>
                  <a:pt x="218" y="373"/>
                </a:lnTo>
                <a:lnTo>
                  <a:pt x="215" y="373"/>
                </a:lnTo>
                <a:lnTo>
                  <a:pt x="215" y="374"/>
                </a:lnTo>
                <a:lnTo>
                  <a:pt x="213" y="374"/>
                </a:lnTo>
                <a:lnTo>
                  <a:pt x="213" y="376"/>
                </a:lnTo>
                <a:lnTo>
                  <a:pt x="209" y="376"/>
                </a:lnTo>
                <a:lnTo>
                  <a:pt x="209" y="377"/>
                </a:lnTo>
                <a:lnTo>
                  <a:pt x="207" y="377"/>
                </a:lnTo>
                <a:lnTo>
                  <a:pt x="207" y="378"/>
                </a:lnTo>
                <a:lnTo>
                  <a:pt x="205" y="378"/>
                </a:lnTo>
                <a:lnTo>
                  <a:pt x="205" y="379"/>
                </a:lnTo>
                <a:lnTo>
                  <a:pt x="201" y="379"/>
                </a:lnTo>
                <a:lnTo>
                  <a:pt x="201" y="380"/>
                </a:lnTo>
                <a:lnTo>
                  <a:pt x="199" y="380"/>
                </a:lnTo>
                <a:lnTo>
                  <a:pt x="199" y="381"/>
                </a:lnTo>
                <a:lnTo>
                  <a:pt x="196" y="381"/>
                </a:lnTo>
                <a:lnTo>
                  <a:pt x="196" y="383"/>
                </a:lnTo>
                <a:lnTo>
                  <a:pt x="194" y="383"/>
                </a:lnTo>
                <a:lnTo>
                  <a:pt x="194" y="384"/>
                </a:lnTo>
                <a:lnTo>
                  <a:pt x="190" y="384"/>
                </a:lnTo>
                <a:lnTo>
                  <a:pt x="190" y="385"/>
                </a:lnTo>
                <a:lnTo>
                  <a:pt x="188" y="385"/>
                </a:lnTo>
                <a:lnTo>
                  <a:pt x="188" y="386"/>
                </a:lnTo>
                <a:lnTo>
                  <a:pt x="186" y="386"/>
                </a:lnTo>
                <a:lnTo>
                  <a:pt x="186" y="387"/>
                </a:lnTo>
                <a:lnTo>
                  <a:pt x="182" y="387"/>
                </a:lnTo>
                <a:lnTo>
                  <a:pt x="182" y="389"/>
                </a:lnTo>
                <a:lnTo>
                  <a:pt x="179" y="389"/>
                </a:lnTo>
                <a:lnTo>
                  <a:pt x="179" y="390"/>
                </a:lnTo>
                <a:lnTo>
                  <a:pt x="174" y="390"/>
                </a:lnTo>
                <a:lnTo>
                  <a:pt x="174" y="391"/>
                </a:lnTo>
                <a:lnTo>
                  <a:pt x="170" y="391"/>
                </a:lnTo>
                <a:lnTo>
                  <a:pt x="170" y="392"/>
                </a:lnTo>
                <a:lnTo>
                  <a:pt x="167" y="392"/>
                </a:lnTo>
                <a:lnTo>
                  <a:pt x="167" y="393"/>
                </a:lnTo>
                <a:lnTo>
                  <a:pt x="163" y="393"/>
                </a:lnTo>
                <a:lnTo>
                  <a:pt x="163" y="394"/>
                </a:lnTo>
                <a:lnTo>
                  <a:pt x="159" y="394"/>
                </a:lnTo>
                <a:lnTo>
                  <a:pt x="159" y="396"/>
                </a:lnTo>
                <a:lnTo>
                  <a:pt x="155" y="396"/>
                </a:lnTo>
                <a:lnTo>
                  <a:pt x="155" y="397"/>
                </a:lnTo>
                <a:lnTo>
                  <a:pt x="150" y="397"/>
                </a:lnTo>
                <a:lnTo>
                  <a:pt x="150" y="398"/>
                </a:lnTo>
                <a:lnTo>
                  <a:pt x="147" y="398"/>
                </a:lnTo>
                <a:lnTo>
                  <a:pt x="147" y="399"/>
                </a:lnTo>
                <a:lnTo>
                  <a:pt x="142" y="399"/>
                </a:lnTo>
                <a:lnTo>
                  <a:pt x="142" y="400"/>
                </a:lnTo>
                <a:lnTo>
                  <a:pt x="138" y="400"/>
                </a:lnTo>
                <a:lnTo>
                  <a:pt x="138" y="401"/>
                </a:lnTo>
                <a:lnTo>
                  <a:pt x="133" y="401"/>
                </a:lnTo>
                <a:lnTo>
                  <a:pt x="133" y="403"/>
                </a:lnTo>
                <a:lnTo>
                  <a:pt x="129" y="403"/>
                </a:lnTo>
                <a:lnTo>
                  <a:pt x="129" y="404"/>
                </a:lnTo>
                <a:lnTo>
                  <a:pt x="125" y="404"/>
                </a:lnTo>
                <a:lnTo>
                  <a:pt x="125" y="405"/>
                </a:lnTo>
                <a:lnTo>
                  <a:pt x="120" y="405"/>
                </a:lnTo>
                <a:lnTo>
                  <a:pt x="120" y="406"/>
                </a:lnTo>
                <a:lnTo>
                  <a:pt x="114" y="406"/>
                </a:lnTo>
                <a:lnTo>
                  <a:pt x="114" y="407"/>
                </a:lnTo>
                <a:lnTo>
                  <a:pt x="108" y="407"/>
                </a:lnTo>
                <a:lnTo>
                  <a:pt x="108" y="409"/>
                </a:lnTo>
                <a:lnTo>
                  <a:pt x="103" y="409"/>
                </a:lnTo>
                <a:lnTo>
                  <a:pt x="103" y="410"/>
                </a:lnTo>
                <a:lnTo>
                  <a:pt x="97" y="410"/>
                </a:lnTo>
                <a:lnTo>
                  <a:pt x="97" y="411"/>
                </a:lnTo>
                <a:lnTo>
                  <a:pt x="90" y="411"/>
                </a:lnTo>
                <a:lnTo>
                  <a:pt x="90" y="412"/>
                </a:lnTo>
                <a:lnTo>
                  <a:pt x="83" y="412"/>
                </a:lnTo>
                <a:lnTo>
                  <a:pt x="83" y="413"/>
                </a:lnTo>
                <a:lnTo>
                  <a:pt x="76" y="413"/>
                </a:lnTo>
                <a:lnTo>
                  <a:pt x="76" y="414"/>
                </a:lnTo>
                <a:lnTo>
                  <a:pt x="69" y="414"/>
                </a:lnTo>
                <a:lnTo>
                  <a:pt x="69" y="416"/>
                </a:lnTo>
                <a:lnTo>
                  <a:pt x="61" y="416"/>
                </a:lnTo>
                <a:lnTo>
                  <a:pt x="61" y="417"/>
                </a:lnTo>
                <a:lnTo>
                  <a:pt x="54" y="417"/>
                </a:lnTo>
                <a:lnTo>
                  <a:pt x="54" y="418"/>
                </a:lnTo>
                <a:lnTo>
                  <a:pt x="43" y="418"/>
                </a:lnTo>
                <a:lnTo>
                  <a:pt x="43" y="419"/>
                </a:lnTo>
                <a:lnTo>
                  <a:pt x="33" y="419"/>
                </a:lnTo>
                <a:lnTo>
                  <a:pt x="33" y="420"/>
                </a:lnTo>
                <a:lnTo>
                  <a:pt x="21" y="420"/>
                </a:lnTo>
                <a:lnTo>
                  <a:pt x="21" y="422"/>
                </a:lnTo>
                <a:lnTo>
                  <a:pt x="10" y="422"/>
                </a:lnTo>
                <a:lnTo>
                  <a:pt x="10" y="423"/>
                </a:lnTo>
                <a:lnTo>
                  <a:pt x="0" y="423"/>
                </a:lnTo>
                <a:lnTo>
                  <a:pt x="0" y="424"/>
                </a:lnTo>
                <a:lnTo>
                  <a:pt x="935" y="424"/>
                </a:lnTo>
                <a:lnTo>
                  <a:pt x="935" y="423"/>
                </a:lnTo>
                <a:lnTo>
                  <a:pt x="929" y="423"/>
                </a:lnTo>
                <a:lnTo>
                  <a:pt x="929" y="422"/>
                </a:lnTo>
                <a:lnTo>
                  <a:pt x="926" y="422"/>
                </a:lnTo>
                <a:lnTo>
                  <a:pt x="926" y="420"/>
                </a:lnTo>
                <a:lnTo>
                  <a:pt x="924" y="420"/>
                </a:lnTo>
                <a:lnTo>
                  <a:pt x="924" y="419"/>
                </a:lnTo>
                <a:lnTo>
                  <a:pt x="922" y="419"/>
                </a:lnTo>
                <a:lnTo>
                  <a:pt x="922" y="418"/>
                </a:lnTo>
                <a:lnTo>
                  <a:pt x="919" y="418"/>
                </a:lnTo>
                <a:lnTo>
                  <a:pt x="918" y="416"/>
                </a:lnTo>
                <a:lnTo>
                  <a:pt x="916" y="416"/>
                </a:lnTo>
                <a:lnTo>
                  <a:pt x="916" y="414"/>
                </a:lnTo>
                <a:lnTo>
                  <a:pt x="914" y="414"/>
                </a:lnTo>
                <a:lnTo>
                  <a:pt x="914" y="413"/>
                </a:lnTo>
                <a:lnTo>
                  <a:pt x="911" y="413"/>
                </a:lnTo>
                <a:lnTo>
                  <a:pt x="911" y="412"/>
                </a:lnTo>
                <a:lnTo>
                  <a:pt x="909" y="412"/>
                </a:lnTo>
                <a:lnTo>
                  <a:pt x="909" y="411"/>
                </a:lnTo>
                <a:lnTo>
                  <a:pt x="906" y="411"/>
                </a:lnTo>
                <a:lnTo>
                  <a:pt x="905" y="409"/>
                </a:lnTo>
                <a:lnTo>
                  <a:pt x="904" y="409"/>
                </a:lnTo>
                <a:lnTo>
                  <a:pt x="903" y="406"/>
                </a:lnTo>
                <a:lnTo>
                  <a:pt x="902" y="406"/>
                </a:lnTo>
                <a:lnTo>
                  <a:pt x="901" y="404"/>
                </a:lnTo>
                <a:lnTo>
                  <a:pt x="899" y="404"/>
                </a:lnTo>
                <a:lnTo>
                  <a:pt x="898" y="401"/>
                </a:lnTo>
                <a:lnTo>
                  <a:pt x="897" y="401"/>
                </a:lnTo>
                <a:lnTo>
                  <a:pt x="897" y="400"/>
                </a:lnTo>
                <a:lnTo>
                  <a:pt x="895" y="400"/>
                </a:lnTo>
                <a:lnTo>
                  <a:pt x="893" y="398"/>
                </a:lnTo>
                <a:lnTo>
                  <a:pt x="892" y="398"/>
                </a:lnTo>
                <a:lnTo>
                  <a:pt x="891" y="396"/>
                </a:lnTo>
                <a:lnTo>
                  <a:pt x="890" y="396"/>
                </a:lnTo>
                <a:lnTo>
                  <a:pt x="889" y="393"/>
                </a:lnTo>
                <a:lnTo>
                  <a:pt x="888" y="393"/>
                </a:lnTo>
                <a:lnTo>
                  <a:pt x="886" y="391"/>
                </a:lnTo>
                <a:lnTo>
                  <a:pt x="885" y="391"/>
                </a:lnTo>
                <a:lnTo>
                  <a:pt x="884" y="389"/>
                </a:lnTo>
                <a:lnTo>
                  <a:pt x="883" y="386"/>
                </a:lnTo>
                <a:lnTo>
                  <a:pt x="882" y="384"/>
                </a:lnTo>
                <a:lnTo>
                  <a:pt x="881" y="384"/>
                </a:lnTo>
                <a:lnTo>
                  <a:pt x="881" y="381"/>
                </a:lnTo>
                <a:lnTo>
                  <a:pt x="879" y="381"/>
                </a:lnTo>
                <a:lnTo>
                  <a:pt x="878" y="379"/>
                </a:lnTo>
                <a:lnTo>
                  <a:pt x="877" y="377"/>
                </a:lnTo>
                <a:lnTo>
                  <a:pt x="876" y="374"/>
                </a:lnTo>
                <a:lnTo>
                  <a:pt x="875" y="374"/>
                </a:lnTo>
                <a:lnTo>
                  <a:pt x="875" y="372"/>
                </a:lnTo>
                <a:lnTo>
                  <a:pt x="873" y="372"/>
                </a:lnTo>
                <a:lnTo>
                  <a:pt x="873" y="370"/>
                </a:lnTo>
                <a:lnTo>
                  <a:pt x="872" y="370"/>
                </a:lnTo>
                <a:lnTo>
                  <a:pt x="871" y="367"/>
                </a:lnTo>
                <a:lnTo>
                  <a:pt x="870" y="365"/>
                </a:lnTo>
                <a:lnTo>
                  <a:pt x="869" y="363"/>
                </a:lnTo>
                <a:lnTo>
                  <a:pt x="868" y="363"/>
                </a:lnTo>
                <a:lnTo>
                  <a:pt x="868" y="360"/>
                </a:lnTo>
                <a:lnTo>
                  <a:pt x="866" y="360"/>
                </a:lnTo>
                <a:lnTo>
                  <a:pt x="865" y="358"/>
                </a:lnTo>
                <a:lnTo>
                  <a:pt x="864" y="356"/>
                </a:lnTo>
                <a:lnTo>
                  <a:pt x="863" y="353"/>
                </a:lnTo>
                <a:lnTo>
                  <a:pt x="862" y="351"/>
                </a:lnTo>
                <a:lnTo>
                  <a:pt x="861" y="348"/>
                </a:lnTo>
                <a:lnTo>
                  <a:pt x="861" y="346"/>
                </a:lnTo>
                <a:lnTo>
                  <a:pt x="859" y="346"/>
                </a:lnTo>
                <a:lnTo>
                  <a:pt x="859" y="344"/>
                </a:lnTo>
                <a:lnTo>
                  <a:pt x="858" y="344"/>
                </a:lnTo>
                <a:lnTo>
                  <a:pt x="858" y="340"/>
                </a:lnTo>
                <a:lnTo>
                  <a:pt x="857" y="340"/>
                </a:lnTo>
                <a:lnTo>
                  <a:pt x="857" y="337"/>
                </a:lnTo>
                <a:lnTo>
                  <a:pt x="856" y="337"/>
                </a:lnTo>
                <a:lnTo>
                  <a:pt x="856" y="334"/>
                </a:lnTo>
                <a:lnTo>
                  <a:pt x="855" y="334"/>
                </a:lnTo>
                <a:lnTo>
                  <a:pt x="855" y="331"/>
                </a:lnTo>
                <a:lnTo>
                  <a:pt x="853" y="331"/>
                </a:lnTo>
                <a:lnTo>
                  <a:pt x="853" y="328"/>
                </a:lnTo>
                <a:lnTo>
                  <a:pt x="852" y="328"/>
                </a:lnTo>
                <a:lnTo>
                  <a:pt x="852" y="325"/>
                </a:lnTo>
                <a:lnTo>
                  <a:pt x="851" y="325"/>
                </a:lnTo>
                <a:lnTo>
                  <a:pt x="851" y="323"/>
                </a:lnTo>
                <a:lnTo>
                  <a:pt x="850" y="323"/>
                </a:lnTo>
                <a:lnTo>
                  <a:pt x="850" y="319"/>
                </a:lnTo>
                <a:lnTo>
                  <a:pt x="849" y="319"/>
                </a:lnTo>
                <a:lnTo>
                  <a:pt x="849" y="317"/>
                </a:lnTo>
                <a:lnTo>
                  <a:pt x="848" y="317"/>
                </a:lnTo>
                <a:lnTo>
                  <a:pt x="848" y="313"/>
                </a:lnTo>
                <a:lnTo>
                  <a:pt x="846" y="313"/>
                </a:lnTo>
                <a:lnTo>
                  <a:pt x="846" y="310"/>
                </a:lnTo>
                <a:lnTo>
                  <a:pt x="845" y="310"/>
                </a:lnTo>
                <a:lnTo>
                  <a:pt x="845" y="307"/>
                </a:lnTo>
                <a:lnTo>
                  <a:pt x="844" y="307"/>
                </a:lnTo>
                <a:lnTo>
                  <a:pt x="844" y="304"/>
                </a:lnTo>
                <a:lnTo>
                  <a:pt x="843" y="304"/>
                </a:lnTo>
                <a:lnTo>
                  <a:pt x="843" y="301"/>
                </a:lnTo>
                <a:lnTo>
                  <a:pt x="842" y="301"/>
                </a:lnTo>
                <a:lnTo>
                  <a:pt x="842" y="298"/>
                </a:lnTo>
                <a:lnTo>
                  <a:pt x="840" y="298"/>
                </a:lnTo>
                <a:lnTo>
                  <a:pt x="840" y="294"/>
                </a:lnTo>
                <a:lnTo>
                  <a:pt x="839" y="294"/>
                </a:lnTo>
                <a:lnTo>
                  <a:pt x="839" y="291"/>
                </a:lnTo>
                <a:lnTo>
                  <a:pt x="838" y="291"/>
                </a:lnTo>
                <a:lnTo>
                  <a:pt x="838" y="287"/>
                </a:lnTo>
                <a:lnTo>
                  <a:pt x="837" y="287"/>
                </a:lnTo>
                <a:lnTo>
                  <a:pt x="837" y="284"/>
                </a:lnTo>
                <a:lnTo>
                  <a:pt x="836" y="284"/>
                </a:lnTo>
                <a:lnTo>
                  <a:pt x="836" y="279"/>
                </a:lnTo>
                <a:lnTo>
                  <a:pt x="835" y="279"/>
                </a:lnTo>
                <a:lnTo>
                  <a:pt x="835" y="275"/>
                </a:lnTo>
                <a:lnTo>
                  <a:pt x="833" y="275"/>
                </a:lnTo>
                <a:lnTo>
                  <a:pt x="833" y="272"/>
                </a:lnTo>
                <a:lnTo>
                  <a:pt x="832" y="272"/>
                </a:lnTo>
                <a:lnTo>
                  <a:pt x="832" y="268"/>
                </a:lnTo>
                <a:lnTo>
                  <a:pt x="831" y="268"/>
                </a:lnTo>
                <a:lnTo>
                  <a:pt x="831" y="265"/>
                </a:lnTo>
                <a:lnTo>
                  <a:pt x="830" y="265"/>
                </a:lnTo>
                <a:lnTo>
                  <a:pt x="830" y="261"/>
                </a:lnTo>
                <a:lnTo>
                  <a:pt x="829" y="261"/>
                </a:lnTo>
                <a:lnTo>
                  <a:pt x="829" y="258"/>
                </a:lnTo>
                <a:lnTo>
                  <a:pt x="828" y="258"/>
                </a:lnTo>
                <a:lnTo>
                  <a:pt x="828" y="254"/>
                </a:lnTo>
                <a:lnTo>
                  <a:pt x="826" y="254"/>
                </a:lnTo>
                <a:lnTo>
                  <a:pt x="826" y="251"/>
                </a:lnTo>
                <a:lnTo>
                  <a:pt x="825" y="251"/>
                </a:lnTo>
                <a:lnTo>
                  <a:pt x="825" y="246"/>
                </a:lnTo>
                <a:lnTo>
                  <a:pt x="824" y="246"/>
                </a:lnTo>
                <a:lnTo>
                  <a:pt x="824" y="242"/>
                </a:lnTo>
                <a:lnTo>
                  <a:pt x="823" y="242"/>
                </a:lnTo>
                <a:lnTo>
                  <a:pt x="823" y="239"/>
                </a:lnTo>
                <a:lnTo>
                  <a:pt x="822" y="239"/>
                </a:lnTo>
                <a:lnTo>
                  <a:pt x="822" y="235"/>
                </a:lnTo>
                <a:lnTo>
                  <a:pt x="820" y="235"/>
                </a:lnTo>
                <a:lnTo>
                  <a:pt x="820" y="232"/>
                </a:lnTo>
                <a:lnTo>
                  <a:pt x="819" y="232"/>
                </a:lnTo>
                <a:lnTo>
                  <a:pt x="819" y="228"/>
                </a:lnTo>
                <a:lnTo>
                  <a:pt x="818" y="228"/>
                </a:lnTo>
                <a:lnTo>
                  <a:pt x="818" y="224"/>
                </a:lnTo>
                <a:lnTo>
                  <a:pt x="817" y="224"/>
                </a:lnTo>
                <a:lnTo>
                  <a:pt x="817" y="219"/>
                </a:lnTo>
                <a:lnTo>
                  <a:pt x="816" y="219"/>
                </a:lnTo>
                <a:lnTo>
                  <a:pt x="816" y="214"/>
                </a:lnTo>
                <a:lnTo>
                  <a:pt x="815" y="214"/>
                </a:lnTo>
                <a:lnTo>
                  <a:pt x="815" y="209"/>
                </a:lnTo>
                <a:lnTo>
                  <a:pt x="813" y="209"/>
                </a:lnTo>
                <a:lnTo>
                  <a:pt x="813" y="206"/>
                </a:lnTo>
                <a:lnTo>
                  <a:pt x="812" y="206"/>
                </a:lnTo>
                <a:lnTo>
                  <a:pt x="812" y="201"/>
                </a:lnTo>
                <a:lnTo>
                  <a:pt x="811" y="201"/>
                </a:lnTo>
                <a:lnTo>
                  <a:pt x="811" y="196"/>
                </a:lnTo>
                <a:lnTo>
                  <a:pt x="810" y="196"/>
                </a:lnTo>
                <a:lnTo>
                  <a:pt x="810" y="192"/>
                </a:lnTo>
                <a:lnTo>
                  <a:pt x="809" y="192"/>
                </a:lnTo>
                <a:lnTo>
                  <a:pt x="809" y="188"/>
                </a:lnTo>
                <a:lnTo>
                  <a:pt x="808" y="188"/>
                </a:lnTo>
                <a:lnTo>
                  <a:pt x="808" y="184"/>
                </a:lnTo>
                <a:lnTo>
                  <a:pt x="806" y="184"/>
                </a:lnTo>
                <a:lnTo>
                  <a:pt x="806" y="179"/>
                </a:lnTo>
                <a:lnTo>
                  <a:pt x="805" y="179"/>
                </a:lnTo>
                <a:lnTo>
                  <a:pt x="805" y="174"/>
                </a:lnTo>
                <a:lnTo>
                  <a:pt x="804" y="174"/>
                </a:lnTo>
                <a:lnTo>
                  <a:pt x="804" y="169"/>
                </a:lnTo>
                <a:lnTo>
                  <a:pt x="803" y="169"/>
                </a:lnTo>
                <a:lnTo>
                  <a:pt x="803" y="166"/>
                </a:lnTo>
                <a:lnTo>
                  <a:pt x="802" y="166"/>
                </a:lnTo>
                <a:lnTo>
                  <a:pt x="802" y="161"/>
                </a:lnTo>
                <a:lnTo>
                  <a:pt x="800" y="161"/>
                </a:lnTo>
                <a:lnTo>
                  <a:pt x="800" y="156"/>
                </a:lnTo>
                <a:lnTo>
                  <a:pt x="799" y="156"/>
                </a:lnTo>
                <a:lnTo>
                  <a:pt x="799" y="152"/>
                </a:lnTo>
                <a:lnTo>
                  <a:pt x="798" y="152"/>
                </a:lnTo>
                <a:lnTo>
                  <a:pt x="798" y="148"/>
                </a:lnTo>
                <a:lnTo>
                  <a:pt x="797" y="148"/>
                </a:lnTo>
                <a:lnTo>
                  <a:pt x="797" y="143"/>
                </a:lnTo>
                <a:lnTo>
                  <a:pt x="796" y="143"/>
                </a:lnTo>
                <a:lnTo>
                  <a:pt x="796" y="140"/>
                </a:lnTo>
                <a:lnTo>
                  <a:pt x="795" y="140"/>
                </a:lnTo>
                <a:lnTo>
                  <a:pt x="795" y="135"/>
                </a:lnTo>
                <a:lnTo>
                  <a:pt x="793" y="135"/>
                </a:lnTo>
                <a:lnTo>
                  <a:pt x="793" y="131"/>
                </a:lnTo>
                <a:lnTo>
                  <a:pt x="792" y="131"/>
                </a:lnTo>
                <a:lnTo>
                  <a:pt x="792" y="127"/>
                </a:lnTo>
                <a:lnTo>
                  <a:pt x="791" y="127"/>
                </a:lnTo>
                <a:lnTo>
                  <a:pt x="791" y="122"/>
                </a:lnTo>
                <a:lnTo>
                  <a:pt x="790" y="122"/>
                </a:lnTo>
                <a:lnTo>
                  <a:pt x="790" y="119"/>
                </a:lnTo>
                <a:lnTo>
                  <a:pt x="789" y="119"/>
                </a:lnTo>
                <a:lnTo>
                  <a:pt x="789" y="114"/>
                </a:lnTo>
                <a:lnTo>
                  <a:pt x="788" y="114"/>
                </a:lnTo>
                <a:lnTo>
                  <a:pt x="788" y="110"/>
                </a:lnTo>
                <a:lnTo>
                  <a:pt x="786" y="110"/>
                </a:lnTo>
                <a:lnTo>
                  <a:pt x="786" y="106"/>
                </a:lnTo>
                <a:lnTo>
                  <a:pt x="785" y="106"/>
                </a:lnTo>
                <a:lnTo>
                  <a:pt x="785" y="102"/>
                </a:lnTo>
                <a:lnTo>
                  <a:pt x="784" y="102"/>
                </a:lnTo>
                <a:lnTo>
                  <a:pt x="784" y="98"/>
                </a:lnTo>
                <a:lnTo>
                  <a:pt x="783" y="98"/>
                </a:lnTo>
                <a:lnTo>
                  <a:pt x="783" y="93"/>
                </a:lnTo>
                <a:lnTo>
                  <a:pt x="782" y="93"/>
                </a:lnTo>
                <a:lnTo>
                  <a:pt x="782" y="89"/>
                </a:lnTo>
                <a:lnTo>
                  <a:pt x="780" y="89"/>
                </a:lnTo>
                <a:lnTo>
                  <a:pt x="780" y="85"/>
                </a:lnTo>
                <a:lnTo>
                  <a:pt x="779" y="85"/>
                </a:lnTo>
                <a:lnTo>
                  <a:pt x="779" y="81"/>
                </a:lnTo>
                <a:lnTo>
                  <a:pt x="778" y="81"/>
                </a:lnTo>
                <a:lnTo>
                  <a:pt x="778" y="76"/>
                </a:lnTo>
                <a:lnTo>
                  <a:pt x="777" y="76"/>
                </a:lnTo>
                <a:lnTo>
                  <a:pt x="777" y="73"/>
                </a:lnTo>
                <a:lnTo>
                  <a:pt x="776" y="73"/>
                </a:lnTo>
                <a:lnTo>
                  <a:pt x="776" y="70"/>
                </a:lnTo>
                <a:lnTo>
                  <a:pt x="775" y="70"/>
                </a:lnTo>
                <a:lnTo>
                  <a:pt x="775" y="67"/>
                </a:lnTo>
                <a:lnTo>
                  <a:pt x="773" y="67"/>
                </a:lnTo>
                <a:lnTo>
                  <a:pt x="773" y="65"/>
                </a:lnTo>
                <a:lnTo>
                  <a:pt x="772" y="65"/>
                </a:lnTo>
                <a:lnTo>
                  <a:pt x="772" y="61"/>
                </a:lnTo>
                <a:lnTo>
                  <a:pt x="771" y="61"/>
                </a:lnTo>
                <a:lnTo>
                  <a:pt x="771" y="59"/>
                </a:lnTo>
                <a:lnTo>
                  <a:pt x="770" y="59"/>
                </a:lnTo>
                <a:lnTo>
                  <a:pt x="770" y="55"/>
                </a:lnTo>
                <a:lnTo>
                  <a:pt x="769" y="55"/>
                </a:lnTo>
                <a:lnTo>
                  <a:pt x="769" y="53"/>
                </a:lnTo>
                <a:lnTo>
                  <a:pt x="767" y="53"/>
                </a:lnTo>
                <a:lnTo>
                  <a:pt x="767" y="49"/>
                </a:lnTo>
                <a:lnTo>
                  <a:pt x="766" y="49"/>
                </a:lnTo>
                <a:lnTo>
                  <a:pt x="766" y="47"/>
                </a:lnTo>
                <a:lnTo>
                  <a:pt x="765" y="47"/>
                </a:lnTo>
                <a:lnTo>
                  <a:pt x="765" y="44"/>
                </a:lnTo>
                <a:lnTo>
                  <a:pt x="764" y="44"/>
                </a:lnTo>
                <a:lnTo>
                  <a:pt x="764" y="41"/>
                </a:lnTo>
                <a:lnTo>
                  <a:pt x="763" y="41"/>
                </a:lnTo>
                <a:lnTo>
                  <a:pt x="763" y="39"/>
                </a:lnTo>
                <a:lnTo>
                  <a:pt x="762" y="39"/>
                </a:lnTo>
                <a:lnTo>
                  <a:pt x="762" y="35"/>
                </a:lnTo>
                <a:lnTo>
                  <a:pt x="760" y="35"/>
                </a:lnTo>
                <a:lnTo>
                  <a:pt x="760" y="33"/>
                </a:lnTo>
                <a:lnTo>
                  <a:pt x="759" y="33"/>
                </a:lnTo>
                <a:lnTo>
                  <a:pt x="759" y="29"/>
                </a:lnTo>
                <a:lnTo>
                  <a:pt x="758" y="29"/>
                </a:lnTo>
                <a:lnTo>
                  <a:pt x="758" y="27"/>
                </a:lnTo>
                <a:lnTo>
                  <a:pt x="757" y="27"/>
                </a:lnTo>
                <a:lnTo>
                  <a:pt x="757" y="23"/>
                </a:lnTo>
                <a:lnTo>
                  <a:pt x="756" y="23"/>
                </a:lnTo>
                <a:lnTo>
                  <a:pt x="756" y="21"/>
                </a:lnTo>
                <a:lnTo>
                  <a:pt x="755" y="21"/>
                </a:lnTo>
                <a:lnTo>
                  <a:pt x="755" y="19"/>
                </a:lnTo>
                <a:lnTo>
                  <a:pt x="753" y="19"/>
                </a:lnTo>
                <a:lnTo>
                  <a:pt x="752" y="16"/>
                </a:lnTo>
                <a:lnTo>
                  <a:pt x="751" y="16"/>
                </a:lnTo>
                <a:lnTo>
                  <a:pt x="750" y="14"/>
                </a:lnTo>
                <a:lnTo>
                  <a:pt x="747" y="14"/>
                </a:lnTo>
                <a:lnTo>
                  <a:pt x="746" y="12"/>
                </a:lnTo>
                <a:lnTo>
                  <a:pt x="745" y="12"/>
                </a:lnTo>
                <a:lnTo>
                  <a:pt x="744" y="9"/>
                </a:lnTo>
                <a:lnTo>
                  <a:pt x="743" y="9"/>
                </a:lnTo>
                <a:lnTo>
                  <a:pt x="742" y="7"/>
                </a:lnTo>
                <a:lnTo>
                  <a:pt x="740" y="7"/>
                </a:lnTo>
                <a:lnTo>
                  <a:pt x="739" y="4"/>
                </a:lnTo>
                <a:lnTo>
                  <a:pt x="737" y="4"/>
                </a:lnTo>
                <a:lnTo>
                  <a:pt x="736" y="2"/>
                </a:lnTo>
                <a:lnTo>
                  <a:pt x="735" y="2"/>
                </a:lnTo>
                <a:lnTo>
                  <a:pt x="733" y="0"/>
                </a:lnTo>
                <a:lnTo>
                  <a:pt x="71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38">
            <a:extLst>
              <a:ext uri="{FF2B5EF4-FFF2-40B4-BE49-F238E27FC236}">
                <a16:creationId xmlns:a16="http://schemas.microsoft.com/office/drawing/2014/main" id="{AF55FFEA-FB2A-473F-0CA7-09FA15FC9A57}"/>
              </a:ext>
            </a:extLst>
          </p:cNvPr>
          <p:cNvSpPr>
            <a:spLocks/>
          </p:cNvSpPr>
          <p:nvPr/>
        </p:nvSpPr>
        <p:spPr bwMode="auto">
          <a:xfrm>
            <a:off x="1535112" y="1834172"/>
            <a:ext cx="1681163" cy="698500"/>
          </a:xfrm>
          <a:custGeom>
            <a:avLst/>
            <a:gdLst>
              <a:gd name="T0" fmla="*/ 1057 w 1059"/>
              <a:gd name="T1" fmla="*/ 431 h 440"/>
              <a:gd name="T2" fmla="*/ 1054 w 1059"/>
              <a:gd name="T3" fmla="*/ 429 h 440"/>
              <a:gd name="T4" fmla="*/ 988 w 1059"/>
              <a:gd name="T5" fmla="*/ 423 h 440"/>
              <a:gd name="T6" fmla="*/ 946 w 1059"/>
              <a:gd name="T7" fmla="*/ 415 h 440"/>
              <a:gd name="T8" fmla="*/ 880 w 1059"/>
              <a:gd name="T9" fmla="*/ 389 h 440"/>
              <a:gd name="T10" fmla="*/ 837 w 1059"/>
              <a:gd name="T11" fmla="*/ 359 h 440"/>
              <a:gd name="T12" fmla="*/ 795 w 1059"/>
              <a:gd name="T13" fmla="*/ 317 h 440"/>
              <a:gd name="T14" fmla="*/ 729 w 1059"/>
              <a:gd name="T15" fmla="*/ 226 h 440"/>
              <a:gd name="T16" fmla="*/ 708 w 1059"/>
              <a:gd name="T17" fmla="*/ 192 h 440"/>
              <a:gd name="T18" fmla="*/ 621 w 1059"/>
              <a:gd name="T19" fmla="*/ 60 h 440"/>
              <a:gd name="T20" fmla="*/ 575 w 1059"/>
              <a:gd name="T21" fmla="*/ 16 h 440"/>
              <a:gd name="T22" fmla="*/ 551 w 1059"/>
              <a:gd name="T23" fmla="*/ 3 h 440"/>
              <a:gd name="T24" fmla="*/ 506 w 1059"/>
              <a:gd name="T25" fmla="*/ 3 h 440"/>
              <a:gd name="T26" fmla="*/ 482 w 1059"/>
              <a:gd name="T27" fmla="*/ 16 h 440"/>
              <a:gd name="T28" fmla="*/ 437 w 1059"/>
              <a:gd name="T29" fmla="*/ 60 h 440"/>
              <a:gd name="T30" fmla="*/ 393 w 1059"/>
              <a:gd name="T31" fmla="*/ 122 h 440"/>
              <a:gd name="T32" fmla="*/ 350 w 1059"/>
              <a:gd name="T33" fmla="*/ 192 h 440"/>
              <a:gd name="T34" fmla="*/ 284 w 1059"/>
              <a:gd name="T35" fmla="*/ 290 h 440"/>
              <a:gd name="T36" fmla="*/ 241 w 1059"/>
              <a:gd name="T37" fmla="*/ 339 h 440"/>
              <a:gd name="T38" fmla="*/ 198 w 1059"/>
              <a:gd name="T39" fmla="*/ 376 h 440"/>
              <a:gd name="T40" fmla="*/ 154 w 1059"/>
              <a:gd name="T41" fmla="*/ 399 h 440"/>
              <a:gd name="T42" fmla="*/ 112 w 1059"/>
              <a:gd name="T43" fmla="*/ 415 h 440"/>
              <a:gd name="T44" fmla="*/ 47 w 1059"/>
              <a:gd name="T45" fmla="*/ 425 h 440"/>
              <a:gd name="T46" fmla="*/ 1 w 1059"/>
              <a:gd name="T47" fmla="*/ 429 h 440"/>
              <a:gd name="T48" fmla="*/ 0 w 1059"/>
              <a:gd name="T49" fmla="*/ 438 h 440"/>
              <a:gd name="T50" fmla="*/ 3 w 1059"/>
              <a:gd name="T51" fmla="*/ 439 h 440"/>
              <a:gd name="T52" fmla="*/ 1055 w 1059"/>
              <a:gd name="T53" fmla="*/ 439 h 440"/>
              <a:gd name="T54" fmla="*/ 1057 w 1059"/>
              <a:gd name="T55" fmla="*/ 438 h 440"/>
              <a:gd name="T56" fmla="*/ 1059 w 1059"/>
              <a:gd name="T57" fmla="*/ 433 h 440"/>
              <a:gd name="T58" fmla="*/ 1054 w 1059"/>
              <a:gd name="T59" fmla="*/ 431 h 440"/>
              <a:gd name="T60" fmla="*/ 9 w 1059"/>
              <a:gd name="T61" fmla="*/ 433 h 440"/>
              <a:gd name="T62" fmla="*/ 48 w 1059"/>
              <a:gd name="T63" fmla="*/ 435 h 440"/>
              <a:gd name="T64" fmla="*/ 113 w 1059"/>
              <a:gd name="T65" fmla="*/ 424 h 440"/>
              <a:gd name="T66" fmla="*/ 158 w 1059"/>
              <a:gd name="T67" fmla="*/ 407 h 440"/>
              <a:gd name="T68" fmla="*/ 204 w 1059"/>
              <a:gd name="T69" fmla="*/ 384 h 440"/>
              <a:gd name="T70" fmla="*/ 248 w 1059"/>
              <a:gd name="T71" fmla="*/ 345 h 440"/>
              <a:gd name="T72" fmla="*/ 313 w 1059"/>
              <a:gd name="T73" fmla="*/ 265 h 440"/>
              <a:gd name="T74" fmla="*/ 380 w 1059"/>
              <a:gd name="T75" fmla="*/ 162 h 440"/>
              <a:gd name="T76" fmla="*/ 445 w 1059"/>
              <a:gd name="T77" fmla="*/ 66 h 440"/>
              <a:gd name="T78" fmla="*/ 487 w 1059"/>
              <a:gd name="T79" fmla="*/ 23 h 440"/>
              <a:gd name="T80" fmla="*/ 507 w 1059"/>
              <a:gd name="T81" fmla="*/ 13 h 440"/>
              <a:gd name="T82" fmla="*/ 550 w 1059"/>
              <a:gd name="T83" fmla="*/ 13 h 440"/>
              <a:gd name="T84" fmla="*/ 569 w 1059"/>
              <a:gd name="T85" fmla="*/ 23 h 440"/>
              <a:gd name="T86" fmla="*/ 613 w 1059"/>
              <a:gd name="T87" fmla="*/ 66 h 440"/>
              <a:gd name="T88" fmla="*/ 655 w 1059"/>
              <a:gd name="T89" fmla="*/ 127 h 440"/>
              <a:gd name="T90" fmla="*/ 743 w 1059"/>
              <a:gd name="T91" fmla="*/ 265 h 440"/>
              <a:gd name="T92" fmla="*/ 788 w 1059"/>
              <a:gd name="T93" fmla="*/ 323 h 440"/>
              <a:gd name="T94" fmla="*/ 854 w 1059"/>
              <a:gd name="T95" fmla="*/ 384 h 440"/>
              <a:gd name="T96" fmla="*/ 898 w 1059"/>
              <a:gd name="T97" fmla="*/ 407 h 440"/>
              <a:gd name="T98" fmla="*/ 943 w 1059"/>
              <a:gd name="T99" fmla="*/ 423 h 440"/>
              <a:gd name="T100" fmla="*/ 987 w 1059"/>
              <a:gd name="T101" fmla="*/ 432 h 440"/>
              <a:gd name="T102" fmla="*/ 1053 w 1059"/>
              <a:gd name="T103" fmla="*/ 43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9" h="440">
                <a:moveTo>
                  <a:pt x="1059" y="433"/>
                </a:moveTo>
                <a:lnTo>
                  <a:pt x="1057" y="432"/>
                </a:lnTo>
                <a:lnTo>
                  <a:pt x="1057" y="431"/>
                </a:lnTo>
                <a:lnTo>
                  <a:pt x="1056" y="430"/>
                </a:lnTo>
                <a:lnTo>
                  <a:pt x="1056" y="429"/>
                </a:lnTo>
                <a:lnTo>
                  <a:pt x="1054" y="429"/>
                </a:lnTo>
                <a:lnTo>
                  <a:pt x="1031" y="428"/>
                </a:lnTo>
                <a:lnTo>
                  <a:pt x="1010" y="425"/>
                </a:lnTo>
                <a:lnTo>
                  <a:pt x="988" y="423"/>
                </a:lnTo>
                <a:lnTo>
                  <a:pt x="967" y="419"/>
                </a:lnTo>
                <a:lnTo>
                  <a:pt x="944" y="415"/>
                </a:lnTo>
                <a:lnTo>
                  <a:pt x="946" y="415"/>
                </a:lnTo>
                <a:lnTo>
                  <a:pt x="924" y="409"/>
                </a:lnTo>
                <a:lnTo>
                  <a:pt x="902" y="399"/>
                </a:lnTo>
                <a:lnTo>
                  <a:pt x="880" y="389"/>
                </a:lnTo>
                <a:lnTo>
                  <a:pt x="881" y="389"/>
                </a:lnTo>
                <a:lnTo>
                  <a:pt x="860" y="376"/>
                </a:lnTo>
                <a:lnTo>
                  <a:pt x="837" y="359"/>
                </a:lnTo>
                <a:lnTo>
                  <a:pt x="837" y="360"/>
                </a:lnTo>
                <a:lnTo>
                  <a:pt x="794" y="317"/>
                </a:lnTo>
                <a:lnTo>
                  <a:pt x="795" y="317"/>
                </a:lnTo>
                <a:lnTo>
                  <a:pt x="774" y="290"/>
                </a:lnTo>
                <a:lnTo>
                  <a:pt x="751" y="259"/>
                </a:lnTo>
                <a:lnTo>
                  <a:pt x="729" y="226"/>
                </a:lnTo>
                <a:lnTo>
                  <a:pt x="729" y="227"/>
                </a:lnTo>
                <a:lnTo>
                  <a:pt x="708" y="193"/>
                </a:lnTo>
                <a:lnTo>
                  <a:pt x="708" y="192"/>
                </a:lnTo>
                <a:lnTo>
                  <a:pt x="663" y="121"/>
                </a:lnTo>
                <a:lnTo>
                  <a:pt x="642" y="89"/>
                </a:lnTo>
                <a:lnTo>
                  <a:pt x="621" y="60"/>
                </a:lnTo>
                <a:lnTo>
                  <a:pt x="598" y="35"/>
                </a:lnTo>
                <a:lnTo>
                  <a:pt x="597" y="35"/>
                </a:lnTo>
                <a:lnTo>
                  <a:pt x="575" y="16"/>
                </a:lnTo>
                <a:lnTo>
                  <a:pt x="575" y="15"/>
                </a:lnTo>
                <a:lnTo>
                  <a:pt x="553" y="3"/>
                </a:lnTo>
                <a:lnTo>
                  <a:pt x="551" y="3"/>
                </a:lnTo>
                <a:lnTo>
                  <a:pt x="529" y="0"/>
                </a:lnTo>
                <a:lnTo>
                  <a:pt x="527" y="0"/>
                </a:lnTo>
                <a:lnTo>
                  <a:pt x="506" y="3"/>
                </a:lnTo>
                <a:lnTo>
                  <a:pt x="505" y="3"/>
                </a:lnTo>
                <a:lnTo>
                  <a:pt x="483" y="15"/>
                </a:lnTo>
                <a:lnTo>
                  <a:pt x="482" y="16"/>
                </a:lnTo>
                <a:lnTo>
                  <a:pt x="459" y="35"/>
                </a:lnTo>
                <a:lnTo>
                  <a:pt x="438" y="60"/>
                </a:lnTo>
                <a:lnTo>
                  <a:pt x="437" y="60"/>
                </a:lnTo>
                <a:lnTo>
                  <a:pt x="414" y="89"/>
                </a:lnTo>
                <a:lnTo>
                  <a:pt x="393" y="121"/>
                </a:lnTo>
                <a:lnTo>
                  <a:pt x="393" y="122"/>
                </a:lnTo>
                <a:lnTo>
                  <a:pt x="372" y="158"/>
                </a:lnTo>
                <a:lnTo>
                  <a:pt x="372" y="157"/>
                </a:lnTo>
                <a:lnTo>
                  <a:pt x="350" y="192"/>
                </a:lnTo>
                <a:lnTo>
                  <a:pt x="327" y="226"/>
                </a:lnTo>
                <a:lnTo>
                  <a:pt x="305" y="259"/>
                </a:lnTo>
                <a:lnTo>
                  <a:pt x="284" y="290"/>
                </a:lnTo>
                <a:lnTo>
                  <a:pt x="285" y="290"/>
                </a:lnTo>
                <a:lnTo>
                  <a:pt x="263" y="317"/>
                </a:lnTo>
                <a:lnTo>
                  <a:pt x="241" y="339"/>
                </a:lnTo>
                <a:lnTo>
                  <a:pt x="219" y="360"/>
                </a:lnTo>
                <a:lnTo>
                  <a:pt x="219" y="359"/>
                </a:lnTo>
                <a:lnTo>
                  <a:pt x="198" y="376"/>
                </a:lnTo>
                <a:lnTo>
                  <a:pt x="199" y="376"/>
                </a:lnTo>
                <a:lnTo>
                  <a:pt x="178" y="389"/>
                </a:lnTo>
                <a:lnTo>
                  <a:pt x="154" y="399"/>
                </a:lnTo>
                <a:lnTo>
                  <a:pt x="133" y="409"/>
                </a:lnTo>
                <a:lnTo>
                  <a:pt x="134" y="409"/>
                </a:lnTo>
                <a:lnTo>
                  <a:pt x="112" y="415"/>
                </a:lnTo>
                <a:lnTo>
                  <a:pt x="91" y="419"/>
                </a:lnTo>
                <a:lnTo>
                  <a:pt x="68" y="423"/>
                </a:lnTo>
                <a:lnTo>
                  <a:pt x="47" y="425"/>
                </a:lnTo>
                <a:lnTo>
                  <a:pt x="25" y="428"/>
                </a:lnTo>
                <a:lnTo>
                  <a:pt x="3" y="429"/>
                </a:lnTo>
                <a:lnTo>
                  <a:pt x="1" y="429"/>
                </a:lnTo>
                <a:lnTo>
                  <a:pt x="1" y="430"/>
                </a:lnTo>
                <a:lnTo>
                  <a:pt x="0" y="431"/>
                </a:lnTo>
                <a:lnTo>
                  <a:pt x="0" y="438"/>
                </a:lnTo>
                <a:lnTo>
                  <a:pt x="1" y="438"/>
                </a:lnTo>
                <a:lnTo>
                  <a:pt x="2" y="439"/>
                </a:lnTo>
                <a:lnTo>
                  <a:pt x="3" y="439"/>
                </a:lnTo>
                <a:lnTo>
                  <a:pt x="5" y="440"/>
                </a:lnTo>
                <a:lnTo>
                  <a:pt x="1054" y="440"/>
                </a:lnTo>
                <a:lnTo>
                  <a:pt x="1055" y="439"/>
                </a:lnTo>
                <a:lnTo>
                  <a:pt x="1056" y="439"/>
                </a:lnTo>
                <a:lnTo>
                  <a:pt x="1056" y="438"/>
                </a:lnTo>
                <a:lnTo>
                  <a:pt x="1057" y="438"/>
                </a:lnTo>
                <a:lnTo>
                  <a:pt x="1057" y="437"/>
                </a:lnTo>
                <a:lnTo>
                  <a:pt x="1059" y="436"/>
                </a:lnTo>
                <a:lnTo>
                  <a:pt x="1059" y="433"/>
                </a:lnTo>
                <a:lnTo>
                  <a:pt x="1049" y="433"/>
                </a:lnTo>
                <a:lnTo>
                  <a:pt x="1049" y="436"/>
                </a:lnTo>
                <a:lnTo>
                  <a:pt x="1054" y="431"/>
                </a:lnTo>
                <a:lnTo>
                  <a:pt x="5" y="431"/>
                </a:lnTo>
                <a:lnTo>
                  <a:pt x="9" y="436"/>
                </a:lnTo>
                <a:lnTo>
                  <a:pt x="9" y="433"/>
                </a:lnTo>
                <a:lnTo>
                  <a:pt x="5" y="438"/>
                </a:lnTo>
                <a:lnTo>
                  <a:pt x="26" y="437"/>
                </a:lnTo>
                <a:lnTo>
                  <a:pt x="48" y="435"/>
                </a:lnTo>
                <a:lnTo>
                  <a:pt x="69" y="432"/>
                </a:lnTo>
                <a:lnTo>
                  <a:pt x="92" y="429"/>
                </a:lnTo>
                <a:lnTo>
                  <a:pt x="113" y="424"/>
                </a:lnTo>
                <a:lnTo>
                  <a:pt x="114" y="423"/>
                </a:lnTo>
                <a:lnTo>
                  <a:pt x="137" y="417"/>
                </a:lnTo>
                <a:lnTo>
                  <a:pt x="158" y="407"/>
                </a:lnTo>
                <a:lnTo>
                  <a:pt x="181" y="397"/>
                </a:lnTo>
                <a:lnTo>
                  <a:pt x="182" y="397"/>
                </a:lnTo>
                <a:lnTo>
                  <a:pt x="204" y="384"/>
                </a:lnTo>
                <a:lnTo>
                  <a:pt x="225" y="367"/>
                </a:lnTo>
                <a:lnTo>
                  <a:pt x="247" y="346"/>
                </a:lnTo>
                <a:lnTo>
                  <a:pt x="248" y="345"/>
                </a:lnTo>
                <a:lnTo>
                  <a:pt x="270" y="323"/>
                </a:lnTo>
                <a:lnTo>
                  <a:pt x="292" y="296"/>
                </a:lnTo>
                <a:lnTo>
                  <a:pt x="313" y="265"/>
                </a:lnTo>
                <a:lnTo>
                  <a:pt x="336" y="232"/>
                </a:lnTo>
                <a:lnTo>
                  <a:pt x="358" y="198"/>
                </a:lnTo>
                <a:lnTo>
                  <a:pt x="380" y="162"/>
                </a:lnTo>
                <a:lnTo>
                  <a:pt x="401" y="127"/>
                </a:lnTo>
                <a:lnTo>
                  <a:pt x="423" y="95"/>
                </a:lnTo>
                <a:lnTo>
                  <a:pt x="445" y="66"/>
                </a:lnTo>
                <a:lnTo>
                  <a:pt x="466" y="41"/>
                </a:lnTo>
                <a:lnTo>
                  <a:pt x="465" y="42"/>
                </a:lnTo>
                <a:lnTo>
                  <a:pt x="487" y="23"/>
                </a:lnTo>
                <a:lnTo>
                  <a:pt x="486" y="23"/>
                </a:lnTo>
                <a:lnTo>
                  <a:pt x="509" y="12"/>
                </a:lnTo>
                <a:lnTo>
                  <a:pt x="507" y="13"/>
                </a:lnTo>
                <a:lnTo>
                  <a:pt x="529" y="9"/>
                </a:lnTo>
                <a:lnTo>
                  <a:pt x="527" y="9"/>
                </a:lnTo>
                <a:lnTo>
                  <a:pt x="550" y="13"/>
                </a:lnTo>
                <a:lnTo>
                  <a:pt x="549" y="12"/>
                </a:lnTo>
                <a:lnTo>
                  <a:pt x="570" y="23"/>
                </a:lnTo>
                <a:lnTo>
                  <a:pt x="569" y="23"/>
                </a:lnTo>
                <a:lnTo>
                  <a:pt x="591" y="42"/>
                </a:lnTo>
                <a:lnTo>
                  <a:pt x="591" y="41"/>
                </a:lnTo>
                <a:lnTo>
                  <a:pt x="613" y="66"/>
                </a:lnTo>
                <a:lnTo>
                  <a:pt x="612" y="66"/>
                </a:lnTo>
                <a:lnTo>
                  <a:pt x="633" y="95"/>
                </a:lnTo>
                <a:lnTo>
                  <a:pt x="655" y="127"/>
                </a:lnTo>
                <a:lnTo>
                  <a:pt x="699" y="198"/>
                </a:lnTo>
                <a:lnTo>
                  <a:pt x="721" y="232"/>
                </a:lnTo>
                <a:lnTo>
                  <a:pt x="743" y="265"/>
                </a:lnTo>
                <a:lnTo>
                  <a:pt x="765" y="296"/>
                </a:lnTo>
                <a:lnTo>
                  <a:pt x="787" y="323"/>
                </a:lnTo>
                <a:lnTo>
                  <a:pt x="788" y="323"/>
                </a:lnTo>
                <a:lnTo>
                  <a:pt x="831" y="366"/>
                </a:lnTo>
                <a:lnTo>
                  <a:pt x="831" y="367"/>
                </a:lnTo>
                <a:lnTo>
                  <a:pt x="854" y="384"/>
                </a:lnTo>
                <a:lnTo>
                  <a:pt x="855" y="384"/>
                </a:lnTo>
                <a:lnTo>
                  <a:pt x="876" y="397"/>
                </a:lnTo>
                <a:lnTo>
                  <a:pt x="898" y="407"/>
                </a:lnTo>
                <a:lnTo>
                  <a:pt x="921" y="417"/>
                </a:lnTo>
                <a:lnTo>
                  <a:pt x="922" y="417"/>
                </a:lnTo>
                <a:lnTo>
                  <a:pt x="943" y="423"/>
                </a:lnTo>
                <a:lnTo>
                  <a:pt x="943" y="424"/>
                </a:lnTo>
                <a:lnTo>
                  <a:pt x="966" y="429"/>
                </a:lnTo>
                <a:lnTo>
                  <a:pt x="987" y="432"/>
                </a:lnTo>
                <a:lnTo>
                  <a:pt x="1009" y="435"/>
                </a:lnTo>
                <a:lnTo>
                  <a:pt x="1030" y="437"/>
                </a:lnTo>
                <a:lnTo>
                  <a:pt x="1053" y="438"/>
                </a:lnTo>
                <a:lnTo>
                  <a:pt x="1049" y="433"/>
                </a:lnTo>
                <a:lnTo>
                  <a:pt x="1059" y="433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1">
            <a:extLst>
              <a:ext uri="{FF2B5EF4-FFF2-40B4-BE49-F238E27FC236}">
                <a16:creationId xmlns:a16="http://schemas.microsoft.com/office/drawing/2014/main" id="{1441B9A4-AF7E-A681-DEAA-B304D7A2F7BC}"/>
              </a:ext>
            </a:extLst>
          </p:cNvPr>
          <p:cNvSpPr>
            <a:spLocks/>
          </p:cNvSpPr>
          <p:nvPr/>
        </p:nvSpPr>
        <p:spPr bwMode="auto">
          <a:xfrm>
            <a:off x="1533525" y="3080360"/>
            <a:ext cx="1684337" cy="630237"/>
          </a:xfrm>
          <a:custGeom>
            <a:avLst/>
            <a:gdLst>
              <a:gd name="T0" fmla="*/ 1015 w 1061"/>
              <a:gd name="T1" fmla="*/ 293 h 397"/>
              <a:gd name="T2" fmla="*/ 994 w 1061"/>
              <a:gd name="T3" fmla="*/ 245 h 397"/>
              <a:gd name="T4" fmla="*/ 971 w 1061"/>
              <a:gd name="T5" fmla="*/ 196 h 397"/>
              <a:gd name="T6" fmla="*/ 950 w 1061"/>
              <a:gd name="T7" fmla="*/ 148 h 397"/>
              <a:gd name="T8" fmla="*/ 928 w 1061"/>
              <a:gd name="T9" fmla="*/ 100 h 397"/>
              <a:gd name="T10" fmla="*/ 906 w 1061"/>
              <a:gd name="T11" fmla="*/ 51 h 397"/>
              <a:gd name="T12" fmla="*/ 884 w 1061"/>
              <a:gd name="T13" fmla="*/ 3 h 397"/>
              <a:gd name="T14" fmla="*/ 884 w 1061"/>
              <a:gd name="T15" fmla="*/ 2 h 397"/>
              <a:gd name="T16" fmla="*/ 883 w 1061"/>
              <a:gd name="T17" fmla="*/ 1 h 397"/>
              <a:gd name="T18" fmla="*/ 881 w 1061"/>
              <a:gd name="T19" fmla="*/ 1 h 397"/>
              <a:gd name="T20" fmla="*/ 859 w 1061"/>
              <a:gd name="T21" fmla="*/ 0 h 397"/>
              <a:gd name="T22" fmla="*/ 200 w 1061"/>
              <a:gd name="T23" fmla="*/ 0 h 397"/>
              <a:gd name="T24" fmla="*/ 179 w 1061"/>
              <a:gd name="T25" fmla="*/ 1 h 397"/>
              <a:gd name="T26" fmla="*/ 176 w 1061"/>
              <a:gd name="T27" fmla="*/ 1 h 397"/>
              <a:gd name="T28" fmla="*/ 176 w 1061"/>
              <a:gd name="T29" fmla="*/ 2 h 397"/>
              <a:gd name="T30" fmla="*/ 175 w 1061"/>
              <a:gd name="T31" fmla="*/ 3 h 397"/>
              <a:gd name="T32" fmla="*/ 153 w 1061"/>
              <a:gd name="T33" fmla="*/ 51 h 397"/>
              <a:gd name="T34" fmla="*/ 132 w 1061"/>
              <a:gd name="T35" fmla="*/ 100 h 397"/>
              <a:gd name="T36" fmla="*/ 87 w 1061"/>
              <a:gd name="T37" fmla="*/ 196 h 397"/>
              <a:gd name="T38" fmla="*/ 45 w 1061"/>
              <a:gd name="T39" fmla="*/ 293 h 397"/>
              <a:gd name="T40" fmla="*/ 0 w 1061"/>
              <a:gd name="T41" fmla="*/ 390 h 397"/>
              <a:gd name="T42" fmla="*/ 0 w 1061"/>
              <a:gd name="T43" fmla="*/ 394 h 397"/>
              <a:gd name="T44" fmla="*/ 1 w 1061"/>
              <a:gd name="T45" fmla="*/ 395 h 397"/>
              <a:gd name="T46" fmla="*/ 2 w 1061"/>
              <a:gd name="T47" fmla="*/ 395 h 397"/>
              <a:gd name="T48" fmla="*/ 3 w 1061"/>
              <a:gd name="T49" fmla="*/ 397 h 397"/>
              <a:gd name="T50" fmla="*/ 1056 w 1061"/>
              <a:gd name="T51" fmla="*/ 397 h 397"/>
              <a:gd name="T52" fmla="*/ 1057 w 1061"/>
              <a:gd name="T53" fmla="*/ 395 h 397"/>
              <a:gd name="T54" fmla="*/ 1058 w 1061"/>
              <a:gd name="T55" fmla="*/ 395 h 397"/>
              <a:gd name="T56" fmla="*/ 1058 w 1061"/>
              <a:gd name="T57" fmla="*/ 394 h 397"/>
              <a:gd name="T58" fmla="*/ 1060 w 1061"/>
              <a:gd name="T59" fmla="*/ 394 h 397"/>
              <a:gd name="T60" fmla="*/ 1060 w 1061"/>
              <a:gd name="T61" fmla="*/ 393 h 397"/>
              <a:gd name="T62" fmla="*/ 1061 w 1061"/>
              <a:gd name="T63" fmla="*/ 392 h 397"/>
              <a:gd name="T64" fmla="*/ 1060 w 1061"/>
              <a:gd name="T65" fmla="*/ 391 h 397"/>
              <a:gd name="T66" fmla="*/ 1060 w 1061"/>
              <a:gd name="T67" fmla="*/ 390 h 397"/>
              <a:gd name="T68" fmla="*/ 1015 w 1061"/>
              <a:gd name="T69" fmla="*/ 293 h 397"/>
              <a:gd name="T70" fmla="*/ 1007 w 1061"/>
              <a:gd name="T71" fmla="*/ 296 h 397"/>
              <a:gd name="T72" fmla="*/ 1051 w 1061"/>
              <a:gd name="T73" fmla="*/ 393 h 397"/>
              <a:gd name="T74" fmla="*/ 1056 w 1061"/>
              <a:gd name="T75" fmla="*/ 387 h 397"/>
              <a:gd name="T76" fmla="*/ 4 w 1061"/>
              <a:gd name="T77" fmla="*/ 387 h 397"/>
              <a:gd name="T78" fmla="*/ 8 w 1061"/>
              <a:gd name="T79" fmla="*/ 393 h 397"/>
              <a:gd name="T80" fmla="*/ 53 w 1061"/>
              <a:gd name="T81" fmla="*/ 296 h 397"/>
              <a:gd name="T82" fmla="*/ 95 w 1061"/>
              <a:gd name="T83" fmla="*/ 200 h 397"/>
              <a:gd name="T84" fmla="*/ 140 w 1061"/>
              <a:gd name="T85" fmla="*/ 103 h 397"/>
              <a:gd name="T86" fmla="*/ 161 w 1061"/>
              <a:gd name="T87" fmla="*/ 55 h 397"/>
              <a:gd name="T88" fmla="*/ 183 w 1061"/>
              <a:gd name="T89" fmla="*/ 7 h 397"/>
              <a:gd name="T90" fmla="*/ 180 w 1061"/>
              <a:gd name="T91" fmla="*/ 10 h 397"/>
              <a:gd name="T92" fmla="*/ 201 w 1061"/>
              <a:gd name="T93" fmla="*/ 9 h 397"/>
              <a:gd name="T94" fmla="*/ 859 w 1061"/>
              <a:gd name="T95" fmla="*/ 9 h 397"/>
              <a:gd name="T96" fmla="*/ 858 w 1061"/>
              <a:gd name="T97" fmla="*/ 9 h 397"/>
              <a:gd name="T98" fmla="*/ 879 w 1061"/>
              <a:gd name="T99" fmla="*/ 10 h 397"/>
              <a:gd name="T100" fmla="*/ 876 w 1061"/>
              <a:gd name="T101" fmla="*/ 7 h 397"/>
              <a:gd name="T102" fmla="*/ 898 w 1061"/>
              <a:gd name="T103" fmla="*/ 55 h 397"/>
              <a:gd name="T104" fmla="*/ 919 w 1061"/>
              <a:gd name="T105" fmla="*/ 103 h 397"/>
              <a:gd name="T106" fmla="*/ 942 w 1061"/>
              <a:gd name="T107" fmla="*/ 152 h 397"/>
              <a:gd name="T108" fmla="*/ 963 w 1061"/>
              <a:gd name="T109" fmla="*/ 200 h 397"/>
              <a:gd name="T110" fmla="*/ 985 w 1061"/>
              <a:gd name="T111" fmla="*/ 248 h 397"/>
              <a:gd name="T112" fmla="*/ 1007 w 1061"/>
              <a:gd name="T113" fmla="*/ 296 h 397"/>
              <a:gd name="T114" fmla="*/ 1015 w 1061"/>
              <a:gd name="T115" fmla="*/ 29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1" h="397">
                <a:moveTo>
                  <a:pt x="1015" y="293"/>
                </a:moveTo>
                <a:lnTo>
                  <a:pt x="994" y="245"/>
                </a:lnTo>
                <a:lnTo>
                  <a:pt x="971" y="196"/>
                </a:lnTo>
                <a:lnTo>
                  <a:pt x="950" y="148"/>
                </a:lnTo>
                <a:lnTo>
                  <a:pt x="928" y="100"/>
                </a:lnTo>
                <a:lnTo>
                  <a:pt x="906" y="51"/>
                </a:lnTo>
                <a:lnTo>
                  <a:pt x="884" y="3"/>
                </a:lnTo>
                <a:lnTo>
                  <a:pt x="884" y="2"/>
                </a:lnTo>
                <a:lnTo>
                  <a:pt x="883" y="1"/>
                </a:lnTo>
                <a:lnTo>
                  <a:pt x="881" y="1"/>
                </a:lnTo>
                <a:lnTo>
                  <a:pt x="859" y="0"/>
                </a:lnTo>
                <a:lnTo>
                  <a:pt x="200" y="0"/>
                </a:lnTo>
                <a:lnTo>
                  <a:pt x="179" y="1"/>
                </a:lnTo>
                <a:lnTo>
                  <a:pt x="176" y="1"/>
                </a:lnTo>
                <a:lnTo>
                  <a:pt x="176" y="2"/>
                </a:lnTo>
                <a:lnTo>
                  <a:pt x="175" y="3"/>
                </a:lnTo>
                <a:lnTo>
                  <a:pt x="153" y="51"/>
                </a:lnTo>
                <a:lnTo>
                  <a:pt x="132" y="100"/>
                </a:lnTo>
                <a:lnTo>
                  <a:pt x="87" y="196"/>
                </a:lnTo>
                <a:lnTo>
                  <a:pt x="45" y="293"/>
                </a:lnTo>
                <a:lnTo>
                  <a:pt x="0" y="390"/>
                </a:lnTo>
                <a:lnTo>
                  <a:pt x="0" y="394"/>
                </a:lnTo>
                <a:lnTo>
                  <a:pt x="1" y="395"/>
                </a:lnTo>
                <a:lnTo>
                  <a:pt x="2" y="395"/>
                </a:lnTo>
                <a:lnTo>
                  <a:pt x="3" y="397"/>
                </a:lnTo>
                <a:lnTo>
                  <a:pt x="1056" y="397"/>
                </a:lnTo>
                <a:lnTo>
                  <a:pt x="1057" y="395"/>
                </a:lnTo>
                <a:lnTo>
                  <a:pt x="1058" y="395"/>
                </a:lnTo>
                <a:lnTo>
                  <a:pt x="1058" y="394"/>
                </a:lnTo>
                <a:lnTo>
                  <a:pt x="1060" y="394"/>
                </a:lnTo>
                <a:lnTo>
                  <a:pt x="1060" y="393"/>
                </a:lnTo>
                <a:lnTo>
                  <a:pt x="1061" y="392"/>
                </a:lnTo>
                <a:lnTo>
                  <a:pt x="1060" y="391"/>
                </a:lnTo>
                <a:lnTo>
                  <a:pt x="1060" y="390"/>
                </a:lnTo>
                <a:lnTo>
                  <a:pt x="1015" y="293"/>
                </a:lnTo>
                <a:lnTo>
                  <a:pt x="1007" y="296"/>
                </a:lnTo>
                <a:lnTo>
                  <a:pt x="1051" y="393"/>
                </a:lnTo>
                <a:lnTo>
                  <a:pt x="1056" y="387"/>
                </a:lnTo>
                <a:lnTo>
                  <a:pt x="4" y="387"/>
                </a:lnTo>
                <a:lnTo>
                  <a:pt x="8" y="393"/>
                </a:lnTo>
                <a:lnTo>
                  <a:pt x="53" y="296"/>
                </a:lnTo>
                <a:lnTo>
                  <a:pt x="95" y="200"/>
                </a:lnTo>
                <a:lnTo>
                  <a:pt x="140" y="103"/>
                </a:lnTo>
                <a:lnTo>
                  <a:pt x="161" y="55"/>
                </a:lnTo>
                <a:lnTo>
                  <a:pt x="183" y="7"/>
                </a:lnTo>
                <a:lnTo>
                  <a:pt x="180" y="10"/>
                </a:lnTo>
                <a:lnTo>
                  <a:pt x="201" y="9"/>
                </a:lnTo>
                <a:lnTo>
                  <a:pt x="859" y="9"/>
                </a:lnTo>
                <a:lnTo>
                  <a:pt x="858" y="9"/>
                </a:lnTo>
                <a:lnTo>
                  <a:pt x="879" y="10"/>
                </a:lnTo>
                <a:lnTo>
                  <a:pt x="876" y="7"/>
                </a:lnTo>
                <a:lnTo>
                  <a:pt x="898" y="55"/>
                </a:lnTo>
                <a:lnTo>
                  <a:pt x="919" y="103"/>
                </a:lnTo>
                <a:lnTo>
                  <a:pt x="942" y="152"/>
                </a:lnTo>
                <a:lnTo>
                  <a:pt x="963" y="200"/>
                </a:lnTo>
                <a:lnTo>
                  <a:pt x="985" y="248"/>
                </a:lnTo>
                <a:lnTo>
                  <a:pt x="1007" y="296"/>
                </a:lnTo>
                <a:lnTo>
                  <a:pt x="1015" y="293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2AB98835-00F0-01CD-E222-59488A74814B}"/>
              </a:ext>
            </a:extLst>
          </p:cNvPr>
          <p:cNvSpPr>
            <a:spLocks/>
          </p:cNvSpPr>
          <p:nvPr/>
        </p:nvSpPr>
        <p:spPr bwMode="auto">
          <a:xfrm>
            <a:off x="3568700" y="2958123"/>
            <a:ext cx="1682750" cy="700087"/>
          </a:xfrm>
          <a:custGeom>
            <a:avLst/>
            <a:gdLst>
              <a:gd name="T0" fmla="*/ 1058 w 1060"/>
              <a:gd name="T1" fmla="*/ 438 h 441"/>
              <a:gd name="T2" fmla="*/ 1059 w 1060"/>
              <a:gd name="T3" fmla="*/ 435 h 441"/>
              <a:gd name="T4" fmla="*/ 1055 w 1060"/>
              <a:gd name="T5" fmla="*/ 431 h 441"/>
              <a:gd name="T6" fmla="*/ 1028 w 1060"/>
              <a:gd name="T7" fmla="*/ 431 h 441"/>
              <a:gd name="T8" fmla="*/ 989 w 1060"/>
              <a:gd name="T9" fmla="*/ 428 h 441"/>
              <a:gd name="T10" fmla="*/ 948 w 1060"/>
              <a:gd name="T11" fmla="*/ 415 h 441"/>
              <a:gd name="T12" fmla="*/ 906 w 1060"/>
              <a:gd name="T13" fmla="*/ 384 h 441"/>
              <a:gd name="T14" fmla="*/ 840 w 1060"/>
              <a:gd name="T15" fmla="*/ 271 h 441"/>
              <a:gd name="T16" fmla="*/ 753 w 1060"/>
              <a:gd name="T17" fmla="*/ 47 h 441"/>
              <a:gd name="T18" fmla="*/ 729 w 1060"/>
              <a:gd name="T19" fmla="*/ 12 h 441"/>
              <a:gd name="T20" fmla="*/ 680 w 1060"/>
              <a:gd name="T21" fmla="*/ 12 h 441"/>
              <a:gd name="T22" fmla="*/ 635 w 1060"/>
              <a:gd name="T23" fmla="*/ 91 h 441"/>
              <a:gd name="T24" fmla="*/ 569 w 1060"/>
              <a:gd name="T25" fmla="*/ 239 h 441"/>
              <a:gd name="T26" fmla="*/ 531 w 1060"/>
              <a:gd name="T27" fmla="*/ 278 h 441"/>
              <a:gd name="T28" fmla="*/ 490 w 1060"/>
              <a:gd name="T29" fmla="*/ 240 h 441"/>
              <a:gd name="T30" fmla="*/ 402 w 1060"/>
              <a:gd name="T31" fmla="*/ 45 h 441"/>
              <a:gd name="T32" fmla="*/ 378 w 1060"/>
              <a:gd name="T33" fmla="*/ 11 h 441"/>
              <a:gd name="T34" fmla="*/ 330 w 1060"/>
              <a:gd name="T35" fmla="*/ 13 h 441"/>
              <a:gd name="T36" fmla="*/ 285 w 1060"/>
              <a:gd name="T37" fmla="*/ 95 h 441"/>
              <a:gd name="T38" fmla="*/ 197 w 1060"/>
              <a:gd name="T39" fmla="*/ 319 h 441"/>
              <a:gd name="T40" fmla="*/ 154 w 1060"/>
              <a:gd name="T41" fmla="*/ 384 h 441"/>
              <a:gd name="T42" fmla="*/ 91 w 1060"/>
              <a:gd name="T43" fmla="*/ 423 h 441"/>
              <a:gd name="T44" fmla="*/ 26 w 1060"/>
              <a:gd name="T45" fmla="*/ 431 h 441"/>
              <a:gd name="T46" fmla="*/ 31 w 1060"/>
              <a:gd name="T47" fmla="*/ 432 h 441"/>
              <a:gd name="T48" fmla="*/ 4 w 1060"/>
              <a:gd name="T49" fmla="*/ 431 h 441"/>
              <a:gd name="T50" fmla="*/ 0 w 1060"/>
              <a:gd name="T51" fmla="*/ 438 h 441"/>
              <a:gd name="T52" fmla="*/ 5 w 1060"/>
              <a:gd name="T53" fmla="*/ 441 h 441"/>
              <a:gd name="T54" fmla="*/ 5 w 1060"/>
              <a:gd name="T55" fmla="*/ 441 h 441"/>
              <a:gd name="T56" fmla="*/ 24 w 1060"/>
              <a:gd name="T57" fmla="*/ 439 h 441"/>
              <a:gd name="T58" fmla="*/ 50 w 1060"/>
              <a:gd name="T59" fmla="*/ 439 h 441"/>
              <a:gd name="T60" fmla="*/ 116 w 1060"/>
              <a:gd name="T61" fmla="*/ 423 h 441"/>
              <a:gd name="T62" fmla="*/ 161 w 1060"/>
              <a:gd name="T63" fmla="*/ 390 h 441"/>
              <a:gd name="T64" fmla="*/ 227 w 1060"/>
              <a:gd name="T65" fmla="*/ 274 h 441"/>
              <a:gd name="T66" fmla="*/ 315 w 1060"/>
              <a:gd name="T67" fmla="*/ 51 h 441"/>
              <a:gd name="T68" fmla="*/ 357 w 1060"/>
              <a:gd name="T69" fmla="*/ 8 h 441"/>
              <a:gd name="T70" fmla="*/ 393 w 1060"/>
              <a:gd name="T71" fmla="*/ 49 h 441"/>
              <a:gd name="T72" fmla="*/ 459 w 1060"/>
              <a:gd name="T73" fmla="*/ 200 h 441"/>
              <a:gd name="T74" fmla="*/ 505 w 1060"/>
              <a:gd name="T75" fmla="*/ 276 h 441"/>
              <a:gd name="T76" fmla="*/ 530 w 1060"/>
              <a:gd name="T77" fmla="*/ 287 h 441"/>
              <a:gd name="T78" fmla="*/ 555 w 1060"/>
              <a:gd name="T79" fmla="*/ 274 h 441"/>
              <a:gd name="T80" fmla="*/ 621 w 1060"/>
              <a:gd name="T81" fmla="*/ 148 h 441"/>
              <a:gd name="T82" fmla="*/ 687 w 1060"/>
              <a:gd name="T83" fmla="*/ 18 h 441"/>
              <a:gd name="T84" fmla="*/ 724 w 1060"/>
              <a:gd name="T85" fmla="*/ 20 h 441"/>
              <a:gd name="T86" fmla="*/ 766 w 1060"/>
              <a:gd name="T87" fmla="*/ 99 h 441"/>
              <a:gd name="T88" fmla="*/ 854 w 1060"/>
              <a:gd name="T89" fmla="*/ 323 h 441"/>
              <a:gd name="T90" fmla="*/ 899 w 1060"/>
              <a:gd name="T91" fmla="*/ 391 h 441"/>
              <a:gd name="T92" fmla="*/ 965 w 1060"/>
              <a:gd name="T93" fmla="*/ 431 h 441"/>
              <a:gd name="T94" fmla="*/ 1032 w 1060"/>
              <a:gd name="T95" fmla="*/ 441 h 441"/>
              <a:gd name="T96" fmla="*/ 1035 w 1060"/>
              <a:gd name="T97" fmla="*/ 438 h 441"/>
              <a:gd name="T98" fmla="*/ 1038 w 1060"/>
              <a:gd name="T99" fmla="*/ 435 h 441"/>
              <a:gd name="T100" fmla="*/ 1055 w 1060"/>
              <a:gd name="T101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0" h="441">
                <a:moveTo>
                  <a:pt x="1055" y="441"/>
                </a:moveTo>
                <a:lnTo>
                  <a:pt x="1056" y="439"/>
                </a:lnTo>
                <a:lnTo>
                  <a:pt x="1058" y="439"/>
                </a:lnTo>
                <a:lnTo>
                  <a:pt x="1058" y="438"/>
                </a:lnTo>
                <a:lnTo>
                  <a:pt x="1059" y="438"/>
                </a:lnTo>
                <a:lnTo>
                  <a:pt x="1059" y="437"/>
                </a:lnTo>
                <a:lnTo>
                  <a:pt x="1060" y="436"/>
                </a:lnTo>
                <a:lnTo>
                  <a:pt x="1059" y="435"/>
                </a:lnTo>
                <a:lnTo>
                  <a:pt x="1059" y="434"/>
                </a:lnTo>
                <a:lnTo>
                  <a:pt x="1058" y="432"/>
                </a:lnTo>
                <a:lnTo>
                  <a:pt x="1058" y="431"/>
                </a:lnTo>
                <a:lnTo>
                  <a:pt x="1055" y="431"/>
                </a:lnTo>
                <a:lnTo>
                  <a:pt x="1033" y="430"/>
                </a:lnTo>
                <a:lnTo>
                  <a:pt x="1030" y="430"/>
                </a:lnTo>
                <a:lnTo>
                  <a:pt x="1029" y="431"/>
                </a:lnTo>
                <a:lnTo>
                  <a:pt x="1028" y="431"/>
                </a:lnTo>
                <a:lnTo>
                  <a:pt x="1028" y="436"/>
                </a:lnTo>
                <a:lnTo>
                  <a:pt x="1033" y="431"/>
                </a:lnTo>
                <a:lnTo>
                  <a:pt x="1010" y="430"/>
                </a:lnTo>
                <a:lnTo>
                  <a:pt x="989" y="428"/>
                </a:lnTo>
                <a:lnTo>
                  <a:pt x="967" y="423"/>
                </a:lnTo>
                <a:lnTo>
                  <a:pt x="968" y="423"/>
                </a:lnTo>
                <a:lnTo>
                  <a:pt x="947" y="415"/>
                </a:lnTo>
                <a:lnTo>
                  <a:pt x="948" y="415"/>
                </a:lnTo>
                <a:lnTo>
                  <a:pt x="926" y="402"/>
                </a:lnTo>
                <a:lnTo>
                  <a:pt x="926" y="403"/>
                </a:lnTo>
                <a:lnTo>
                  <a:pt x="904" y="384"/>
                </a:lnTo>
                <a:lnTo>
                  <a:pt x="906" y="384"/>
                </a:lnTo>
                <a:lnTo>
                  <a:pt x="884" y="356"/>
                </a:lnTo>
                <a:lnTo>
                  <a:pt x="884" y="357"/>
                </a:lnTo>
                <a:lnTo>
                  <a:pt x="862" y="319"/>
                </a:lnTo>
                <a:lnTo>
                  <a:pt x="840" y="271"/>
                </a:lnTo>
                <a:lnTo>
                  <a:pt x="817" y="213"/>
                </a:lnTo>
                <a:lnTo>
                  <a:pt x="796" y="154"/>
                </a:lnTo>
                <a:lnTo>
                  <a:pt x="774" y="95"/>
                </a:lnTo>
                <a:lnTo>
                  <a:pt x="753" y="47"/>
                </a:lnTo>
                <a:lnTo>
                  <a:pt x="753" y="46"/>
                </a:lnTo>
                <a:lnTo>
                  <a:pt x="730" y="13"/>
                </a:lnTo>
                <a:lnTo>
                  <a:pt x="729" y="13"/>
                </a:lnTo>
                <a:lnTo>
                  <a:pt x="729" y="12"/>
                </a:lnTo>
                <a:lnTo>
                  <a:pt x="708" y="0"/>
                </a:lnTo>
                <a:lnTo>
                  <a:pt x="703" y="0"/>
                </a:lnTo>
                <a:lnTo>
                  <a:pt x="681" y="11"/>
                </a:lnTo>
                <a:lnTo>
                  <a:pt x="680" y="12"/>
                </a:lnTo>
                <a:lnTo>
                  <a:pt x="678" y="12"/>
                </a:lnTo>
                <a:lnTo>
                  <a:pt x="657" y="44"/>
                </a:lnTo>
                <a:lnTo>
                  <a:pt x="657" y="45"/>
                </a:lnTo>
                <a:lnTo>
                  <a:pt x="635" y="91"/>
                </a:lnTo>
                <a:lnTo>
                  <a:pt x="612" y="145"/>
                </a:lnTo>
                <a:lnTo>
                  <a:pt x="591" y="197"/>
                </a:lnTo>
                <a:lnTo>
                  <a:pt x="569" y="240"/>
                </a:lnTo>
                <a:lnTo>
                  <a:pt x="569" y="239"/>
                </a:lnTo>
                <a:lnTo>
                  <a:pt x="546" y="269"/>
                </a:lnTo>
                <a:lnTo>
                  <a:pt x="549" y="267"/>
                </a:lnTo>
                <a:lnTo>
                  <a:pt x="528" y="278"/>
                </a:lnTo>
                <a:lnTo>
                  <a:pt x="531" y="278"/>
                </a:lnTo>
                <a:lnTo>
                  <a:pt x="510" y="267"/>
                </a:lnTo>
                <a:lnTo>
                  <a:pt x="512" y="269"/>
                </a:lnTo>
                <a:lnTo>
                  <a:pt x="490" y="239"/>
                </a:lnTo>
                <a:lnTo>
                  <a:pt x="490" y="240"/>
                </a:lnTo>
                <a:lnTo>
                  <a:pt x="468" y="197"/>
                </a:lnTo>
                <a:lnTo>
                  <a:pt x="446" y="145"/>
                </a:lnTo>
                <a:lnTo>
                  <a:pt x="424" y="91"/>
                </a:lnTo>
                <a:lnTo>
                  <a:pt x="402" y="45"/>
                </a:lnTo>
                <a:lnTo>
                  <a:pt x="402" y="44"/>
                </a:lnTo>
                <a:lnTo>
                  <a:pt x="380" y="12"/>
                </a:lnTo>
                <a:lnTo>
                  <a:pt x="379" y="12"/>
                </a:lnTo>
                <a:lnTo>
                  <a:pt x="378" y="11"/>
                </a:lnTo>
                <a:lnTo>
                  <a:pt x="356" y="0"/>
                </a:lnTo>
                <a:lnTo>
                  <a:pt x="352" y="0"/>
                </a:lnTo>
                <a:lnTo>
                  <a:pt x="331" y="12"/>
                </a:lnTo>
                <a:lnTo>
                  <a:pt x="330" y="13"/>
                </a:lnTo>
                <a:lnTo>
                  <a:pt x="329" y="13"/>
                </a:lnTo>
                <a:lnTo>
                  <a:pt x="306" y="46"/>
                </a:lnTo>
                <a:lnTo>
                  <a:pt x="306" y="47"/>
                </a:lnTo>
                <a:lnTo>
                  <a:pt x="285" y="95"/>
                </a:lnTo>
                <a:lnTo>
                  <a:pt x="263" y="154"/>
                </a:lnTo>
                <a:lnTo>
                  <a:pt x="242" y="213"/>
                </a:lnTo>
                <a:lnTo>
                  <a:pt x="219" y="271"/>
                </a:lnTo>
                <a:lnTo>
                  <a:pt x="197" y="319"/>
                </a:lnTo>
                <a:lnTo>
                  <a:pt x="176" y="357"/>
                </a:lnTo>
                <a:lnTo>
                  <a:pt x="176" y="356"/>
                </a:lnTo>
                <a:lnTo>
                  <a:pt x="153" y="384"/>
                </a:lnTo>
                <a:lnTo>
                  <a:pt x="154" y="384"/>
                </a:lnTo>
                <a:lnTo>
                  <a:pt x="133" y="403"/>
                </a:lnTo>
                <a:lnTo>
                  <a:pt x="134" y="402"/>
                </a:lnTo>
                <a:lnTo>
                  <a:pt x="112" y="415"/>
                </a:lnTo>
                <a:lnTo>
                  <a:pt x="91" y="423"/>
                </a:lnTo>
                <a:lnTo>
                  <a:pt x="92" y="423"/>
                </a:lnTo>
                <a:lnTo>
                  <a:pt x="70" y="428"/>
                </a:lnTo>
                <a:lnTo>
                  <a:pt x="48" y="430"/>
                </a:lnTo>
                <a:lnTo>
                  <a:pt x="26" y="431"/>
                </a:lnTo>
                <a:lnTo>
                  <a:pt x="32" y="436"/>
                </a:lnTo>
                <a:lnTo>
                  <a:pt x="32" y="435"/>
                </a:lnTo>
                <a:lnTo>
                  <a:pt x="31" y="434"/>
                </a:lnTo>
                <a:lnTo>
                  <a:pt x="31" y="432"/>
                </a:lnTo>
                <a:lnTo>
                  <a:pt x="30" y="431"/>
                </a:lnTo>
                <a:lnTo>
                  <a:pt x="30" y="430"/>
                </a:lnTo>
                <a:lnTo>
                  <a:pt x="26" y="430"/>
                </a:lnTo>
                <a:lnTo>
                  <a:pt x="4" y="431"/>
                </a:lnTo>
                <a:lnTo>
                  <a:pt x="1" y="431"/>
                </a:lnTo>
                <a:lnTo>
                  <a:pt x="1" y="432"/>
                </a:lnTo>
                <a:lnTo>
                  <a:pt x="0" y="434"/>
                </a:lnTo>
                <a:lnTo>
                  <a:pt x="0" y="438"/>
                </a:lnTo>
                <a:lnTo>
                  <a:pt x="1" y="439"/>
                </a:lnTo>
                <a:lnTo>
                  <a:pt x="2" y="439"/>
                </a:lnTo>
                <a:lnTo>
                  <a:pt x="4" y="441"/>
                </a:lnTo>
                <a:lnTo>
                  <a:pt x="5" y="441"/>
                </a:lnTo>
                <a:lnTo>
                  <a:pt x="1055" y="441"/>
                </a:lnTo>
                <a:lnTo>
                  <a:pt x="1055" y="431"/>
                </a:lnTo>
                <a:lnTo>
                  <a:pt x="5" y="431"/>
                </a:lnTo>
                <a:lnTo>
                  <a:pt x="5" y="441"/>
                </a:lnTo>
                <a:lnTo>
                  <a:pt x="27" y="439"/>
                </a:lnTo>
                <a:lnTo>
                  <a:pt x="22" y="435"/>
                </a:lnTo>
                <a:lnTo>
                  <a:pt x="22" y="438"/>
                </a:lnTo>
                <a:lnTo>
                  <a:pt x="24" y="439"/>
                </a:lnTo>
                <a:lnTo>
                  <a:pt x="25" y="439"/>
                </a:lnTo>
                <a:lnTo>
                  <a:pt x="26" y="441"/>
                </a:lnTo>
                <a:lnTo>
                  <a:pt x="27" y="441"/>
                </a:lnTo>
                <a:lnTo>
                  <a:pt x="50" y="439"/>
                </a:lnTo>
                <a:lnTo>
                  <a:pt x="71" y="437"/>
                </a:lnTo>
                <a:lnTo>
                  <a:pt x="93" y="432"/>
                </a:lnTo>
                <a:lnTo>
                  <a:pt x="94" y="431"/>
                </a:lnTo>
                <a:lnTo>
                  <a:pt x="116" y="423"/>
                </a:lnTo>
                <a:lnTo>
                  <a:pt x="117" y="423"/>
                </a:lnTo>
                <a:lnTo>
                  <a:pt x="139" y="410"/>
                </a:lnTo>
                <a:lnTo>
                  <a:pt x="160" y="391"/>
                </a:lnTo>
                <a:lnTo>
                  <a:pt x="161" y="390"/>
                </a:lnTo>
                <a:lnTo>
                  <a:pt x="184" y="362"/>
                </a:lnTo>
                <a:lnTo>
                  <a:pt x="205" y="324"/>
                </a:lnTo>
                <a:lnTo>
                  <a:pt x="205" y="323"/>
                </a:lnTo>
                <a:lnTo>
                  <a:pt x="227" y="274"/>
                </a:lnTo>
                <a:lnTo>
                  <a:pt x="250" y="217"/>
                </a:lnTo>
                <a:lnTo>
                  <a:pt x="271" y="158"/>
                </a:lnTo>
                <a:lnTo>
                  <a:pt x="293" y="99"/>
                </a:lnTo>
                <a:lnTo>
                  <a:pt x="315" y="51"/>
                </a:lnTo>
                <a:lnTo>
                  <a:pt x="315" y="52"/>
                </a:lnTo>
                <a:lnTo>
                  <a:pt x="337" y="19"/>
                </a:lnTo>
                <a:lnTo>
                  <a:pt x="336" y="20"/>
                </a:lnTo>
                <a:lnTo>
                  <a:pt x="357" y="8"/>
                </a:lnTo>
                <a:lnTo>
                  <a:pt x="352" y="8"/>
                </a:lnTo>
                <a:lnTo>
                  <a:pt x="375" y="19"/>
                </a:lnTo>
                <a:lnTo>
                  <a:pt x="372" y="18"/>
                </a:lnTo>
                <a:lnTo>
                  <a:pt x="393" y="49"/>
                </a:lnTo>
                <a:lnTo>
                  <a:pt x="393" y="48"/>
                </a:lnTo>
                <a:lnTo>
                  <a:pt x="416" y="94"/>
                </a:lnTo>
                <a:lnTo>
                  <a:pt x="438" y="148"/>
                </a:lnTo>
                <a:lnTo>
                  <a:pt x="459" y="200"/>
                </a:lnTo>
                <a:lnTo>
                  <a:pt x="482" y="244"/>
                </a:lnTo>
                <a:lnTo>
                  <a:pt x="482" y="245"/>
                </a:lnTo>
                <a:lnTo>
                  <a:pt x="504" y="274"/>
                </a:lnTo>
                <a:lnTo>
                  <a:pt x="505" y="276"/>
                </a:lnTo>
                <a:lnTo>
                  <a:pt x="506" y="276"/>
                </a:lnTo>
                <a:lnTo>
                  <a:pt x="528" y="286"/>
                </a:lnTo>
                <a:lnTo>
                  <a:pt x="529" y="287"/>
                </a:lnTo>
                <a:lnTo>
                  <a:pt x="530" y="287"/>
                </a:lnTo>
                <a:lnTo>
                  <a:pt x="531" y="286"/>
                </a:lnTo>
                <a:lnTo>
                  <a:pt x="552" y="276"/>
                </a:lnTo>
                <a:lnTo>
                  <a:pt x="554" y="276"/>
                </a:lnTo>
                <a:lnTo>
                  <a:pt x="555" y="274"/>
                </a:lnTo>
                <a:lnTo>
                  <a:pt x="577" y="245"/>
                </a:lnTo>
                <a:lnTo>
                  <a:pt x="577" y="244"/>
                </a:lnTo>
                <a:lnTo>
                  <a:pt x="599" y="200"/>
                </a:lnTo>
                <a:lnTo>
                  <a:pt x="621" y="148"/>
                </a:lnTo>
                <a:lnTo>
                  <a:pt x="643" y="94"/>
                </a:lnTo>
                <a:lnTo>
                  <a:pt x="665" y="48"/>
                </a:lnTo>
                <a:lnTo>
                  <a:pt x="665" y="49"/>
                </a:lnTo>
                <a:lnTo>
                  <a:pt x="687" y="18"/>
                </a:lnTo>
                <a:lnTo>
                  <a:pt x="684" y="19"/>
                </a:lnTo>
                <a:lnTo>
                  <a:pt x="707" y="8"/>
                </a:lnTo>
                <a:lnTo>
                  <a:pt x="703" y="8"/>
                </a:lnTo>
                <a:lnTo>
                  <a:pt x="724" y="20"/>
                </a:lnTo>
                <a:lnTo>
                  <a:pt x="722" y="19"/>
                </a:lnTo>
                <a:lnTo>
                  <a:pt x="744" y="52"/>
                </a:lnTo>
                <a:lnTo>
                  <a:pt x="744" y="51"/>
                </a:lnTo>
                <a:lnTo>
                  <a:pt x="766" y="99"/>
                </a:lnTo>
                <a:lnTo>
                  <a:pt x="788" y="158"/>
                </a:lnTo>
                <a:lnTo>
                  <a:pt x="809" y="217"/>
                </a:lnTo>
                <a:lnTo>
                  <a:pt x="831" y="274"/>
                </a:lnTo>
                <a:lnTo>
                  <a:pt x="854" y="323"/>
                </a:lnTo>
                <a:lnTo>
                  <a:pt x="854" y="324"/>
                </a:lnTo>
                <a:lnTo>
                  <a:pt x="876" y="362"/>
                </a:lnTo>
                <a:lnTo>
                  <a:pt x="897" y="390"/>
                </a:lnTo>
                <a:lnTo>
                  <a:pt x="899" y="391"/>
                </a:lnTo>
                <a:lnTo>
                  <a:pt x="920" y="410"/>
                </a:lnTo>
                <a:lnTo>
                  <a:pt x="921" y="410"/>
                </a:lnTo>
                <a:lnTo>
                  <a:pt x="943" y="423"/>
                </a:lnTo>
                <a:lnTo>
                  <a:pt x="965" y="431"/>
                </a:lnTo>
                <a:lnTo>
                  <a:pt x="966" y="432"/>
                </a:lnTo>
                <a:lnTo>
                  <a:pt x="988" y="437"/>
                </a:lnTo>
                <a:lnTo>
                  <a:pt x="1009" y="439"/>
                </a:lnTo>
                <a:lnTo>
                  <a:pt x="1032" y="441"/>
                </a:lnTo>
                <a:lnTo>
                  <a:pt x="1033" y="441"/>
                </a:lnTo>
                <a:lnTo>
                  <a:pt x="1034" y="439"/>
                </a:lnTo>
                <a:lnTo>
                  <a:pt x="1035" y="439"/>
                </a:lnTo>
                <a:lnTo>
                  <a:pt x="1035" y="438"/>
                </a:lnTo>
                <a:lnTo>
                  <a:pt x="1036" y="438"/>
                </a:lnTo>
                <a:lnTo>
                  <a:pt x="1036" y="437"/>
                </a:lnTo>
                <a:lnTo>
                  <a:pt x="1038" y="436"/>
                </a:lnTo>
                <a:lnTo>
                  <a:pt x="1038" y="435"/>
                </a:lnTo>
                <a:lnTo>
                  <a:pt x="1032" y="439"/>
                </a:lnTo>
                <a:lnTo>
                  <a:pt x="1054" y="441"/>
                </a:lnTo>
                <a:lnTo>
                  <a:pt x="1055" y="431"/>
                </a:lnTo>
                <a:lnTo>
                  <a:pt x="1055" y="441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own Arrow 10">
            <a:extLst>
              <a:ext uri="{FF2B5EF4-FFF2-40B4-BE49-F238E27FC236}">
                <a16:creationId xmlns:a16="http://schemas.microsoft.com/office/drawing/2014/main" id="{ECBB10B0-6AF3-8926-F01E-2C39D656F654}"/>
              </a:ext>
            </a:extLst>
          </p:cNvPr>
          <p:cNvSpPr/>
          <p:nvPr/>
        </p:nvSpPr>
        <p:spPr>
          <a:xfrm>
            <a:off x="3393281" y="1753210"/>
            <a:ext cx="45719" cy="2514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8A9FF-D7AF-60B5-10BA-A3981C93B754}"/>
              </a:ext>
            </a:extLst>
          </p:cNvPr>
          <p:cNvSpPr txBox="1"/>
          <p:nvPr/>
        </p:nvSpPr>
        <p:spPr>
          <a:xfrm>
            <a:off x="4243816" y="228661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D8DA6-7047-432F-E6C6-FE0E61C2577D}"/>
              </a:ext>
            </a:extLst>
          </p:cNvPr>
          <p:cNvSpPr txBox="1"/>
          <p:nvPr/>
        </p:nvSpPr>
        <p:spPr>
          <a:xfrm>
            <a:off x="3956264" y="3381211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9366C4-1E2E-B096-3D6B-C267F218EB84}"/>
              </a:ext>
            </a:extLst>
          </p:cNvPr>
          <p:cNvSpPr txBox="1"/>
          <p:nvPr/>
        </p:nvSpPr>
        <p:spPr>
          <a:xfrm>
            <a:off x="1921882" y="3408198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672775-050E-22BB-0750-24E2B019B105}"/>
              </a:ext>
            </a:extLst>
          </p:cNvPr>
          <p:cNvSpPr txBox="1"/>
          <p:nvPr/>
        </p:nvSpPr>
        <p:spPr>
          <a:xfrm>
            <a:off x="1921882" y="2257260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158288-2D1D-5120-6A28-6DDB116AE937}"/>
              </a:ext>
            </a:extLst>
          </p:cNvPr>
          <p:cNvSpPr txBox="1"/>
          <p:nvPr/>
        </p:nvSpPr>
        <p:spPr>
          <a:xfrm>
            <a:off x="2255836" y="5801990"/>
            <a:ext cx="236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Distribution of sample means from any population</a:t>
            </a:r>
          </a:p>
        </p:txBody>
      </p:sp>
    </p:spTree>
    <p:extLst>
      <p:ext uri="{BB962C8B-B14F-4D97-AF65-F5344CB8AC3E}">
        <p14:creationId xmlns:p14="http://schemas.microsoft.com/office/powerpoint/2010/main" val="1624316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E663-271A-B38B-0207-549E20D6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Normal Distribution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ECBC77-EFD9-6A07-8F3D-7B910B7A301D}"/>
              </a:ext>
            </a:extLst>
          </p:cNvPr>
          <p:cNvGrpSpPr/>
          <p:nvPr/>
        </p:nvGrpSpPr>
        <p:grpSpPr>
          <a:xfrm>
            <a:off x="3445933" y="1565940"/>
            <a:ext cx="6096000" cy="3973696"/>
            <a:chOff x="1447800" y="1570371"/>
            <a:chExt cx="6096000" cy="397369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B267804-783D-953E-33F0-8DBD35500956}"/>
                </a:ext>
              </a:extLst>
            </p:cNvPr>
            <p:cNvCxnSpPr/>
            <p:nvPr/>
          </p:nvCxnSpPr>
          <p:spPr>
            <a:xfrm>
              <a:off x="1447800" y="5114703"/>
              <a:ext cx="60960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7EEC56F5-2B02-5084-B22C-060B79714940}"/>
                </a:ext>
              </a:extLst>
            </p:cNvPr>
            <p:cNvSpPr/>
            <p:nvPr/>
          </p:nvSpPr>
          <p:spPr>
            <a:xfrm>
              <a:off x="2133600" y="2311399"/>
              <a:ext cx="4605867" cy="2794001"/>
            </a:xfrm>
            <a:custGeom>
              <a:avLst/>
              <a:gdLst>
                <a:gd name="connsiteX0" fmla="*/ 0 w 4605867"/>
                <a:gd name="connsiteY0" fmla="*/ 2785534 h 2794001"/>
                <a:gd name="connsiteX1" fmla="*/ 787400 w 4605867"/>
                <a:gd name="connsiteY1" fmla="*/ 2438401 h 2794001"/>
                <a:gd name="connsiteX2" fmla="*/ 1507067 w 4605867"/>
                <a:gd name="connsiteY2" fmla="*/ 1185334 h 2794001"/>
                <a:gd name="connsiteX3" fmla="*/ 2286000 w 4605867"/>
                <a:gd name="connsiteY3" fmla="*/ 1 h 2794001"/>
                <a:gd name="connsiteX4" fmla="*/ 3081867 w 4605867"/>
                <a:gd name="connsiteY4" fmla="*/ 1193801 h 2794001"/>
                <a:gd name="connsiteX5" fmla="*/ 3818467 w 4605867"/>
                <a:gd name="connsiteY5" fmla="*/ 2446867 h 2794001"/>
                <a:gd name="connsiteX6" fmla="*/ 4605867 w 4605867"/>
                <a:gd name="connsiteY6" fmla="*/ 2794001 h 279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5867" h="2794001">
                  <a:moveTo>
                    <a:pt x="0" y="2785534"/>
                  </a:moveTo>
                  <a:cubicBezTo>
                    <a:pt x="268111" y="2745317"/>
                    <a:pt x="536222" y="2705101"/>
                    <a:pt x="787400" y="2438401"/>
                  </a:cubicBezTo>
                  <a:cubicBezTo>
                    <a:pt x="1038578" y="2171701"/>
                    <a:pt x="1257300" y="1591734"/>
                    <a:pt x="1507067" y="1185334"/>
                  </a:cubicBezTo>
                  <a:cubicBezTo>
                    <a:pt x="1756834" y="778934"/>
                    <a:pt x="2023533" y="-1410"/>
                    <a:pt x="2286000" y="1"/>
                  </a:cubicBezTo>
                  <a:cubicBezTo>
                    <a:pt x="2548467" y="1412"/>
                    <a:pt x="2826456" y="785990"/>
                    <a:pt x="3081867" y="1193801"/>
                  </a:cubicBezTo>
                  <a:cubicBezTo>
                    <a:pt x="3337278" y="1601612"/>
                    <a:pt x="3564467" y="2180167"/>
                    <a:pt x="3818467" y="2446867"/>
                  </a:cubicBezTo>
                  <a:cubicBezTo>
                    <a:pt x="4072467" y="2713567"/>
                    <a:pt x="4476045" y="2738968"/>
                    <a:pt x="4605867" y="2794001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3EE8E65-9939-65AB-B218-B5FD3E762B92}"/>
                </a:ext>
              </a:extLst>
            </p:cNvPr>
            <p:cNvCxnSpPr>
              <a:stCxn id="16" idx="0"/>
            </p:cNvCxnSpPr>
            <p:nvPr/>
          </p:nvCxnSpPr>
          <p:spPr>
            <a:xfrm>
              <a:off x="5655574" y="1570370"/>
              <a:ext cx="17092" cy="3140369"/>
            </a:xfrm>
            <a:prstGeom prst="line">
              <a:avLst/>
            </a:prstGeom>
            <a:ln>
              <a:solidFill>
                <a:schemeClr val="accent4">
                  <a:shade val="95000"/>
                  <a:satMod val="105000"/>
                  <a:alpha val="5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851A3CA-78A2-A3A7-0AFD-A5E55FE7FA79}"/>
                </a:ext>
              </a:extLst>
            </p:cNvPr>
            <p:cNvCxnSpPr/>
            <p:nvPr/>
          </p:nvCxnSpPr>
          <p:spPr>
            <a:xfrm>
              <a:off x="3810000" y="2302097"/>
              <a:ext cx="16933" cy="2803303"/>
            </a:xfrm>
            <a:prstGeom prst="line">
              <a:avLst/>
            </a:prstGeom>
            <a:ln>
              <a:solidFill>
                <a:schemeClr val="accent4">
                  <a:shade val="95000"/>
                  <a:satMod val="105000"/>
                  <a:alpha val="5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51B64E-F8D1-ED2B-092A-B08418F04D3A}"/>
                </a:ext>
              </a:extLst>
            </p:cNvPr>
            <p:cNvCxnSpPr/>
            <p:nvPr/>
          </p:nvCxnSpPr>
          <p:spPr>
            <a:xfrm>
              <a:off x="5638800" y="2328332"/>
              <a:ext cx="16933" cy="2803303"/>
            </a:xfrm>
            <a:prstGeom prst="line">
              <a:avLst/>
            </a:prstGeom>
            <a:ln>
              <a:solidFill>
                <a:schemeClr val="accent4">
                  <a:shade val="95000"/>
                  <a:satMod val="105000"/>
                  <a:alpha val="5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0F9E82-44D6-4FAB-E7EA-8EDA669569B8}"/>
                </a:ext>
              </a:extLst>
            </p:cNvPr>
            <p:cNvCxnSpPr/>
            <p:nvPr/>
          </p:nvCxnSpPr>
          <p:spPr>
            <a:xfrm>
              <a:off x="3200400" y="2336799"/>
              <a:ext cx="16933" cy="2803303"/>
            </a:xfrm>
            <a:prstGeom prst="line">
              <a:avLst/>
            </a:prstGeom>
            <a:ln>
              <a:solidFill>
                <a:schemeClr val="accent4">
                  <a:shade val="95000"/>
                  <a:satMod val="105000"/>
                  <a:alpha val="5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B5381D-EB94-EB94-6EDE-6FC27F679C84}"/>
                </a:ext>
              </a:extLst>
            </p:cNvPr>
            <p:cNvCxnSpPr/>
            <p:nvPr/>
          </p:nvCxnSpPr>
          <p:spPr>
            <a:xfrm>
              <a:off x="2667000" y="2311400"/>
              <a:ext cx="16933" cy="2803303"/>
            </a:xfrm>
            <a:prstGeom prst="line">
              <a:avLst/>
            </a:prstGeom>
            <a:ln>
              <a:solidFill>
                <a:schemeClr val="accent4">
                  <a:shade val="95000"/>
                  <a:satMod val="105000"/>
                  <a:alpha val="5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CCFE30-624C-4B6C-A13D-795E3FEFD971}"/>
                </a:ext>
              </a:extLst>
            </p:cNvPr>
            <p:cNvCxnSpPr/>
            <p:nvPr/>
          </p:nvCxnSpPr>
          <p:spPr>
            <a:xfrm>
              <a:off x="6248400" y="2311399"/>
              <a:ext cx="16933" cy="2803303"/>
            </a:xfrm>
            <a:prstGeom prst="line">
              <a:avLst/>
            </a:prstGeom>
            <a:ln>
              <a:solidFill>
                <a:schemeClr val="accent4">
                  <a:shade val="95000"/>
                  <a:satMod val="105000"/>
                  <a:alpha val="5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A1DB67-2928-67A6-729B-811B16B86808}"/>
                </a:ext>
              </a:extLst>
            </p:cNvPr>
            <p:cNvCxnSpPr/>
            <p:nvPr/>
          </p:nvCxnSpPr>
          <p:spPr>
            <a:xfrm>
              <a:off x="5029200" y="2328332"/>
              <a:ext cx="16933" cy="2803303"/>
            </a:xfrm>
            <a:prstGeom prst="line">
              <a:avLst/>
            </a:prstGeom>
            <a:ln>
              <a:solidFill>
                <a:schemeClr val="accent4">
                  <a:shade val="95000"/>
                  <a:satMod val="105000"/>
                  <a:alpha val="5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6A659E-8107-01B2-4E62-4E90BF361E4D}"/>
                </a:ext>
              </a:extLst>
            </p:cNvPr>
            <p:cNvSpPr txBox="1"/>
            <p:nvPr/>
          </p:nvSpPr>
          <p:spPr>
            <a:xfrm>
              <a:off x="2409207" y="5174734"/>
              <a:ext cx="4176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-3σ   -2σ    -1σ      0      +1σ   +2σ   +3σ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84F029-BE56-6F12-6E16-4597F045944E}"/>
              </a:ext>
            </a:extLst>
          </p:cNvPr>
          <p:cNvGrpSpPr/>
          <p:nvPr/>
        </p:nvGrpSpPr>
        <p:grpSpPr>
          <a:xfrm>
            <a:off x="5350615" y="1969904"/>
            <a:ext cx="2133918" cy="369332"/>
            <a:chOff x="3428682" y="2145268"/>
            <a:chExt cx="2133918" cy="3693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49452E-5A75-7A53-8F21-13C2268D2A34}"/>
                </a:ext>
              </a:extLst>
            </p:cNvPr>
            <p:cNvSpPr txBox="1"/>
            <p:nvPr/>
          </p:nvSpPr>
          <p:spPr>
            <a:xfrm>
              <a:off x="3428682" y="2145268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               50%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9630EEA-7F76-6DFD-1AAE-F7C4A8BDCF30}"/>
                </a:ext>
              </a:extLst>
            </p:cNvPr>
            <p:cNvCxnSpPr/>
            <p:nvPr/>
          </p:nvCxnSpPr>
          <p:spPr>
            <a:xfrm flipH="1">
              <a:off x="4038600" y="2329934"/>
              <a:ext cx="46566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6508B7A-7C6B-E6CB-7637-B05C677C74DD}"/>
                </a:ext>
              </a:extLst>
            </p:cNvPr>
            <p:cNvCxnSpPr/>
            <p:nvPr/>
          </p:nvCxnSpPr>
          <p:spPr>
            <a:xfrm flipH="1">
              <a:off x="4461933" y="2329934"/>
              <a:ext cx="465666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1A08AB9-8FF3-B81B-7925-96DC4E878220}"/>
              </a:ext>
            </a:extLst>
          </p:cNvPr>
          <p:cNvSpPr txBox="1"/>
          <p:nvPr/>
        </p:nvSpPr>
        <p:spPr>
          <a:xfrm>
            <a:off x="1464733" y="3025036"/>
            <a:ext cx="2685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µ ± 1σ	=	68.3%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µ ± 2σ	=	95.4%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µ ± 3σ	=	99.7%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27B3B5-14F4-2400-3E48-F09BBBE98A7D}"/>
              </a:ext>
            </a:extLst>
          </p:cNvPr>
          <p:cNvSpPr txBox="1"/>
          <p:nvPr/>
        </p:nvSpPr>
        <p:spPr>
          <a:xfrm>
            <a:off x="4907410" y="4222167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2%   14%  34%  34%  14%   2%</a:t>
            </a:r>
          </a:p>
        </p:txBody>
      </p:sp>
    </p:spTree>
    <p:extLst>
      <p:ext uri="{BB962C8B-B14F-4D97-AF65-F5344CB8AC3E}">
        <p14:creationId xmlns:p14="http://schemas.microsoft.com/office/powerpoint/2010/main" val="841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327E-392F-AE3A-BA29-4A06630B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Capability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489D4A-472C-6364-0B12-51F96C3A95AB}"/>
              </a:ext>
            </a:extLst>
          </p:cNvPr>
          <p:cNvSpPr txBox="1">
            <a:spLocks/>
          </p:cNvSpPr>
          <p:nvPr/>
        </p:nvSpPr>
        <p:spPr>
          <a:xfrm>
            <a:off x="1787769" y="4989879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5314A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Capability</a:t>
            </a:r>
          </a:p>
        </p:txBody>
      </p:sp>
      <p:pic>
        <p:nvPicPr>
          <p:cNvPr id="5" name="Picture 2" descr="http://www.opexcellencesolutions.com/wp-content/uploads/2013/02/SixSigma-Capability-Improvement.gif">
            <a:extLst>
              <a:ext uri="{FF2B5EF4-FFF2-40B4-BE49-F238E27FC236}">
                <a16:creationId xmlns:a16="http://schemas.microsoft.com/office/drawing/2014/main" id="{C641BC06-8242-9052-B1EF-FD89CA96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19" y="1345755"/>
            <a:ext cx="4362450" cy="37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6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E920-3200-3365-08AA-23266620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data?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DF7238-4BCF-21B7-2E39-E308F401F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317" y="1107688"/>
            <a:ext cx="10558346" cy="383787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is factual information (as measurements or statistics) used as a basic for reasoning, discussion or calculation.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(Merriam-Webster Dictionary, m-w.com)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this mean?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allows us to make educated decisions and take action!</a:t>
            </a:r>
          </a:p>
        </p:txBody>
      </p:sp>
    </p:spTree>
    <p:extLst>
      <p:ext uri="{BB962C8B-B14F-4D97-AF65-F5344CB8AC3E}">
        <p14:creationId xmlns:p14="http://schemas.microsoft.com/office/powerpoint/2010/main" val="1478148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B6B5-6814-4066-3857-9D31FF03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Capability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0A625E-0C64-2D20-CAEB-D53050AF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308" y="1197708"/>
            <a:ext cx="10308492" cy="4984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process capability and specification limits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the procedure of calculating process capability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C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P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indices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Estimating percentage of process beyond specification limits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non-normal data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capability calculation</a:t>
            </a:r>
          </a:p>
        </p:txBody>
      </p:sp>
    </p:spTree>
    <p:extLst>
      <p:ext uri="{BB962C8B-B14F-4D97-AF65-F5344CB8AC3E}">
        <p14:creationId xmlns:p14="http://schemas.microsoft.com/office/powerpoint/2010/main" val="19865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2765-CEC7-4433-CB45-84E8B289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Specification Limits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9235CC-3E49-417B-6941-35B811D47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54" y="1299308"/>
            <a:ext cx="6374667" cy="5558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Individual features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(dimensions) on a product are assigned specification limits.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 we determine a process is able to produce a part that meets specification limits?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Process Capability!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64E7AE1D-8517-F9E6-05E5-425CF5BF787E}"/>
              </a:ext>
            </a:extLst>
          </p:cNvPr>
          <p:cNvSpPr>
            <a:spLocks/>
          </p:cNvSpPr>
          <p:nvPr/>
        </p:nvSpPr>
        <p:spPr bwMode="auto">
          <a:xfrm>
            <a:off x="8716596" y="2659063"/>
            <a:ext cx="1392238" cy="1550988"/>
          </a:xfrm>
          <a:custGeom>
            <a:avLst/>
            <a:gdLst>
              <a:gd name="T0" fmla="*/ 490 w 1074"/>
              <a:gd name="T1" fmla="*/ 7 h 489"/>
              <a:gd name="T2" fmla="*/ 463 w 1074"/>
              <a:gd name="T3" fmla="*/ 17 h 489"/>
              <a:gd name="T4" fmla="*/ 436 w 1074"/>
              <a:gd name="T5" fmla="*/ 31 h 489"/>
              <a:gd name="T6" fmla="*/ 411 w 1074"/>
              <a:gd name="T7" fmla="*/ 47 h 489"/>
              <a:gd name="T8" fmla="*/ 392 w 1074"/>
              <a:gd name="T9" fmla="*/ 63 h 489"/>
              <a:gd name="T10" fmla="*/ 367 w 1074"/>
              <a:gd name="T11" fmla="*/ 82 h 489"/>
              <a:gd name="T12" fmla="*/ 351 w 1074"/>
              <a:gd name="T13" fmla="*/ 99 h 489"/>
              <a:gd name="T14" fmla="*/ 338 w 1074"/>
              <a:gd name="T15" fmla="*/ 112 h 489"/>
              <a:gd name="T16" fmla="*/ 326 w 1074"/>
              <a:gd name="T17" fmla="*/ 126 h 489"/>
              <a:gd name="T18" fmla="*/ 313 w 1074"/>
              <a:gd name="T19" fmla="*/ 139 h 489"/>
              <a:gd name="T20" fmla="*/ 301 w 1074"/>
              <a:gd name="T21" fmla="*/ 154 h 489"/>
              <a:gd name="T22" fmla="*/ 288 w 1074"/>
              <a:gd name="T23" fmla="*/ 166 h 489"/>
              <a:gd name="T24" fmla="*/ 276 w 1074"/>
              <a:gd name="T25" fmla="*/ 181 h 489"/>
              <a:gd name="T26" fmla="*/ 263 w 1074"/>
              <a:gd name="T27" fmla="*/ 195 h 489"/>
              <a:gd name="T28" fmla="*/ 251 w 1074"/>
              <a:gd name="T29" fmla="*/ 211 h 489"/>
              <a:gd name="T30" fmla="*/ 238 w 1074"/>
              <a:gd name="T31" fmla="*/ 226 h 489"/>
              <a:gd name="T32" fmla="*/ 226 w 1074"/>
              <a:gd name="T33" fmla="*/ 242 h 489"/>
              <a:gd name="T34" fmla="*/ 213 w 1074"/>
              <a:gd name="T35" fmla="*/ 255 h 489"/>
              <a:gd name="T36" fmla="*/ 201 w 1074"/>
              <a:gd name="T37" fmla="*/ 272 h 489"/>
              <a:gd name="T38" fmla="*/ 188 w 1074"/>
              <a:gd name="T39" fmla="*/ 286 h 489"/>
              <a:gd name="T40" fmla="*/ 176 w 1074"/>
              <a:gd name="T41" fmla="*/ 301 h 489"/>
              <a:gd name="T42" fmla="*/ 163 w 1074"/>
              <a:gd name="T43" fmla="*/ 315 h 489"/>
              <a:gd name="T44" fmla="*/ 151 w 1074"/>
              <a:gd name="T45" fmla="*/ 332 h 489"/>
              <a:gd name="T46" fmla="*/ 138 w 1074"/>
              <a:gd name="T47" fmla="*/ 345 h 489"/>
              <a:gd name="T48" fmla="*/ 126 w 1074"/>
              <a:gd name="T49" fmla="*/ 361 h 489"/>
              <a:gd name="T50" fmla="*/ 113 w 1074"/>
              <a:gd name="T51" fmla="*/ 374 h 489"/>
              <a:gd name="T52" fmla="*/ 101 w 1074"/>
              <a:gd name="T53" fmla="*/ 389 h 489"/>
              <a:gd name="T54" fmla="*/ 88 w 1074"/>
              <a:gd name="T55" fmla="*/ 402 h 489"/>
              <a:gd name="T56" fmla="*/ 76 w 1074"/>
              <a:gd name="T57" fmla="*/ 417 h 489"/>
              <a:gd name="T58" fmla="*/ 63 w 1074"/>
              <a:gd name="T59" fmla="*/ 429 h 489"/>
              <a:gd name="T60" fmla="*/ 48 w 1074"/>
              <a:gd name="T61" fmla="*/ 446 h 489"/>
              <a:gd name="T62" fmla="*/ 27 w 1074"/>
              <a:gd name="T63" fmla="*/ 463 h 489"/>
              <a:gd name="T64" fmla="*/ 9 w 1074"/>
              <a:gd name="T65" fmla="*/ 480 h 489"/>
              <a:gd name="T66" fmla="*/ 1064 w 1074"/>
              <a:gd name="T67" fmla="*/ 480 h 489"/>
              <a:gd name="T68" fmla="*/ 1045 w 1074"/>
              <a:gd name="T69" fmla="*/ 462 h 489"/>
              <a:gd name="T70" fmla="*/ 1026 w 1074"/>
              <a:gd name="T71" fmla="*/ 445 h 489"/>
              <a:gd name="T72" fmla="*/ 1006 w 1074"/>
              <a:gd name="T73" fmla="*/ 424 h 489"/>
              <a:gd name="T74" fmla="*/ 993 w 1074"/>
              <a:gd name="T75" fmla="*/ 409 h 489"/>
              <a:gd name="T76" fmla="*/ 970 w 1074"/>
              <a:gd name="T77" fmla="*/ 386 h 489"/>
              <a:gd name="T78" fmla="*/ 945 w 1074"/>
              <a:gd name="T79" fmla="*/ 359 h 489"/>
              <a:gd name="T80" fmla="*/ 926 w 1074"/>
              <a:gd name="T81" fmla="*/ 336 h 489"/>
              <a:gd name="T82" fmla="*/ 912 w 1074"/>
              <a:gd name="T83" fmla="*/ 321 h 489"/>
              <a:gd name="T84" fmla="*/ 901 w 1074"/>
              <a:gd name="T85" fmla="*/ 304 h 489"/>
              <a:gd name="T86" fmla="*/ 887 w 1074"/>
              <a:gd name="T87" fmla="*/ 291 h 489"/>
              <a:gd name="T88" fmla="*/ 876 w 1074"/>
              <a:gd name="T89" fmla="*/ 274 h 489"/>
              <a:gd name="T90" fmla="*/ 862 w 1074"/>
              <a:gd name="T91" fmla="*/ 260 h 489"/>
              <a:gd name="T92" fmla="*/ 851 w 1074"/>
              <a:gd name="T93" fmla="*/ 244 h 489"/>
              <a:gd name="T94" fmla="*/ 837 w 1074"/>
              <a:gd name="T95" fmla="*/ 230 h 489"/>
              <a:gd name="T96" fmla="*/ 826 w 1074"/>
              <a:gd name="T97" fmla="*/ 213 h 489"/>
              <a:gd name="T98" fmla="*/ 812 w 1074"/>
              <a:gd name="T99" fmla="*/ 200 h 489"/>
              <a:gd name="T100" fmla="*/ 801 w 1074"/>
              <a:gd name="T101" fmla="*/ 184 h 489"/>
              <a:gd name="T102" fmla="*/ 787 w 1074"/>
              <a:gd name="T103" fmla="*/ 170 h 489"/>
              <a:gd name="T104" fmla="*/ 776 w 1074"/>
              <a:gd name="T105" fmla="*/ 155 h 489"/>
              <a:gd name="T106" fmla="*/ 762 w 1074"/>
              <a:gd name="T107" fmla="*/ 141 h 489"/>
              <a:gd name="T108" fmla="*/ 751 w 1074"/>
              <a:gd name="T109" fmla="*/ 126 h 489"/>
              <a:gd name="T110" fmla="*/ 732 w 1074"/>
              <a:gd name="T111" fmla="*/ 110 h 489"/>
              <a:gd name="T112" fmla="*/ 714 w 1074"/>
              <a:gd name="T113" fmla="*/ 91 h 489"/>
              <a:gd name="T114" fmla="*/ 695 w 1074"/>
              <a:gd name="T115" fmla="*/ 76 h 489"/>
              <a:gd name="T116" fmla="*/ 678 w 1074"/>
              <a:gd name="T117" fmla="*/ 59 h 489"/>
              <a:gd name="T118" fmla="*/ 659 w 1074"/>
              <a:gd name="T119" fmla="*/ 45 h 489"/>
              <a:gd name="T120" fmla="*/ 634 w 1074"/>
              <a:gd name="T121" fmla="*/ 30 h 489"/>
              <a:gd name="T122" fmla="*/ 609 w 1074"/>
              <a:gd name="T123" fmla="*/ 16 h 489"/>
              <a:gd name="T124" fmla="*/ 582 w 1074"/>
              <a:gd name="T125" fmla="*/ 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4" h="489">
                <a:moveTo>
                  <a:pt x="530" y="0"/>
                </a:moveTo>
                <a:lnTo>
                  <a:pt x="530" y="1"/>
                </a:lnTo>
                <a:lnTo>
                  <a:pt x="522" y="1"/>
                </a:lnTo>
                <a:lnTo>
                  <a:pt x="522" y="2"/>
                </a:lnTo>
                <a:lnTo>
                  <a:pt x="515" y="2"/>
                </a:lnTo>
                <a:lnTo>
                  <a:pt x="515" y="3"/>
                </a:lnTo>
                <a:lnTo>
                  <a:pt x="509" y="3"/>
                </a:lnTo>
                <a:lnTo>
                  <a:pt x="509" y="4"/>
                </a:lnTo>
                <a:lnTo>
                  <a:pt x="501" y="4"/>
                </a:lnTo>
                <a:lnTo>
                  <a:pt x="501" y="5"/>
                </a:lnTo>
                <a:lnTo>
                  <a:pt x="493" y="5"/>
                </a:lnTo>
                <a:lnTo>
                  <a:pt x="493" y="6"/>
                </a:lnTo>
                <a:lnTo>
                  <a:pt x="490" y="7"/>
                </a:lnTo>
                <a:lnTo>
                  <a:pt x="486" y="8"/>
                </a:lnTo>
                <a:lnTo>
                  <a:pt x="486" y="9"/>
                </a:lnTo>
                <a:lnTo>
                  <a:pt x="482" y="9"/>
                </a:lnTo>
                <a:lnTo>
                  <a:pt x="482" y="10"/>
                </a:lnTo>
                <a:lnTo>
                  <a:pt x="478" y="11"/>
                </a:lnTo>
                <a:lnTo>
                  <a:pt x="478" y="12"/>
                </a:lnTo>
                <a:lnTo>
                  <a:pt x="474" y="12"/>
                </a:lnTo>
                <a:lnTo>
                  <a:pt x="474" y="13"/>
                </a:lnTo>
                <a:lnTo>
                  <a:pt x="470" y="14"/>
                </a:lnTo>
                <a:lnTo>
                  <a:pt x="466" y="15"/>
                </a:lnTo>
                <a:lnTo>
                  <a:pt x="466" y="16"/>
                </a:lnTo>
                <a:lnTo>
                  <a:pt x="463" y="16"/>
                </a:lnTo>
                <a:lnTo>
                  <a:pt x="463" y="17"/>
                </a:lnTo>
                <a:lnTo>
                  <a:pt x="459" y="18"/>
                </a:lnTo>
                <a:lnTo>
                  <a:pt x="459" y="19"/>
                </a:lnTo>
                <a:lnTo>
                  <a:pt x="455" y="19"/>
                </a:lnTo>
                <a:lnTo>
                  <a:pt x="455" y="20"/>
                </a:lnTo>
                <a:lnTo>
                  <a:pt x="451" y="22"/>
                </a:lnTo>
                <a:lnTo>
                  <a:pt x="447" y="23"/>
                </a:lnTo>
                <a:lnTo>
                  <a:pt x="447" y="24"/>
                </a:lnTo>
                <a:lnTo>
                  <a:pt x="443" y="25"/>
                </a:lnTo>
                <a:lnTo>
                  <a:pt x="443" y="27"/>
                </a:lnTo>
                <a:lnTo>
                  <a:pt x="440" y="28"/>
                </a:lnTo>
                <a:lnTo>
                  <a:pt x="440" y="29"/>
                </a:lnTo>
                <a:lnTo>
                  <a:pt x="436" y="30"/>
                </a:lnTo>
                <a:lnTo>
                  <a:pt x="436" y="31"/>
                </a:lnTo>
                <a:lnTo>
                  <a:pt x="434" y="31"/>
                </a:lnTo>
                <a:lnTo>
                  <a:pt x="434" y="33"/>
                </a:lnTo>
                <a:lnTo>
                  <a:pt x="430" y="34"/>
                </a:lnTo>
                <a:lnTo>
                  <a:pt x="430" y="35"/>
                </a:lnTo>
                <a:lnTo>
                  <a:pt x="426" y="36"/>
                </a:lnTo>
                <a:lnTo>
                  <a:pt x="426" y="38"/>
                </a:lnTo>
                <a:lnTo>
                  <a:pt x="422" y="39"/>
                </a:lnTo>
                <a:lnTo>
                  <a:pt x="422" y="40"/>
                </a:lnTo>
                <a:lnTo>
                  <a:pt x="418" y="41"/>
                </a:lnTo>
                <a:lnTo>
                  <a:pt x="418" y="44"/>
                </a:lnTo>
                <a:lnTo>
                  <a:pt x="415" y="45"/>
                </a:lnTo>
                <a:lnTo>
                  <a:pt x="415" y="46"/>
                </a:lnTo>
                <a:lnTo>
                  <a:pt x="411" y="47"/>
                </a:lnTo>
                <a:lnTo>
                  <a:pt x="411" y="48"/>
                </a:lnTo>
                <a:lnTo>
                  <a:pt x="409" y="48"/>
                </a:lnTo>
                <a:lnTo>
                  <a:pt x="409" y="50"/>
                </a:lnTo>
                <a:lnTo>
                  <a:pt x="405" y="51"/>
                </a:lnTo>
                <a:lnTo>
                  <a:pt x="405" y="52"/>
                </a:lnTo>
                <a:lnTo>
                  <a:pt x="403" y="52"/>
                </a:lnTo>
                <a:lnTo>
                  <a:pt x="403" y="54"/>
                </a:lnTo>
                <a:lnTo>
                  <a:pt x="399" y="55"/>
                </a:lnTo>
                <a:lnTo>
                  <a:pt x="399" y="57"/>
                </a:lnTo>
                <a:lnTo>
                  <a:pt x="395" y="58"/>
                </a:lnTo>
                <a:lnTo>
                  <a:pt x="395" y="60"/>
                </a:lnTo>
                <a:lnTo>
                  <a:pt x="392" y="61"/>
                </a:lnTo>
                <a:lnTo>
                  <a:pt x="392" y="63"/>
                </a:lnTo>
                <a:lnTo>
                  <a:pt x="388" y="65"/>
                </a:lnTo>
                <a:lnTo>
                  <a:pt x="388" y="67"/>
                </a:lnTo>
                <a:lnTo>
                  <a:pt x="384" y="68"/>
                </a:lnTo>
                <a:lnTo>
                  <a:pt x="384" y="70"/>
                </a:lnTo>
                <a:lnTo>
                  <a:pt x="382" y="70"/>
                </a:lnTo>
                <a:lnTo>
                  <a:pt x="382" y="72"/>
                </a:lnTo>
                <a:lnTo>
                  <a:pt x="378" y="73"/>
                </a:lnTo>
                <a:lnTo>
                  <a:pt x="378" y="75"/>
                </a:lnTo>
                <a:lnTo>
                  <a:pt x="374" y="76"/>
                </a:lnTo>
                <a:lnTo>
                  <a:pt x="374" y="78"/>
                </a:lnTo>
                <a:lnTo>
                  <a:pt x="370" y="79"/>
                </a:lnTo>
                <a:lnTo>
                  <a:pt x="370" y="81"/>
                </a:lnTo>
                <a:lnTo>
                  <a:pt x="367" y="82"/>
                </a:lnTo>
                <a:lnTo>
                  <a:pt x="367" y="84"/>
                </a:lnTo>
                <a:lnTo>
                  <a:pt x="363" y="85"/>
                </a:lnTo>
                <a:lnTo>
                  <a:pt x="363" y="88"/>
                </a:lnTo>
                <a:lnTo>
                  <a:pt x="359" y="89"/>
                </a:lnTo>
                <a:lnTo>
                  <a:pt x="359" y="91"/>
                </a:lnTo>
                <a:lnTo>
                  <a:pt x="357" y="91"/>
                </a:lnTo>
                <a:lnTo>
                  <a:pt x="357" y="93"/>
                </a:lnTo>
                <a:lnTo>
                  <a:pt x="355" y="93"/>
                </a:lnTo>
                <a:lnTo>
                  <a:pt x="355" y="95"/>
                </a:lnTo>
                <a:lnTo>
                  <a:pt x="353" y="95"/>
                </a:lnTo>
                <a:lnTo>
                  <a:pt x="353" y="97"/>
                </a:lnTo>
                <a:lnTo>
                  <a:pt x="351" y="97"/>
                </a:lnTo>
                <a:lnTo>
                  <a:pt x="351" y="99"/>
                </a:lnTo>
                <a:lnTo>
                  <a:pt x="349" y="99"/>
                </a:lnTo>
                <a:lnTo>
                  <a:pt x="349" y="101"/>
                </a:lnTo>
                <a:lnTo>
                  <a:pt x="347" y="101"/>
                </a:lnTo>
                <a:lnTo>
                  <a:pt x="347" y="103"/>
                </a:lnTo>
                <a:lnTo>
                  <a:pt x="345" y="103"/>
                </a:lnTo>
                <a:lnTo>
                  <a:pt x="345" y="105"/>
                </a:lnTo>
                <a:lnTo>
                  <a:pt x="344" y="105"/>
                </a:lnTo>
                <a:lnTo>
                  <a:pt x="344" y="107"/>
                </a:lnTo>
                <a:lnTo>
                  <a:pt x="342" y="107"/>
                </a:lnTo>
                <a:lnTo>
                  <a:pt x="342" y="110"/>
                </a:lnTo>
                <a:lnTo>
                  <a:pt x="340" y="110"/>
                </a:lnTo>
                <a:lnTo>
                  <a:pt x="340" y="112"/>
                </a:lnTo>
                <a:lnTo>
                  <a:pt x="338" y="112"/>
                </a:lnTo>
                <a:lnTo>
                  <a:pt x="338" y="114"/>
                </a:lnTo>
                <a:lnTo>
                  <a:pt x="336" y="114"/>
                </a:lnTo>
                <a:lnTo>
                  <a:pt x="336" y="116"/>
                </a:lnTo>
                <a:lnTo>
                  <a:pt x="334" y="116"/>
                </a:lnTo>
                <a:lnTo>
                  <a:pt x="334" y="118"/>
                </a:lnTo>
                <a:lnTo>
                  <a:pt x="332" y="118"/>
                </a:lnTo>
                <a:lnTo>
                  <a:pt x="332" y="120"/>
                </a:lnTo>
                <a:lnTo>
                  <a:pt x="330" y="120"/>
                </a:lnTo>
                <a:lnTo>
                  <a:pt x="330" y="122"/>
                </a:lnTo>
                <a:lnTo>
                  <a:pt x="328" y="122"/>
                </a:lnTo>
                <a:lnTo>
                  <a:pt x="328" y="124"/>
                </a:lnTo>
                <a:lnTo>
                  <a:pt x="326" y="124"/>
                </a:lnTo>
                <a:lnTo>
                  <a:pt x="326" y="126"/>
                </a:lnTo>
                <a:lnTo>
                  <a:pt x="324" y="126"/>
                </a:lnTo>
                <a:lnTo>
                  <a:pt x="324" y="128"/>
                </a:lnTo>
                <a:lnTo>
                  <a:pt x="322" y="128"/>
                </a:lnTo>
                <a:lnTo>
                  <a:pt x="322" y="131"/>
                </a:lnTo>
                <a:lnTo>
                  <a:pt x="320" y="131"/>
                </a:lnTo>
                <a:lnTo>
                  <a:pt x="320" y="133"/>
                </a:lnTo>
                <a:lnTo>
                  <a:pt x="319" y="133"/>
                </a:lnTo>
                <a:lnTo>
                  <a:pt x="319" y="135"/>
                </a:lnTo>
                <a:lnTo>
                  <a:pt x="317" y="135"/>
                </a:lnTo>
                <a:lnTo>
                  <a:pt x="317" y="137"/>
                </a:lnTo>
                <a:lnTo>
                  <a:pt x="315" y="137"/>
                </a:lnTo>
                <a:lnTo>
                  <a:pt x="315" y="139"/>
                </a:lnTo>
                <a:lnTo>
                  <a:pt x="313" y="139"/>
                </a:lnTo>
                <a:lnTo>
                  <a:pt x="313" y="141"/>
                </a:lnTo>
                <a:lnTo>
                  <a:pt x="311" y="141"/>
                </a:lnTo>
                <a:lnTo>
                  <a:pt x="311" y="143"/>
                </a:lnTo>
                <a:lnTo>
                  <a:pt x="309" y="143"/>
                </a:lnTo>
                <a:lnTo>
                  <a:pt x="309" y="145"/>
                </a:lnTo>
                <a:lnTo>
                  <a:pt x="307" y="145"/>
                </a:lnTo>
                <a:lnTo>
                  <a:pt x="307" y="147"/>
                </a:lnTo>
                <a:lnTo>
                  <a:pt x="305" y="147"/>
                </a:lnTo>
                <a:lnTo>
                  <a:pt x="305" y="149"/>
                </a:lnTo>
                <a:lnTo>
                  <a:pt x="303" y="149"/>
                </a:lnTo>
                <a:lnTo>
                  <a:pt x="303" y="151"/>
                </a:lnTo>
                <a:lnTo>
                  <a:pt x="301" y="151"/>
                </a:lnTo>
                <a:lnTo>
                  <a:pt x="301" y="154"/>
                </a:lnTo>
                <a:lnTo>
                  <a:pt x="299" y="154"/>
                </a:lnTo>
                <a:lnTo>
                  <a:pt x="299" y="156"/>
                </a:lnTo>
                <a:lnTo>
                  <a:pt x="297" y="156"/>
                </a:lnTo>
                <a:lnTo>
                  <a:pt x="297" y="158"/>
                </a:lnTo>
                <a:lnTo>
                  <a:pt x="295" y="158"/>
                </a:lnTo>
                <a:lnTo>
                  <a:pt x="295" y="160"/>
                </a:lnTo>
                <a:lnTo>
                  <a:pt x="294" y="160"/>
                </a:lnTo>
                <a:lnTo>
                  <a:pt x="294" y="162"/>
                </a:lnTo>
                <a:lnTo>
                  <a:pt x="292" y="162"/>
                </a:lnTo>
                <a:lnTo>
                  <a:pt x="292" y="164"/>
                </a:lnTo>
                <a:lnTo>
                  <a:pt x="290" y="164"/>
                </a:lnTo>
                <a:lnTo>
                  <a:pt x="290" y="166"/>
                </a:lnTo>
                <a:lnTo>
                  <a:pt x="288" y="166"/>
                </a:lnTo>
                <a:lnTo>
                  <a:pt x="288" y="168"/>
                </a:lnTo>
                <a:lnTo>
                  <a:pt x="286" y="168"/>
                </a:lnTo>
                <a:lnTo>
                  <a:pt x="286" y="170"/>
                </a:lnTo>
                <a:lnTo>
                  <a:pt x="284" y="170"/>
                </a:lnTo>
                <a:lnTo>
                  <a:pt x="284" y="172"/>
                </a:lnTo>
                <a:lnTo>
                  <a:pt x="282" y="172"/>
                </a:lnTo>
                <a:lnTo>
                  <a:pt x="282" y="175"/>
                </a:lnTo>
                <a:lnTo>
                  <a:pt x="280" y="175"/>
                </a:lnTo>
                <a:lnTo>
                  <a:pt x="280" y="177"/>
                </a:lnTo>
                <a:lnTo>
                  <a:pt x="278" y="177"/>
                </a:lnTo>
                <a:lnTo>
                  <a:pt x="278" y="179"/>
                </a:lnTo>
                <a:lnTo>
                  <a:pt x="276" y="179"/>
                </a:lnTo>
                <a:lnTo>
                  <a:pt x="276" y="181"/>
                </a:lnTo>
                <a:lnTo>
                  <a:pt x="274" y="181"/>
                </a:lnTo>
                <a:lnTo>
                  <a:pt x="274" y="184"/>
                </a:lnTo>
                <a:lnTo>
                  <a:pt x="272" y="184"/>
                </a:lnTo>
                <a:lnTo>
                  <a:pt x="272" y="186"/>
                </a:lnTo>
                <a:lnTo>
                  <a:pt x="271" y="186"/>
                </a:lnTo>
                <a:lnTo>
                  <a:pt x="271" y="188"/>
                </a:lnTo>
                <a:lnTo>
                  <a:pt x="269" y="188"/>
                </a:lnTo>
                <a:lnTo>
                  <a:pt x="269" y="190"/>
                </a:lnTo>
                <a:lnTo>
                  <a:pt x="267" y="190"/>
                </a:lnTo>
                <a:lnTo>
                  <a:pt x="267" y="192"/>
                </a:lnTo>
                <a:lnTo>
                  <a:pt x="265" y="192"/>
                </a:lnTo>
                <a:lnTo>
                  <a:pt x="265" y="195"/>
                </a:lnTo>
                <a:lnTo>
                  <a:pt x="263" y="195"/>
                </a:lnTo>
                <a:lnTo>
                  <a:pt x="263" y="198"/>
                </a:lnTo>
                <a:lnTo>
                  <a:pt x="261" y="198"/>
                </a:lnTo>
                <a:lnTo>
                  <a:pt x="261" y="200"/>
                </a:lnTo>
                <a:lnTo>
                  <a:pt x="259" y="200"/>
                </a:lnTo>
                <a:lnTo>
                  <a:pt x="259" y="202"/>
                </a:lnTo>
                <a:lnTo>
                  <a:pt x="257" y="202"/>
                </a:lnTo>
                <a:lnTo>
                  <a:pt x="257" y="205"/>
                </a:lnTo>
                <a:lnTo>
                  <a:pt x="255" y="205"/>
                </a:lnTo>
                <a:lnTo>
                  <a:pt x="255" y="207"/>
                </a:lnTo>
                <a:lnTo>
                  <a:pt x="253" y="207"/>
                </a:lnTo>
                <a:lnTo>
                  <a:pt x="253" y="209"/>
                </a:lnTo>
                <a:lnTo>
                  <a:pt x="251" y="209"/>
                </a:lnTo>
                <a:lnTo>
                  <a:pt x="251" y="211"/>
                </a:lnTo>
                <a:lnTo>
                  <a:pt x="249" y="211"/>
                </a:lnTo>
                <a:lnTo>
                  <a:pt x="249" y="213"/>
                </a:lnTo>
                <a:lnTo>
                  <a:pt x="247" y="213"/>
                </a:lnTo>
                <a:lnTo>
                  <a:pt x="247" y="216"/>
                </a:lnTo>
                <a:lnTo>
                  <a:pt x="246" y="216"/>
                </a:lnTo>
                <a:lnTo>
                  <a:pt x="246" y="219"/>
                </a:lnTo>
                <a:lnTo>
                  <a:pt x="244" y="219"/>
                </a:lnTo>
                <a:lnTo>
                  <a:pt x="244" y="221"/>
                </a:lnTo>
                <a:lnTo>
                  <a:pt x="242" y="221"/>
                </a:lnTo>
                <a:lnTo>
                  <a:pt x="242" y="223"/>
                </a:lnTo>
                <a:lnTo>
                  <a:pt x="240" y="223"/>
                </a:lnTo>
                <a:lnTo>
                  <a:pt x="240" y="226"/>
                </a:lnTo>
                <a:lnTo>
                  <a:pt x="238" y="226"/>
                </a:lnTo>
                <a:lnTo>
                  <a:pt x="238" y="228"/>
                </a:lnTo>
                <a:lnTo>
                  <a:pt x="236" y="228"/>
                </a:lnTo>
                <a:lnTo>
                  <a:pt x="236" y="230"/>
                </a:lnTo>
                <a:lnTo>
                  <a:pt x="234" y="230"/>
                </a:lnTo>
                <a:lnTo>
                  <a:pt x="234" y="232"/>
                </a:lnTo>
                <a:lnTo>
                  <a:pt x="232" y="232"/>
                </a:lnTo>
                <a:lnTo>
                  <a:pt x="232" y="234"/>
                </a:lnTo>
                <a:lnTo>
                  <a:pt x="230" y="234"/>
                </a:lnTo>
                <a:lnTo>
                  <a:pt x="230" y="237"/>
                </a:lnTo>
                <a:lnTo>
                  <a:pt x="228" y="237"/>
                </a:lnTo>
                <a:lnTo>
                  <a:pt x="228" y="239"/>
                </a:lnTo>
                <a:lnTo>
                  <a:pt x="226" y="239"/>
                </a:lnTo>
                <a:lnTo>
                  <a:pt x="226" y="242"/>
                </a:lnTo>
                <a:lnTo>
                  <a:pt x="224" y="242"/>
                </a:lnTo>
                <a:lnTo>
                  <a:pt x="224" y="244"/>
                </a:lnTo>
                <a:lnTo>
                  <a:pt x="222" y="244"/>
                </a:lnTo>
                <a:lnTo>
                  <a:pt x="222" y="246"/>
                </a:lnTo>
                <a:lnTo>
                  <a:pt x="221" y="246"/>
                </a:lnTo>
                <a:lnTo>
                  <a:pt x="221" y="249"/>
                </a:lnTo>
                <a:lnTo>
                  <a:pt x="219" y="249"/>
                </a:lnTo>
                <a:lnTo>
                  <a:pt x="219" y="251"/>
                </a:lnTo>
                <a:lnTo>
                  <a:pt x="217" y="251"/>
                </a:lnTo>
                <a:lnTo>
                  <a:pt x="217" y="253"/>
                </a:lnTo>
                <a:lnTo>
                  <a:pt x="215" y="253"/>
                </a:lnTo>
                <a:lnTo>
                  <a:pt x="215" y="255"/>
                </a:lnTo>
                <a:lnTo>
                  <a:pt x="213" y="255"/>
                </a:lnTo>
                <a:lnTo>
                  <a:pt x="213" y="258"/>
                </a:lnTo>
                <a:lnTo>
                  <a:pt x="211" y="258"/>
                </a:lnTo>
                <a:lnTo>
                  <a:pt x="211" y="260"/>
                </a:lnTo>
                <a:lnTo>
                  <a:pt x="209" y="260"/>
                </a:lnTo>
                <a:lnTo>
                  <a:pt x="209" y="263"/>
                </a:lnTo>
                <a:lnTo>
                  <a:pt x="207" y="263"/>
                </a:lnTo>
                <a:lnTo>
                  <a:pt x="207" y="265"/>
                </a:lnTo>
                <a:lnTo>
                  <a:pt x="205" y="265"/>
                </a:lnTo>
                <a:lnTo>
                  <a:pt x="205" y="267"/>
                </a:lnTo>
                <a:lnTo>
                  <a:pt x="203" y="267"/>
                </a:lnTo>
                <a:lnTo>
                  <a:pt x="203" y="270"/>
                </a:lnTo>
                <a:lnTo>
                  <a:pt x="201" y="270"/>
                </a:lnTo>
                <a:lnTo>
                  <a:pt x="201" y="272"/>
                </a:lnTo>
                <a:lnTo>
                  <a:pt x="199" y="272"/>
                </a:lnTo>
                <a:lnTo>
                  <a:pt x="199" y="274"/>
                </a:lnTo>
                <a:lnTo>
                  <a:pt x="198" y="274"/>
                </a:lnTo>
                <a:lnTo>
                  <a:pt x="198" y="276"/>
                </a:lnTo>
                <a:lnTo>
                  <a:pt x="196" y="276"/>
                </a:lnTo>
                <a:lnTo>
                  <a:pt x="196" y="279"/>
                </a:lnTo>
                <a:lnTo>
                  <a:pt x="194" y="279"/>
                </a:lnTo>
                <a:lnTo>
                  <a:pt x="194" y="281"/>
                </a:lnTo>
                <a:lnTo>
                  <a:pt x="192" y="281"/>
                </a:lnTo>
                <a:lnTo>
                  <a:pt x="192" y="284"/>
                </a:lnTo>
                <a:lnTo>
                  <a:pt x="190" y="284"/>
                </a:lnTo>
                <a:lnTo>
                  <a:pt x="190" y="286"/>
                </a:lnTo>
                <a:lnTo>
                  <a:pt x="188" y="286"/>
                </a:lnTo>
                <a:lnTo>
                  <a:pt x="188" y="288"/>
                </a:lnTo>
                <a:lnTo>
                  <a:pt x="186" y="288"/>
                </a:lnTo>
                <a:lnTo>
                  <a:pt x="186" y="291"/>
                </a:lnTo>
                <a:lnTo>
                  <a:pt x="184" y="291"/>
                </a:lnTo>
                <a:lnTo>
                  <a:pt x="184" y="293"/>
                </a:lnTo>
                <a:lnTo>
                  <a:pt x="182" y="293"/>
                </a:lnTo>
                <a:lnTo>
                  <a:pt x="182" y="295"/>
                </a:lnTo>
                <a:lnTo>
                  <a:pt x="180" y="295"/>
                </a:lnTo>
                <a:lnTo>
                  <a:pt x="180" y="297"/>
                </a:lnTo>
                <a:lnTo>
                  <a:pt x="178" y="297"/>
                </a:lnTo>
                <a:lnTo>
                  <a:pt x="178" y="299"/>
                </a:lnTo>
                <a:lnTo>
                  <a:pt x="176" y="299"/>
                </a:lnTo>
                <a:lnTo>
                  <a:pt x="176" y="301"/>
                </a:lnTo>
                <a:lnTo>
                  <a:pt x="174" y="301"/>
                </a:lnTo>
                <a:lnTo>
                  <a:pt x="174" y="304"/>
                </a:lnTo>
                <a:lnTo>
                  <a:pt x="173" y="304"/>
                </a:lnTo>
                <a:lnTo>
                  <a:pt x="173" y="307"/>
                </a:lnTo>
                <a:lnTo>
                  <a:pt x="171" y="307"/>
                </a:lnTo>
                <a:lnTo>
                  <a:pt x="171" y="309"/>
                </a:lnTo>
                <a:lnTo>
                  <a:pt x="169" y="309"/>
                </a:lnTo>
                <a:lnTo>
                  <a:pt x="169" y="311"/>
                </a:lnTo>
                <a:lnTo>
                  <a:pt x="167" y="311"/>
                </a:lnTo>
                <a:lnTo>
                  <a:pt x="167" y="313"/>
                </a:lnTo>
                <a:lnTo>
                  <a:pt x="165" y="313"/>
                </a:lnTo>
                <a:lnTo>
                  <a:pt x="165" y="315"/>
                </a:lnTo>
                <a:lnTo>
                  <a:pt x="163" y="315"/>
                </a:lnTo>
                <a:lnTo>
                  <a:pt x="163" y="318"/>
                </a:lnTo>
                <a:lnTo>
                  <a:pt x="161" y="318"/>
                </a:lnTo>
                <a:lnTo>
                  <a:pt x="161" y="320"/>
                </a:lnTo>
                <a:lnTo>
                  <a:pt x="159" y="320"/>
                </a:lnTo>
                <a:lnTo>
                  <a:pt x="159" y="322"/>
                </a:lnTo>
                <a:lnTo>
                  <a:pt x="157" y="322"/>
                </a:lnTo>
                <a:lnTo>
                  <a:pt x="157" y="324"/>
                </a:lnTo>
                <a:lnTo>
                  <a:pt x="155" y="324"/>
                </a:lnTo>
                <a:lnTo>
                  <a:pt x="155" y="326"/>
                </a:lnTo>
                <a:lnTo>
                  <a:pt x="153" y="326"/>
                </a:lnTo>
                <a:lnTo>
                  <a:pt x="153" y="330"/>
                </a:lnTo>
                <a:lnTo>
                  <a:pt x="151" y="330"/>
                </a:lnTo>
                <a:lnTo>
                  <a:pt x="151" y="332"/>
                </a:lnTo>
                <a:lnTo>
                  <a:pt x="149" y="332"/>
                </a:lnTo>
                <a:lnTo>
                  <a:pt x="149" y="334"/>
                </a:lnTo>
                <a:lnTo>
                  <a:pt x="148" y="334"/>
                </a:lnTo>
                <a:lnTo>
                  <a:pt x="148" y="336"/>
                </a:lnTo>
                <a:lnTo>
                  <a:pt x="146" y="336"/>
                </a:lnTo>
                <a:lnTo>
                  <a:pt x="146" y="338"/>
                </a:lnTo>
                <a:lnTo>
                  <a:pt x="144" y="338"/>
                </a:lnTo>
                <a:lnTo>
                  <a:pt x="144" y="340"/>
                </a:lnTo>
                <a:lnTo>
                  <a:pt x="142" y="340"/>
                </a:lnTo>
                <a:lnTo>
                  <a:pt x="142" y="343"/>
                </a:lnTo>
                <a:lnTo>
                  <a:pt x="140" y="343"/>
                </a:lnTo>
                <a:lnTo>
                  <a:pt x="140" y="345"/>
                </a:lnTo>
                <a:lnTo>
                  <a:pt x="138" y="345"/>
                </a:lnTo>
                <a:lnTo>
                  <a:pt x="138" y="347"/>
                </a:lnTo>
                <a:lnTo>
                  <a:pt x="136" y="347"/>
                </a:lnTo>
                <a:lnTo>
                  <a:pt x="136" y="350"/>
                </a:lnTo>
                <a:lnTo>
                  <a:pt x="134" y="350"/>
                </a:lnTo>
                <a:lnTo>
                  <a:pt x="134" y="352"/>
                </a:lnTo>
                <a:lnTo>
                  <a:pt x="132" y="352"/>
                </a:lnTo>
                <a:lnTo>
                  <a:pt x="132" y="354"/>
                </a:lnTo>
                <a:lnTo>
                  <a:pt x="130" y="354"/>
                </a:lnTo>
                <a:lnTo>
                  <a:pt x="130" y="356"/>
                </a:lnTo>
                <a:lnTo>
                  <a:pt x="128" y="356"/>
                </a:lnTo>
                <a:lnTo>
                  <a:pt x="128" y="359"/>
                </a:lnTo>
                <a:lnTo>
                  <a:pt x="126" y="359"/>
                </a:lnTo>
                <a:lnTo>
                  <a:pt x="126" y="361"/>
                </a:lnTo>
                <a:lnTo>
                  <a:pt x="125" y="361"/>
                </a:lnTo>
                <a:lnTo>
                  <a:pt x="125" y="363"/>
                </a:lnTo>
                <a:lnTo>
                  <a:pt x="123" y="363"/>
                </a:lnTo>
                <a:lnTo>
                  <a:pt x="123" y="365"/>
                </a:lnTo>
                <a:lnTo>
                  <a:pt x="121" y="365"/>
                </a:lnTo>
                <a:lnTo>
                  <a:pt x="121" y="367"/>
                </a:lnTo>
                <a:lnTo>
                  <a:pt x="119" y="367"/>
                </a:lnTo>
                <a:lnTo>
                  <a:pt x="119" y="369"/>
                </a:lnTo>
                <a:lnTo>
                  <a:pt x="117" y="369"/>
                </a:lnTo>
                <a:lnTo>
                  <a:pt x="117" y="372"/>
                </a:lnTo>
                <a:lnTo>
                  <a:pt x="115" y="372"/>
                </a:lnTo>
                <a:lnTo>
                  <a:pt x="115" y="374"/>
                </a:lnTo>
                <a:lnTo>
                  <a:pt x="113" y="374"/>
                </a:lnTo>
                <a:lnTo>
                  <a:pt x="113" y="377"/>
                </a:lnTo>
                <a:lnTo>
                  <a:pt x="111" y="377"/>
                </a:lnTo>
                <a:lnTo>
                  <a:pt x="111" y="379"/>
                </a:lnTo>
                <a:lnTo>
                  <a:pt x="109" y="379"/>
                </a:lnTo>
                <a:lnTo>
                  <a:pt x="109" y="381"/>
                </a:lnTo>
                <a:lnTo>
                  <a:pt x="107" y="381"/>
                </a:lnTo>
                <a:lnTo>
                  <a:pt x="107" y="383"/>
                </a:lnTo>
                <a:lnTo>
                  <a:pt x="105" y="383"/>
                </a:lnTo>
                <a:lnTo>
                  <a:pt x="105" y="385"/>
                </a:lnTo>
                <a:lnTo>
                  <a:pt x="103" y="385"/>
                </a:lnTo>
                <a:lnTo>
                  <a:pt x="103" y="387"/>
                </a:lnTo>
                <a:lnTo>
                  <a:pt x="101" y="387"/>
                </a:lnTo>
                <a:lnTo>
                  <a:pt x="101" y="389"/>
                </a:lnTo>
                <a:lnTo>
                  <a:pt x="100" y="389"/>
                </a:lnTo>
                <a:lnTo>
                  <a:pt x="100" y="391"/>
                </a:lnTo>
                <a:lnTo>
                  <a:pt x="98" y="391"/>
                </a:lnTo>
                <a:lnTo>
                  <a:pt x="98" y="394"/>
                </a:lnTo>
                <a:lnTo>
                  <a:pt x="96" y="394"/>
                </a:lnTo>
                <a:lnTo>
                  <a:pt x="96" y="396"/>
                </a:lnTo>
                <a:lnTo>
                  <a:pt x="94" y="396"/>
                </a:lnTo>
                <a:lnTo>
                  <a:pt x="94" y="398"/>
                </a:lnTo>
                <a:lnTo>
                  <a:pt x="92" y="398"/>
                </a:lnTo>
                <a:lnTo>
                  <a:pt x="92" y="400"/>
                </a:lnTo>
                <a:lnTo>
                  <a:pt x="90" y="400"/>
                </a:lnTo>
                <a:lnTo>
                  <a:pt x="90" y="402"/>
                </a:lnTo>
                <a:lnTo>
                  <a:pt x="88" y="402"/>
                </a:lnTo>
                <a:lnTo>
                  <a:pt x="88" y="404"/>
                </a:lnTo>
                <a:lnTo>
                  <a:pt x="86" y="404"/>
                </a:lnTo>
                <a:lnTo>
                  <a:pt x="86" y="406"/>
                </a:lnTo>
                <a:lnTo>
                  <a:pt x="84" y="406"/>
                </a:lnTo>
                <a:lnTo>
                  <a:pt x="84" y="408"/>
                </a:lnTo>
                <a:lnTo>
                  <a:pt x="82" y="408"/>
                </a:lnTo>
                <a:lnTo>
                  <a:pt x="82" y="410"/>
                </a:lnTo>
                <a:lnTo>
                  <a:pt x="80" y="410"/>
                </a:lnTo>
                <a:lnTo>
                  <a:pt x="80" y="412"/>
                </a:lnTo>
                <a:lnTo>
                  <a:pt x="78" y="412"/>
                </a:lnTo>
                <a:lnTo>
                  <a:pt x="78" y="414"/>
                </a:lnTo>
                <a:lnTo>
                  <a:pt x="76" y="414"/>
                </a:lnTo>
                <a:lnTo>
                  <a:pt x="76" y="417"/>
                </a:lnTo>
                <a:lnTo>
                  <a:pt x="75" y="417"/>
                </a:lnTo>
                <a:lnTo>
                  <a:pt x="75" y="419"/>
                </a:lnTo>
                <a:lnTo>
                  <a:pt x="73" y="419"/>
                </a:lnTo>
                <a:lnTo>
                  <a:pt x="73" y="421"/>
                </a:lnTo>
                <a:lnTo>
                  <a:pt x="71" y="421"/>
                </a:lnTo>
                <a:lnTo>
                  <a:pt x="71" y="423"/>
                </a:lnTo>
                <a:lnTo>
                  <a:pt x="69" y="423"/>
                </a:lnTo>
                <a:lnTo>
                  <a:pt x="69" y="425"/>
                </a:lnTo>
                <a:lnTo>
                  <a:pt x="67" y="425"/>
                </a:lnTo>
                <a:lnTo>
                  <a:pt x="67" y="427"/>
                </a:lnTo>
                <a:lnTo>
                  <a:pt x="65" y="427"/>
                </a:lnTo>
                <a:lnTo>
                  <a:pt x="65" y="429"/>
                </a:lnTo>
                <a:lnTo>
                  <a:pt x="63" y="429"/>
                </a:lnTo>
                <a:lnTo>
                  <a:pt x="63" y="431"/>
                </a:lnTo>
                <a:lnTo>
                  <a:pt x="61" y="431"/>
                </a:lnTo>
                <a:lnTo>
                  <a:pt x="61" y="433"/>
                </a:lnTo>
                <a:lnTo>
                  <a:pt x="59" y="433"/>
                </a:lnTo>
                <a:lnTo>
                  <a:pt x="59" y="435"/>
                </a:lnTo>
                <a:lnTo>
                  <a:pt x="57" y="435"/>
                </a:lnTo>
                <a:lnTo>
                  <a:pt x="57" y="438"/>
                </a:lnTo>
                <a:lnTo>
                  <a:pt x="53" y="439"/>
                </a:lnTo>
                <a:lnTo>
                  <a:pt x="53" y="441"/>
                </a:lnTo>
                <a:lnTo>
                  <a:pt x="52" y="441"/>
                </a:lnTo>
                <a:lnTo>
                  <a:pt x="52" y="443"/>
                </a:lnTo>
                <a:lnTo>
                  <a:pt x="48" y="444"/>
                </a:lnTo>
                <a:lnTo>
                  <a:pt x="48" y="446"/>
                </a:lnTo>
                <a:lnTo>
                  <a:pt x="46" y="446"/>
                </a:lnTo>
                <a:lnTo>
                  <a:pt x="46" y="448"/>
                </a:lnTo>
                <a:lnTo>
                  <a:pt x="42" y="449"/>
                </a:lnTo>
                <a:lnTo>
                  <a:pt x="42" y="451"/>
                </a:lnTo>
                <a:lnTo>
                  <a:pt x="40" y="451"/>
                </a:lnTo>
                <a:lnTo>
                  <a:pt x="40" y="453"/>
                </a:lnTo>
                <a:lnTo>
                  <a:pt x="36" y="454"/>
                </a:lnTo>
                <a:lnTo>
                  <a:pt x="36" y="456"/>
                </a:lnTo>
                <a:lnTo>
                  <a:pt x="32" y="457"/>
                </a:lnTo>
                <a:lnTo>
                  <a:pt x="32" y="460"/>
                </a:lnTo>
                <a:lnTo>
                  <a:pt x="30" y="460"/>
                </a:lnTo>
                <a:lnTo>
                  <a:pt x="30" y="462"/>
                </a:lnTo>
                <a:lnTo>
                  <a:pt x="27" y="463"/>
                </a:lnTo>
                <a:lnTo>
                  <a:pt x="27" y="465"/>
                </a:lnTo>
                <a:lnTo>
                  <a:pt x="25" y="465"/>
                </a:lnTo>
                <a:lnTo>
                  <a:pt x="25" y="467"/>
                </a:lnTo>
                <a:lnTo>
                  <a:pt x="21" y="468"/>
                </a:lnTo>
                <a:lnTo>
                  <a:pt x="21" y="470"/>
                </a:lnTo>
                <a:lnTo>
                  <a:pt x="19" y="470"/>
                </a:lnTo>
                <a:lnTo>
                  <a:pt x="19" y="472"/>
                </a:lnTo>
                <a:lnTo>
                  <a:pt x="15" y="473"/>
                </a:lnTo>
                <a:lnTo>
                  <a:pt x="15" y="475"/>
                </a:lnTo>
                <a:lnTo>
                  <a:pt x="13" y="475"/>
                </a:lnTo>
                <a:lnTo>
                  <a:pt x="13" y="477"/>
                </a:lnTo>
                <a:lnTo>
                  <a:pt x="9" y="478"/>
                </a:lnTo>
                <a:lnTo>
                  <a:pt x="9" y="480"/>
                </a:lnTo>
                <a:lnTo>
                  <a:pt x="7" y="480"/>
                </a:lnTo>
                <a:lnTo>
                  <a:pt x="7" y="483"/>
                </a:lnTo>
                <a:lnTo>
                  <a:pt x="3" y="484"/>
                </a:lnTo>
                <a:lnTo>
                  <a:pt x="3" y="486"/>
                </a:lnTo>
                <a:lnTo>
                  <a:pt x="0" y="487"/>
                </a:lnTo>
                <a:lnTo>
                  <a:pt x="0" y="489"/>
                </a:lnTo>
                <a:lnTo>
                  <a:pt x="1074" y="489"/>
                </a:lnTo>
                <a:lnTo>
                  <a:pt x="1074" y="487"/>
                </a:lnTo>
                <a:lnTo>
                  <a:pt x="1072" y="487"/>
                </a:lnTo>
                <a:lnTo>
                  <a:pt x="1070" y="485"/>
                </a:lnTo>
                <a:lnTo>
                  <a:pt x="1068" y="483"/>
                </a:lnTo>
                <a:lnTo>
                  <a:pt x="1066" y="480"/>
                </a:lnTo>
                <a:lnTo>
                  <a:pt x="1064" y="480"/>
                </a:lnTo>
                <a:lnTo>
                  <a:pt x="1064" y="478"/>
                </a:lnTo>
                <a:lnTo>
                  <a:pt x="1062" y="478"/>
                </a:lnTo>
                <a:lnTo>
                  <a:pt x="1060" y="476"/>
                </a:lnTo>
                <a:lnTo>
                  <a:pt x="1058" y="474"/>
                </a:lnTo>
                <a:lnTo>
                  <a:pt x="1056" y="472"/>
                </a:lnTo>
                <a:lnTo>
                  <a:pt x="1054" y="470"/>
                </a:lnTo>
                <a:lnTo>
                  <a:pt x="1052" y="470"/>
                </a:lnTo>
                <a:lnTo>
                  <a:pt x="1052" y="468"/>
                </a:lnTo>
                <a:lnTo>
                  <a:pt x="1051" y="468"/>
                </a:lnTo>
                <a:lnTo>
                  <a:pt x="1051" y="466"/>
                </a:lnTo>
                <a:lnTo>
                  <a:pt x="1049" y="466"/>
                </a:lnTo>
                <a:lnTo>
                  <a:pt x="1047" y="464"/>
                </a:lnTo>
                <a:lnTo>
                  <a:pt x="1045" y="462"/>
                </a:lnTo>
                <a:lnTo>
                  <a:pt x="1043" y="460"/>
                </a:lnTo>
                <a:lnTo>
                  <a:pt x="1041" y="457"/>
                </a:lnTo>
                <a:lnTo>
                  <a:pt x="1039" y="457"/>
                </a:lnTo>
                <a:lnTo>
                  <a:pt x="1039" y="455"/>
                </a:lnTo>
                <a:lnTo>
                  <a:pt x="1037" y="455"/>
                </a:lnTo>
                <a:lnTo>
                  <a:pt x="1037" y="453"/>
                </a:lnTo>
                <a:lnTo>
                  <a:pt x="1035" y="453"/>
                </a:lnTo>
                <a:lnTo>
                  <a:pt x="1035" y="451"/>
                </a:lnTo>
                <a:lnTo>
                  <a:pt x="1033" y="451"/>
                </a:lnTo>
                <a:lnTo>
                  <a:pt x="1031" y="449"/>
                </a:lnTo>
                <a:lnTo>
                  <a:pt x="1029" y="447"/>
                </a:lnTo>
                <a:lnTo>
                  <a:pt x="1027" y="445"/>
                </a:lnTo>
                <a:lnTo>
                  <a:pt x="1026" y="445"/>
                </a:lnTo>
                <a:lnTo>
                  <a:pt x="1026" y="443"/>
                </a:lnTo>
                <a:lnTo>
                  <a:pt x="1024" y="443"/>
                </a:lnTo>
                <a:lnTo>
                  <a:pt x="1024" y="441"/>
                </a:lnTo>
                <a:lnTo>
                  <a:pt x="1022" y="441"/>
                </a:lnTo>
                <a:lnTo>
                  <a:pt x="1022" y="439"/>
                </a:lnTo>
                <a:lnTo>
                  <a:pt x="1020" y="439"/>
                </a:lnTo>
                <a:lnTo>
                  <a:pt x="1018" y="436"/>
                </a:lnTo>
                <a:lnTo>
                  <a:pt x="1016" y="434"/>
                </a:lnTo>
                <a:lnTo>
                  <a:pt x="1014" y="432"/>
                </a:lnTo>
                <a:lnTo>
                  <a:pt x="1012" y="430"/>
                </a:lnTo>
                <a:lnTo>
                  <a:pt x="1010" y="428"/>
                </a:lnTo>
                <a:lnTo>
                  <a:pt x="1008" y="426"/>
                </a:lnTo>
                <a:lnTo>
                  <a:pt x="1006" y="424"/>
                </a:lnTo>
                <a:lnTo>
                  <a:pt x="1004" y="422"/>
                </a:lnTo>
                <a:lnTo>
                  <a:pt x="1002" y="422"/>
                </a:lnTo>
                <a:lnTo>
                  <a:pt x="1002" y="420"/>
                </a:lnTo>
                <a:lnTo>
                  <a:pt x="1001" y="420"/>
                </a:lnTo>
                <a:lnTo>
                  <a:pt x="1001" y="418"/>
                </a:lnTo>
                <a:lnTo>
                  <a:pt x="999" y="418"/>
                </a:lnTo>
                <a:lnTo>
                  <a:pt x="999" y="416"/>
                </a:lnTo>
                <a:lnTo>
                  <a:pt x="997" y="416"/>
                </a:lnTo>
                <a:lnTo>
                  <a:pt x="997" y="413"/>
                </a:lnTo>
                <a:lnTo>
                  <a:pt x="995" y="413"/>
                </a:lnTo>
                <a:lnTo>
                  <a:pt x="995" y="411"/>
                </a:lnTo>
                <a:lnTo>
                  <a:pt x="993" y="411"/>
                </a:lnTo>
                <a:lnTo>
                  <a:pt x="993" y="409"/>
                </a:lnTo>
                <a:lnTo>
                  <a:pt x="991" y="409"/>
                </a:lnTo>
                <a:lnTo>
                  <a:pt x="991" y="407"/>
                </a:lnTo>
                <a:lnTo>
                  <a:pt x="989" y="407"/>
                </a:lnTo>
                <a:lnTo>
                  <a:pt x="987" y="405"/>
                </a:lnTo>
                <a:lnTo>
                  <a:pt x="985" y="403"/>
                </a:lnTo>
                <a:lnTo>
                  <a:pt x="983" y="401"/>
                </a:lnTo>
                <a:lnTo>
                  <a:pt x="981" y="399"/>
                </a:lnTo>
                <a:lnTo>
                  <a:pt x="979" y="397"/>
                </a:lnTo>
                <a:lnTo>
                  <a:pt x="978" y="395"/>
                </a:lnTo>
                <a:lnTo>
                  <a:pt x="976" y="392"/>
                </a:lnTo>
                <a:lnTo>
                  <a:pt x="974" y="390"/>
                </a:lnTo>
                <a:lnTo>
                  <a:pt x="972" y="388"/>
                </a:lnTo>
                <a:lnTo>
                  <a:pt x="970" y="386"/>
                </a:lnTo>
                <a:lnTo>
                  <a:pt x="968" y="384"/>
                </a:lnTo>
                <a:lnTo>
                  <a:pt x="966" y="382"/>
                </a:lnTo>
                <a:lnTo>
                  <a:pt x="964" y="380"/>
                </a:lnTo>
                <a:lnTo>
                  <a:pt x="962" y="378"/>
                </a:lnTo>
                <a:lnTo>
                  <a:pt x="960" y="376"/>
                </a:lnTo>
                <a:lnTo>
                  <a:pt x="958" y="374"/>
                </a:lnTo>
                <a:lnTo>
                  <a:pt x="956" y="372"/>
                </a:lnTo>
                <a:lnTo>
                  <a:pt x="954" y="369"/>
                </a:lnTo>
                <a:lnTo>
                  <a:pt x="953" y="367"/>
                </a:lnTo>
                <a:lnTo>
                  <a:pt x="951" y="365"/>
                </a:lnTo>
                <a:lnTo>
                  <a:pt x="949" y="363"/>
                </a:lnTo>
                <a:lnTo>
                  <a:pt x="947" y="361"/>
                </a:lnTo>
                <a:lnTo>
                  <a:pt x="945" y="359"/>
                </a:lnTo>
                <a:lnTo>
                  <a:pt x="943" y="357"/>
                </a:lnTo>
                <a:lnTo>
                  <a:pt x="941" y="355"/>
                </a:lnTo>
                <a:lnTo>
                  <a:pt x="939" y="353"/>
                </a:lnTo>
                <a:lnTo>
                  <a:pt x="937" y="351"/>
                </a:lnTo>
                <a:lnTo>
                  <a:pt x="935" y="348"/>
                </a:lnTo>
                <a:lnTo>
                  <a:pt x="933" y="346"/>
                </a:lnTo>
                <a:lnTo>
                  <a:pt x="931" y="344"/>
                </a:lnTo>
                <a:lnTo>
                  <a:pt x="929" y="342"/>
                </a:lnTo>
                <a:lnTo>
                  <a:pt x="929" y="340"/>
                </a:lnTo>
                <a:lnTo>
                  <a:pt x="928" y="340"/>
                </a:lnTo>
                <a:lnTo>
                  <a:pt x="928" y="338"/>
                </a:lnTo>
                <a:lnTo>
                  <a:pt x="926" y="338"/>
                </a:lnTo>
                <a:lnTo>
                  <a:pt x="926" y="336"/>
                </a:lnTo>
                <a:lnTo>
                  <a:pt x="924" y="336"/>
                </a:lnTo>
                <a:lnTo>
                  <a:pt x="924" y="334"/>
                </a:lnTo>
                <a:lnTo>
                  <a:pt x="922" y="334"/>
                </a:lnTo>
                <a:lnTo>
                  <a:pt x="922" y="331"/>
                </a:lnTo>
                <a:lnTo>
                  <a:pt x="920" y="331"/>
                </a:lnTo>
                <a:lnTo>
                  <a:pt x="920" y="329"/>
                </a:lnTo>
                <a:lnTo>
                  <a:pt x="918" y="329"/>
                </a:lnTo>
                <a:lnTo>
                  <a:pt x="918" y="326"/>
                </a:lnTo>
                <a:lnTo>
                  <a:pt x="916" y="326"/>
                </a:lnTo>
                <a:lnTo>
                  <a:pt x="916" y="323"/>
                </a:lnTo>
                <a:lnTo>
                  <a:pt x="914" y="323"/>
                </a:lnTo>
                <a:lnTo>
                  <a:pt x="914" y="321"/>
                </a:lnTo>
                <a:lnTo>
                  <a:pt x="912" y="321"/>
                </a:lnTo>
                <a:lnTo>
                  <a:pt x="912" y="319"/>
                </a:lnTo>
                <a:lnTo>
                  <a:pt x="910" y="319"/>
                </a:lnTo>
                <a:lnTo>
                  <a:pt x="910" y="317"/>
                </a:lnTo>
                <a:lnTo>
                  <a:pt x="908" y="317"/>
                </a:lnTo>
                <a:lnTo>
                  <a:pt x="908" y="314"/>
                </a:lnTo>
                <a:lnTo>
                  <a:pt x="906" y="314"/>
                </a:lnTo>
                <a:lnTo>
                  <a:pt x="906" y="312"/>
                </a:lnTo>
                <a:lnTo>
                  <a:pt x="905" y="312"/>
                </a:lnTo>
                <a:lnTo>
                  <a:pt x="905" y="310"/>
                </a:lnTo>
                <a:lnTo>
                  <a:pt x="903" y="310"/>
                </a:lnTo>
                <a:lnTo>
                  <a:pt x="903" y="308"/>
                </a:lnTo>
                <a:lnTo>
                  <a:pt x="901" y="308"/>
                </a:lnTo>
                <a:lnTo>
                  <a:pt x="901" y="304"/>
                </a:lnTo>
                <a:lnTo>
                  <a:pt x="899" y="304"/>
                </a:lnTo>
                <a:lnTo>
                  <a:pt x="899" y="302"/>
                </a:lnTo>
                <a:lnTo>
                  <a:pt x="897" y="302"/>
                </a:lnTo>
                <a:lnTo>
                  <a:pt x="897" y="300"/>
                </a:lnTo>
                <a:lnTo>
                  <a:pt x="895" y="300"/>
                </a:lnTo>
                <a:lnTo>
                  <a:pt x="895" y="297"/>
                </a:lnTo>
                <a:lnTo>
                  <a:pt x="893" y="297"/>
                </a:lnTo>
                <a:lnTo>
                  <a:pt x="893" y="295"/>
                </a:lnTo>
                <a:lnTo>
                  <a:pt x="891" y="295"/>
                </a:lnTo>
                <a:lnTo>
                  <a:pt x="891" y="293"/>
                </a:lnTo>
                <a:lnTo>
                  <a:pt x="889" y="293"/>
                </a:lnTo>
                <a:lnTo>
                  <a:pt x="889" y="291"/>
                </a:lnTo>
                <a:lnTo>
                  <a:pt x="887" y="291"/>
                </a:lnTo>
                <a:lnTo>
                  <a:pt x="887" y="288"/>
                </a:lnTo>
                <a:lnTo>
                  <a:pt x="885" y="288"/>
                </a:lnTo>
                <a:lnTo>
                  <a:pt x="885" y="286"/>
                </a:lnTo>
                <a:lnTo>
                  <a:pt x="883" y="286"/>
                </a:lnTo>
                <a:lnTo>
                  <a:pt x="883" y="284"/>
                </a:lnTo>
                <a:lnTo>
                  <a:pt x="881" y="284"/>
                </a:lnTo>
                <a:lnTo>
                  <a:pt x="881" y="281"/>
                </a:lnTo>
                <a:lnTo>
                  <a:pt x="880" y="281"/>
                </a:lnTo>
                <a:lnTo>
                  <a:pt x="880" y="279"/>
                </a:lnTo>
                <a:lnTo>
                  <a:pt x="878" y="279"/>
                </a:lnTo>
                <a:lnTo>
                  <a:pt x="878" y="276"/>
                </a:lnTo>
                <a:lnTo>
                  <a:pt x="876" y="276"/>
                </a:lnTo>
                <a:lnTo>
                  <a:pt x="876" y="274"/>
                </a:lnTo>
                <a:lnTo>
                  <a:pt x="874" y="274"/>
                </a:lnTo>
                <a:lnTo>
                  <a:pt x="874" y="272"/>
                </a:lnTo>
                <a:lnTo>
                  <a:pt x="872" y="272"/>
                </a:lnTo>
                <a:lnTo>
                  <a:pt x="872" y="270"/>
                </a:lnTo>
                <a:lnTo>
                  <a:pt x="870" y="270"/>
                </a:lnTo>
                <a:lnTo>
                  <a:pt x="870" y="267"/>
                </a:lnTo>
                <a:lnTo>
                  <a:pt x="868" y="267"/>
                </a:lnTo>
                <a:lnTo>
                  <a:pt x="868" y="265"/>
                </a:lnTo>
                <a:lnTo>
                  <a:pt x="866" y="265"/>
                </a:lnTo>
                <a:lnTo>
                  <a:pt x="866" y="263"/>
                </a:lnTo>
                <a:lnTo>
                  <a:pt x="864" y="263"/>
                </a:lnTo>
                <a:lnTo>
                  <a:pt x="864" y="260"/>
                </a:lnTo>
                <a:lnTo>
                  <a:pt x="862" y="260"/>
                </a:lnTo>
                <a:lnTo>
                  <a:pt x="862" y="258"/>
                </a:lnTo>
                <a:lnTo>
                  <a:pt x="860" y="258"/>
                </a:lnTo>
                <a:lnTo>
                  <a:pt x="860" y="255"/>
                </a:lnTo>
                <a:lnTo>
                  <a:pt x="858" y="255"/>
                </a:lnTo>
                <a:lnTo>
                  <a:pt x="858" y="253"/>
                </a:lnTo>
                <a:lnTo>
                  <a:pt x="856" y="253"/>
                </a:lnTo>
                <a:lnTo>
                  <a:pt x="856" y="251"/>
                </a:lnTo>
                <a:lnTo>
                  <a:pt x="855" y="251"/>
                </a:lnTo>
                <a:lnTo>
                  <a:pt x="855" y="249"/>
                </a:lnTo>
                <a:lnTo>
                  <a:pt x="853" y="249"/>
                </a:lnTo>
                <a:lnTo>
                  <a:pt x="853" y="246"/>
                </a:lnTo>
                <a:lnTo>
                  <a:pt x="851" y="246"/>
                </a:lnTo>
                <a:lnTo>
                  <a:pt x="851" y="244"/>
                </a:lnTo>
                <a:lnTo>
                  <a:pt x="849" y="244"/>
                </a:lnTo>
                <a:lnTo>
                  <a:pt x="849" y="242"/>
                </a:lnTo>
                <a:lnTo>
                  <a:pt x="847" y="242"/>
                </a:lnTo>
                <a:lnTo>
                  <a:pt x="847" y="239"/>
                </a:lnTo>
                <a:lnTo>
                  <a:pt x="845" y="239"/>
                </a:lnTo>
                <a:lnTo>
                  <a:pt x="845" y="237"/>
                </a:lnTo>
                <a:lnTo>
                  <a:pt x="843" y="237"/>
                </a:lnTo>
                <a:lnTo>
                  <a:pt x="843" y="234"/>
                </a:lnTo>
                <a:lnTo>
                  <a:pt x="841" y="234"/>
                </a:lnTo>
                <a:lnTo>
                  <a:pt x="841" y="232"/>
                </a:lnTo>
                <a:lnTo>
                  <a:pt x="839" y="232"/>
                </a:lnTo>
                <a:lnTo>
                  <a:pt x="839" y="230"/>
                </a:lnTo>
                <a:lnTo>
                  <a:pt x="837" y="230"/>
                </a:lnTo>
                <a:lnTo>
                  <a:pt x="837" y="228"/>
                </a:lnTo>
                <a:lnTo>
                  <a:pt x="835" y="228"/>
                </a:lnTo>
                <a:lnTo>
                  <a:pt x="835" y="226"/>
                </a:lnTo>
                <a:lnTo>
                  <a:pt x="833" y="226"/>
                </a:lnTo>
                <a:lnTo>
                  <a:pt x="833" y="223"/>
                </a:lnTo>
                <a:lnTo>
                  <a:pt x="832" y="223"/>
                </a:lnTo>
                <a:lnTo>
                  <a:pt x="832" y="221"/>
                </a:lnTo>
                <a:lnTo>
                  <a:pt x="830" y="221"/>
                </a:lnTo>
                <a:lnTo>
                  <a:pt x="830" y="219"/>
                </a:lnTo>
                <a:lnTo>
                  <a:pt x="828" y="219"/>
                </a:lnTo>
                <a:lnTo>
                  <a:pt x="828" y="216"/>
                </a:lnTo>
                <a:lnTo>
                  <a:pt x="826" y="216"/>
                </a:lnTo>
                <a:lnTo>
                  <a:pt x="826" y="213"/>
                </a:lnTo>
                <a:lnTo>
                  <a:pt x="824" y="213"/>
                </a:lnTo>
                <a:lnTo>
                  <a:pt x="824" y="211"/>
                </a:lnTo>
                <a:lnTo>
                  <a:pt x="822" y="211"/>
                </a:lnTo>
                <a:lnTo>
                  <a:pt x="822" y="209"/>
                </a:lnTo>
                <a:lnTo>
                  <a:pt x="820" y="209"/>
                </a:lnTo>
                <a:lnTo>
                  <a:pt x="820" y="207"/>
                </a:lnTo>
                <a:lnTo>
                  <a:pt x="818" y="207"/>
                </a:lnTo>
                <a:lnTo>
                  <a:pt x="818" y="205"/>
                </a:lnTo>
                <a:lnTo>
                  <a:pt x="816" y="205"/>
                </a:lnTo>
                <a:lnTo>
                  <a:pt x="816" y="202"/>
                </a:lnTo>
                <a:lnTo>
                  <a:pt x="814" y="202"/>
                </a:lnTo>
                <a:lnTo>
                  <a:pt x="814" y="200"/>
                </a:lnTo>
                <a:lnTo>
                  <a:pt x="812" y="200"/>
                </a:lnTo>
                <a:lnTo>
                  <a:pt x="812" y="198"/>
                </a:lnTo>
                <a:lnTo>
                  <a:pt x="810" y="198"/>
                </a:lnTo>
                <a:lnTo>
                  <a:pt x="810" y="195"/>
                </a:lnTo>
                <a:lnTo>
                  <a:pt x="808" y="195"/>
                </a:lnTo>
                <a:lnTo>
                  <a:pt x="808" y="192"/>
                </a:lnTo>
                <a:lnTo>
                  <a:pt x="807" y="192"/>
                </a:lnTo>
                <a:lnTo>
                  <a:pt x="807" y="190"/>
                </a:lnTo>
                <a:lnTo>
                  <a:pt x="805" y="190"/>
                </a:lnTo>
                <a:lnTo>
                  <a:pt x="805" y="188"/>
                </a:lnTo>
                <a:lnTo>
                  <a:pt x="803" y="188"/>
                </a:lnTo>
                <a:lnTo>
                  <a:pt x="803" y="186"/>
                </a:lnTo>
                <a:lnTo>
                  <a:pt x="801" y="186"/>
                </a:lnTo>
                <a:lnTo>
                  <a:pt x="801" y="184"/>
                </a:lnTo>
                <a:lnTo>
                  <a:pt x="799" y="184"/>
                </a:lnTo>
                <a:lnTo>
                  <a:pt x="799" y="181"/>
                </a:lnTo>
                <a:lnTo>
                  <a:pt x="797" y="181"/>
                </a:lnTo>
                <a:lnTo>
                  <a:pt x="797" y="179"/>
                </a:lnTo>
                <a:lnTo>
                  <a:pt x="795" y="179"/>
                </a:lnTo>
                <a:lnTo>
                  <a:pt x="795" y="177"/>
                </a:lnTo>
                <a:lnTo>
                  <a:pt x="793" y="177"/>
                </a:lnTo>
                <a:lnTo>
                  <a:pt x="793" y="175"/>
                </a:lnTo>
                <a:lnTo>
                  <a:pt x="791" y="175"/>
                </a:lnTo>
                <a:lnTo>
                  <a:pt x="791" y="172"/>
                </a:lnTo>
                <a:lnTo>
                  <a:pt x="789" y="172"/>
                </a:lnTo>
                <a:lnTo>
                  <a:pt x="789" y="170"/>
                </a:lnTo>
                <a:lnTo>
                  <a:pt x="787" y="170"/>
                </a:lnTo>
                <a:lnTo>
                  <a:pt x="787" y="168"/>
                </a:lnTo>
                <a:lnTo>
                  <a:pt x="785" y="168"/>
                </a:lnTo>
                <a:lnTo>
                  <a:pt x="785" y="165"/>
                </a:lnTo>
                <a:lnTo>
                  <a:pt x="783" y="165"/>
                </a:lnTo>
                <a:lnTo>
                  <a:pt x="783" y="163"/>
                </a:lnTo>
                <a:lnTo>
                  <a:pt x="782" y="163"/>
                </a:lnTo>
                <a:lnTo>
                  <a:pt x="782" y="161"/>
                </a:lnTo>
                <a:lnTo>
                  <a:pt x="780" y="161"/>
                </a:lnTo>
                <a:lnTo>
                  <a:pt x="780" y="159"/>
                </a:lnTo>
                <a:lnTo>
                  <a:pt x="778" y="159"/>
                </a:lnTo>
                <a:lnTo>
                  <a:pt x="778" y="157"/>
                </a:lnTo>
                <a:lnTo>
                  <a:pt x="776" y="157"/>
                </a:lnTo>
                <a:lnTo>
                  <a:pt x="776" y="155"/>
                </a:lnTo>
                <a:lnTo>
                  <a:pt x="774" y="155"/>
                </a:lnTo>
                <a:lnTo>
                  <a:pt x="774" y="153"/>
                </a:lnTo>
                <a:lnTo>
                  <a:pt x="772" y="153"/>
                </a:lnTo>
                <a:lnTo>
                  <a:pt x="772" y="150"/>
                </a:lnTo>
                <a:lnTo>
                  <a:pt x="770" y="150"/>
                </a:lnTo>
                <a:lnTo>
                  <a:pt x="770" y="147"/>
                </a:lnTo>
                <a:lnTo>
                  <a:pt x="768" y="147"/>
                </a:lnTo>
                <a:lnTo>
                  <a:pt x="768" y="145"/>
                </a:lnTo>
                <a:lnTo>
                  <a:pt x="766" y="145"/>
                </a:lnTo>
                <a:lnTo>
                  <a:pt x="766" y="143"/>
                </a:lnTo>
                <a:lnTo>
                  <a:pt x="764" y="143"/>
                </a:lnTo>
                <a:lnTo>
                  <a:pt x="764" y="141"/>
                </a:lnTo>
                <a:lnTo>
                  <a:pt x="762" y="141"/>
                </a:lnTo>
                <a:lnTo>
                  <a:pt x="762" y="139"/>
                </a:lnTo>
                <a:lnTo>
                  <a:pt x="760" y="139"/>
                </a:lnTo>
                <a:lnTo>
                  <a:pt x="760" y="137"/>
                </a:lnTo>
                <a:lnTo>
                  <a:pt x="758" y="137"/>
                </a:lnTo>
                <a:lnTo>
                  <a:pt x="758" y="135"/>
                </a:lnTo>
                <a:lnTo>
                  <a:pt x="757" y="135"/>
                </a:lnTo>
                <a:lnTo>
                  <a:pt x="757" y="133"/>
                </a:lnTo>
                <a:lnTo>
                  <a:pt x="755" y="133"/>
                </a:lnTo>
                <a:lnTo>
                  <a:pt x="755" y="131"/>
                </a:lnTo>
                <a:lnTo>
                  <a:pt x="753" y="131"/>
                </a:lnTo>
                <a:lnTo>
                  <a:pt x="753" y="128"/>
                </a:lnTo>
                <a:lnTo>
                  <a:pt x="751" y="128"/>
                </a:lnTo>
                <a:lnTo>
                  <a:pt x="751" y="126"/>
                </a:lnTo>
                <a:lnTo>
                  <a:pt x="749" y="126"/>
                </a:lnTo>
                <a:lnTo>
                  <a:pt x="749" y="124"/>
                </a:lnTo>
                <a:lnTo>
                  <a:pt x="747" y="124"/>
                </a:lnTo>
                <a:lnTo>
                  <a:pt x="745" y="122"/>
                </a:lnTo>
                <a:lnTo>
                  <a:pt x="743" y="120"/>
                </a:lnTo>
                <a:lnTo>
                  <a:pt x="741" y="118"/>
                </a:lnTo>
                <a:lnTo>
                  <a:pt x="739" y="116"/>
                </a:lnTo>
                <a:lnTo>
                  <a:pt x="737" y="114"/>
                </a:lnTo>
                <a:lnTo>
                  <a:pt x="735" y="114"/>
                </a:lnTo>
                <a:lnTo>
                  <a:pt x="735" y="112"/>
                </a:lnTo>
                <a:lnTo>
                  <a:pt x="734" y="112"/>
                </a:lnTo>
                <a:lnTo>
                  <a:pt x="734" y="110"/>
                </a:lnTo>
                <a:lnTo>
                  <a:pt x="732" y="110"/>
                </a:lnTo>
                <a:lnTo>
                  <a:pt x="732" y="107"/>
                </a:lnTo>
                <a:lnTo>
                  <a:pt x="730" y="107"/>
                </a:lnTo>
                <a:lnTo>
                  <a:pt x="728" y="105"/>
                </a:lnTo>
                <a:lnTo>
                  <a:pt x="726" y="103"/>
                </a:lnTo>
                <a:lnTo>
                  <a:pt x="724" y="101"/>
                </a:lnTo>
                <a:lnTo>
                  <a:pt x="722" y="99"/>
                </a:lnTo>
                <a:lnTo>
                  <a:pt x="720" y="97"/>
                </a:lnTo>
                <a:lnTo>
                  <a:pt x="718" y="97"/>
                </a:lnTo>
                <a:lnTo>
                  <a:pt x="718" y="95"/>
                </a:lnTo>
                <a:lnTo>
                  <a:pt x="716" y="95"/>
                </a:lnTo>
                <a:lnTo>
                  <a:pt x="716" y="93"/>
                </a:lnTo>
                <a:lnTo>
                  <a:pt x="714" y="93"/>
                </a:lnTo>
                <a:lnTo>
                  <a:pt x="714" y="91"/>
                </a:lnTo>
                <a:lnTo>
                  <a:pt x="712" y="91"/>
                </a:lnTo>
                <a:lnTo>
                  <a:pt x="712" y="89"/>
                </a:lnTo>
                <a:lnTo>
                  <a:pt x="710" y="89"/>
                </a:lnTo>
                <a:lnTo>
                  <a:pt x="709" y="87"/>
                </a:lnTo>
                <a:lnTo>
                  <a:pt x="707" y="84"/>
                </a:lnTo>
                <a:lnTo>
                  <a:pt x="705" y="84"/>
                </a:lnTo>
                <a:lnTo>
                  <a:pt x="705" y="82"/>
                </a:lnTo>
                <a:lnTo>
                  <a:pt x="703" y="82"/>
                </a:lnTo>
                <a:lnTo>
                  <a:pt x="703" y="80"/>
                </a:lnTo>
                <a:lnTo>
                  <a:pt x="701" y="80"/>
                </a:lnTo>
                <a:lnTo>
                  <a:pt x="699" y="78"/>
                </a:lnTo>
                <a:lnTo>
                  <a:pt x="697" y="76"/>
                </a:lnTo>
                <a:lnTo>
                  <a:pt x="695" y="76"/>
                </a:lnTo>
                <a:lnTo>
                  <a:pt x="695" y="74"/>
                </a:lnTo>
                <a:lnTo>
                  <a:pt x="693" y="74"/>
                </a:lnTo>
                <a:lnTo>
                  <a:pt x="693" y="72"/>
                </a:lnTo>
                <a:lnTo>
                  <a:pt x="691" y="72"/>
                </a:lnTo>
                <a:lnTo>
                  <a:pt x="689" y="70"/>
                </a:lnTo>
                <a:lnTo>
                  <a:pt x="687" y="68"/>
                </a:lnTo>
                <a:lnTo>
                  <a:pt x="685" y="68"/>
                </a:lnTo>
                <a:lnTo>
                  <a:pt x="685" y="66"/>
                </a:lnTo>
                <a:lnTo>
                  <a:pt x="684" y="66"/>
                </a:lnTo>
                <a:lnTo>
                  <a:pt x="684" y="63"/>
                </a:lnTo>
                <a:lnTo>
                  <a:pt x="682" y="63"/>
                </a:lnTo>
                <a:lnTo>
                  <a:pt x="680" y="61"/>
                </a:lnTo>
                <a:lnTo>
                  <a:pt x="678" y="59"/>
                </a:lnTo>
                <a:lnTo>
                  <a:pt x="676" y="59"/>
                </a:lnTo>
                <a:lnTo>
                  <a:pt x="676" y="57"/>
                </a:lnTo>
                <a:lnTo>
                  <a:pt x="674" y="57"/>
                </a:lnTo>
                <a:lnTo>
                  <a:pt x="674" y="55"/>
                </a:lnTo>
                <a:lnTo>
                  <a:pt x="672" y="55"/>
                </a:lnTo>
                <a:lnTo>
                  <a:pt x="670" y="53"/>
                </a:lnTo>
                <a:lnTo>
                  <a:pt x="668" y="51"/>
                </a:lnTo>
                <a:lnTo>
                  <a:pt x="666" y="51"/>
                </a:lnTo>
                <a:lnTo>
                  <a:pt x="664" y="49"/>
                </a:lnTo>
                <a:lnTo>
                  <a:pt x="662" y="49"/>
                </a:lnTo>
                <a:lnTo>
                  <a:pt x="662" y="47"/>
                </a:lnTo>
                <a:lnTo>
                  <a:pt x="661" y="47"/>
                </a:lnTo>
                <a:lnTo>
                  <a:pt x="659" y="45"/>
                </a:lnTo>
                <a:lnTo>
                  <a:pt x="657" y="45"/>
                </a:lnTo>
                <a:lnTo>
                  <a:pt x="655" y="42"/>
                </a:lnTo>
                <a:lnTo>
                  <a:pt x="653" y="42"/>
                </a:lnTo>
                <a:lnTo>
                  <a:pt x="651" y="40"/>
                </a:lnTo>
                <a:lnTo>
                  <a:pt x="649" y="38"/>
                </a:lnTo>
                <a:lnTo>
                  <a:pt x="647" y="38"/>
                </a:lnTo>
                <a:lnTo>
                  <a:pt x="645" y="36"/>
                </a:lnTo>
                <a:lnTo>
                  <a:pt x="643" y="36"/>
                </a:lnTo>
                <a:lnTo>
                  <a:pt x="641" y="34"/>
                </a:lnTo>
                <a:lnTo>
                  <a:pt x="639" y="32"/>
                </a:lnTo>
                <a:lnTo>
                  <a:pt x="637" y="32"/>
                </a:lnTo>
                <a:lnTo>
                  <a:pt x="636" y="30"/>
                </a:lnTo>
                <a:lnTo>
                  <a:pt x="634" y="30"/>
                </a:lnTo>
                <a:lnTo>
                  <a:pt x="632" y="28"/>
                </a:lnTo>
                <a:lnTo>
                  <a:pt x="630" y="28"/>
                </a:lnTo>
                <a:lnTo>
                  <a:pt x="630" y="26"/>
                </a:lnTo>
                <a:lnTo>
                  <a:pt x="628" y="26"/>
                </a:lnTo>
                <a:lnTo>
                  <a:pt x="626" y="24"/>
                </a:lnTo>
                <a:lnTo>
                  <a:pt x="624" y="24"/>
                </a:lnTo>
                <a:lnTo>
                  <a:pt x="622" y="22"/>
                </a:lnTo>
                <a:lnTo>
                  <a:pt x="618" y="22"/>
                </a:lnTo>
                <a:lnTo>
                  <a:pt x="616" y="19"/>
                </a:lnTo>
                <a:lnTo>
                  <a:pt x="614" y="19"/>
                </a:lnTo>
                <a:lnTo>
                  <a:pt x="614" y="18"/>
                </a:lnTo>
                <a:lnTo>
                  <a:pt x="611" y="18"/>
                </a:lnTo>
                <a:lnTo>
                  <a:pt x="609" y="16"/>
                </a:lnTo>
                <a:lnTo>
                  <a:pt x="607" y="16"/>
                </a:lnTo>
                <a:lnTo>
                  <a:pt x="607" y="15"/>
                </a:lnTo>
                <a:lnTo>
                  <a:pt x="603" y="15"/>
                </a:lnTo>
                <a:lnTo>
                  <a:pt x="601" y="13"/>
                </a:lnTo>
                <a:lnTo>
                  <a:pt x="597" y="13"/>
                </a:lnTo>
                <a:lnTo>
                  <a:pt x="595" y="11"/>
                </a:lnTo>
                <a:lnTo>
                  <a:pt x="593" y="11"/>
                </a:lnTo>
                <a:lnTo>
                  <a:pt x="593" y="10"/>
                </a:lnTo>
                <a:lnTo>
                  <a:pt x="589" y="10"/>
                </a:lnTo>
                <a:lnTo>
                  <a:pt x="588" y="8"/>
                </a:lnTo>
                <a:lnTo>
                  <a:pt x="586" y="8"/>
                </a:lnTo>
                <a:lnTo>
                  <a:pt x="586" y="7"/>
                </a:lnTo>
                <a:lnTo>
                  <a:pt x="582" y="7"/>
                </a:lnTo>
                <a:lnTo>
                  <a:pt x="580" y="5"/>
                </a:lnTo>
                <a:lnTo>
                  <a:pt x="572" y="5"/>
                </a:lnTo>
                <a:lnTo>
                  <a:pt x="572" y="4"/>
                </a:lnTo>
                <a:lnTo>
                  <a:pt x="566" y="4"/>
                </a:lnTo>
                <a:lnTo>
                  <a:pt x="566" y="3"/>
                </a:lnTo>
                <a:lnTo>
                  <a:pt x="559" y="3"/>
                </a:lnTo>
                <a:lnTo>
                  <a:pt x="559" y="2"/>
                </a:lnTo>
                <a:lnTo>
                  <a:pt x="551" y="2"/>
                </a:lnTo>
                <a:lnTo>
                  <a:pt x="551" y="1"/>
                </a:lnTo>
                <a:lnTo>
                  <a:pt x="545" y="1"/>
                </a:lnTo>
                <a:lnTo>
                  <a:pt x="545" y="0"/>
                </a:lnTo>
                <a:lnTo>
                  <a:pt x="5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827CBDC8-74A5-2D43-3E9D-C1EA22E8981F}"/>
              </a:ext>
            </a:extLst>
          </p:cNvPr>
          <p:cNvSpPr>
            <a:spLocks/>
          </p:cNvSpPr>
          <p:nvPr/>
        </p:nvSpPr>
        <p:spPr bwMode="auto">
          <a:xfrm>
            <a:off x="7992696" y="4210051"/>
            <a:ext cx="2836863" cy="523875"/>
          </a:xfrm>
          <a:custGeom>
            <a:avLst/>
            <a:gdLst>
              <a:gd name="T0" fmla="*/ 546 w 2189"/>
              <a:gd name="T1" fmla="*/ 8 h 165"/>
              <a:gd name="T2" fmla="*/ 537 w 2189"/>
              <a:gd name="T3" fmla="*/ 19 h 165"/>
              <a:gd name="T4" fmla="*/ 525 w 2189"/>
              <a:gd name="T5" fmla="*/ 27 h 165"/>
              <a:gd name="T6" fmla="*/ 515 w 2189"/>
              <a:gd name="T7" fmla="*/ 34 h 165"/>
              <a:gd name="T8" fmla="*/ 504 w 2189"/>
              <a:gd name="T9" fmla="*/ 41 h 165"/>
              <a:gd name="T10" fmla="*/ 492 w 2189"/>
              <a:gd name="T11" fmla="*/ 50 h 165"/>
              <a:gd name="T12" fmla="*/ 479 w 2189"/>
              <a:gd name="T13" fmla="*/ 58 h 165"/>
              <a:gd name="T14" fmla="*/ 467 w 2189"/>
              <a:gd name="T15" fmla="*/ 65 h 165"/>
              <a:gd name="T16" fmla="*/ 452 w 2189"/>
              <a:gd name="T17" fmla="*/ 73 h 165"/>
              <a:gd name="T18" fmla="*/ 440 w 2189"/>
              <a:gd name="T19" fmla="*/ 81 h 165"/>
              <a:gd name="T20" fmla="*/ 425 w 2189"/>
              <a:gd name="T21" fmla="*/ 87 h 165"/>
              <a:gd name="T22" fmla="*/ 410 w 2189"/>
              <a:gd name="T23" fmla="*/ 94 h 165"/>
              <a:gd name="T24" fmla="*/ 394 w 2189"/>
              <a:gd name="T25" fmla="*/ 102 h 165"/>
              <a:gd name="T26" fmla="*/ 379 w 2189"/>
              <a:gd name="T27" fmla="*/ 108 h 165"/>
              <a:gd name="T28" fmla="*/ 364 w 2189"/>
              <a:gd name="T29" fmla="*/ 113 h 165"/>
              <a:gd name="T30" fmla="*/ 348 w 2189"/>
              <a:gd name="T31" fmla="*/ 119 h 165"/>
              <a:gd name="T32" fmla="*/ 325 w 2189"/>
              <a:gd name="T33" fmla="*/ 127 h 165"/>
              <a:gd name="T34" fmla="*/ 310 w 2189"/>
              <a:gd name="T35" fmla="*/ 130 h 165"/>
              <a:gd name="T36" fmla="*/ 298 w 2189"/>
              <a:gd name="T37" fmla="*/ 134 h 165"/>
              <a:gd name="T38" fmla="*/ 281 w 2189"/>
              <a:gd name="T39" fmla="*/ 137 h 165"/>
              <a:gd name="T40" fmla="*/ 268 w 2189"/>
              <a:gd name="T41" fmla="*/ 141 h 165"/>
              <a:gd name="T42" fmla="*/ 244 w 2189"/>
              <a:gd name="T43" fmla="*/ 144 h 165"/>
              <a:gd name="T44" fmla="*/ 225 w 2189"/>
              <a:gd name="T45" fmla="*/ 149 h 165"/>
              <a:gd name="T46" fmla="*/ 193 w 2189"/>
              <a:gd name="T47" fmla="*/ 152 h 165"/>
              <a:gd name="T48" fmla="*/ 162 w 2189"/>
              <a:gd name="T49" fmla="*/ 156 h 165"/>
              <a:gd name="T50" fmla="*/ 87 w 2189"/>
              <a:gd name="T51" fmla="*/ 159 h 165"/>
              <a:gd name="T52" fmla="*/ 45 w 2189"/>
              <a:gd name="T53" fmla="*/ 163 h 165"/>
              <a:gd name="T54" fmla="*/ 2166 w 2189"/>
              <a:gd name="T55" fmla="*/ 164 h 165"/>
              <a:gd name="T56" fmla="*/ 2116 w 2189"/>
              <a:gd name="T57" fmla="*/ 160 h 165"/>
              <a:gd name="T58" fmla="*/ 2043 w 2189"/>
              <a:gd name="T59" fmla="*/ 157 h 165"/>
              <a:gd name="T60" fmla="*/ 2004 w 2189"/>
              <a:gd name="T61" fmla="*/ 153 h 165"/>
              <a:gd name="T62" fmla="*/ 1970 w 2189"/>
              <a:gd name="T63" fmla="*/ 150 h 165"/>
              <a:gd name="T64" fmla="*/ 1950 w 2189"/>
              <a:gd name="T65" fmla="*/ 146 h 165"/>
              <a:gd name="T66" fmla="*/ 1926 w 2189"/>
              <a:gd name="T67" fmla="*/ 142 h 165"/>
              <a:gd name="T68" fmla="*/ 1912 w 2189"/>
              <a:gd name="T69" fmla="*/ 138 h 165"/>
              <a:gd name="T70" fmla="*/ 1895 w 2189"/>
              <a:gd name="T71" fmla="*/ 135 h 165"/>
              <a:gd name="T72" fmla="*/ 1881 w 2189"/>
              <a:gd name="T73" fmla="*/ 131 h 165"/>
              <a:gd name="T74" fmla="*/ 1864 w 2189"/>
              <a:gd name="T75" fmla="*/ 127 h 165"/>
              <a:gd name="T76" fmla="*/ 1851 w 2189"/>
              <a:gd name="T77" fmla="*/ 121 h 165"/>
              <a:gd name="T78" fmla="*/ 1833 w 2189"/>
              <a:gd name="T79" fmla="*/ 117 h 165"/>
              <a:gd name="T80" fmla="*/ 1818 w 2189"/>
              <a:gd name="T81" fmla="*/ 110 h 165"/>
              <a:gd name="T82" fmla="*/ 1797 w 2189"/>
              <a:gd name="T83" fmla="*/ 104 h 165"/>
              <a:gd name="T84" fmla="*/ 1783 w 2189"/>
              <a:gd name="T85" fmla="*/ 96 h 165"/>
              <a:gd name="T86" fmla="*/ 1770 w 2189"/>
              <a:gd name="T87" fmla="*/ 91 h 165"/>
              <a:gd name="T88" fmla="*/ 1755 w 2189"/>
              <a:gd name="T89" fmla="*/ 83 h 165"/>
              <a:gd name="T90" fmla="*/ 1741 w 2189"/>
              <a:gd name="T91" fmla="*/ 76 h 165"/>
              <a:gd name="T92" fmla="*/ 1730 w 2189"/>
              <a:gd name="T93" fmla="*/ 68 h 165"/>
              <a:gd name="T94" fmla="*/ 1718 w 2189"/>
              <a:gd name="T95" fmla="*/ 62 h 165"/>
              <a:gd name="T96" fmla="*/ 1705 w 2189"/>
              <a:gd name="T97" fmla="*/ 53 h 165"/>
              <a:gd name="T98" fmla="*/ 1691 w 2189"/>
              <a:gd name="T99" fmla="*/ 45 h 165"/>
              <a:gd name="T100" fmla="*/ 1680 w 2189"/>
              <a:gd name="T101" fmla="*/ 37 h 165"/>
              <a:gd name="T102" fmla="*/ 1668 w 2189"/>
              <a:gd name="T103" fmla="*/ 30 h 165"/>
              <a:gd name="T104" fmla="*/ 1658 w 2189"/>
              <a:gd name="T105" fmla="*/ 22 h 165"/>
              <a:gd name="T106" fmla="*/ 1647 w 2189"/>
              <a:gd name="T107" fmla="*/ 11 h 165"/>
              <a:gd name="T108" fmla="*/ 1637 w 2189"/>
              <a:gd name="T109" fmla="*/ 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9" h="165">
                <a:moveTo>
                  <a:pt x="556" y="0"/>
                </a:moveTo>
                <a:lnTo>
                  <a:pt x="556" y="2"/>
                </a:lnTo>
                <a:lnTo>
                  <a:pt x="552" y="3"/>
                </a:lnTo>
                <a:lnTo>
                  <a:pt x="552" y="5"/>
                </a:lnTo>
                <a:lnTo>
                  <a:pt x="550" y="5"/>
                </a:lnTo>
                <a:lnTo>
                  <a:pt x="550" y="7"/>
                </a:lnTo>
                <a:lnTo>
                  <a:pt x="546" y="8"/>
                </a:lnTo>
                <a:lnTo>
                  <a:pt x="546" y="10"/>
                </a:lnTo>
                <a:lnTo>
                  <a:pt x="544" y="10"/>
                </a:lnTo>
                <a:lnTo>
                  <a:pt x="544" y="12"/>
                </a:lnTo>
                <a:lnTo>
                  <a:pt x="540" y="14"/>
                </a:lnTo>
                <a:lnTo>
                  <a:pt x="540" y="16"/>
                </a:lnTo>
                <a:lnTo>
                  <a:pt x="537" y="17"/>
                </a:lnTo>
                <a:lnTo>
                  <a:pt x="537" y="19"/>
                </a:lnTo>
                <a:lnTo>
                  <a:pt x="535" y="19"/>
                </a:lnTo>
                <a:lnTo>
                  <a:pt x="535" y="21"/>
                </a:lnTo>
                <a:lnTo>
                  <a:pt x="531" y="22"/>
                </a:lnTo>
                <a:lnTo>
                  <a:pt x="531" y="24"/>
                </a:lnTo>
                <a:lnTo>
                  <a:pt x="529" y="24"/>
                </a:lnTo>
                <a:lnTo>
                  <a:pt x="529" y="26"/>
                </a:lnTo>
                <a:lnTo>
                  <a:pt x="525" y="27"/>
                </a:lnTo>
                <a:lnTo>
                  <a:pt x="525" y="28"/>
                </a:lnTo>
                <a:lnTo>
                  <a:pt x="523" y="28"/>
                </a:lnTo>
                <a:lnTo>
                  <a:pt x="523" y="30"/>
                </a:lnTo>
                <a:lnTo>
                  <a:pt x="519" y="31"/>
                </a:lnTo>
                <a:lnTo>
                  <a:pt x="519" y="32"/>
                </a:lnTo>
                <a:lnTo>
                  <a:pt x="515" y="33"/>
                </a:lnTo>
                <a:lnTo>
                  <a:pt x="515" y="34"/>
                </a:lnTo>
                <a:lnTo>
                  <a:pt x="513" y="34"/>
                </a:lnTo>
                <a:lnTo>
                  <a:pt x="513" y="37"/>
                </a:lnTo>
                <a:lnTo>
                  <a:pt x="510" y="38"/>
                </a:lnTo>
                <a:lnTo>
                  <a:pt x="510" y="39"/>
                </a:lnTo>
                <a:lnTo>
                  <a:pt x="506" y="40"/>
                </a:lnTo>
                <a:lnTo>
                  <a:pt x="506" y="41"/>
                </a:lnTo>
                <a:lnTo>
                  <a:pt x="504" y="41"/>
                </a:lnTo>
                <a:lnTo>
                  <a:pt x="504" y="43"/>
                </a:lnTo>
                <a:lnTo>
                  <a:pt x="500" y="44"/>
                </a:lnTo>
                <a:lnTo>
                  <a:pt x="500" y="45"/>
                </a:lnTo>
                <a:lnTo>
                  <a:pt x="496" y="46"/>
                </a:lnTo>
                <a:lnTo>
                  <a:pt x="496" y="48"/>
                </a:lnTo>
                <a:lnTo>
                  <a:pt x="492" y="49"/>
                </a:lnTo>
                <a:lnTo>
                  <a:pt x="492" y="50"/>
                </a:lnTo>
                <a:lnTo>
                  <a:pt x="488" y="51"/>
                </a:lnTo>
                <a:lnTo>
                  <a:pt x="488" y="52"/>
                </a:lnTo>
                <a:lnTo>
                  <a:pt x="487" y="52"/>
                </a:lnTo>
                <a:lnTo>
                  <a:pt x="487" y="54"/>
                </a:lnTo>
                <a:lnTo>
                  <a:pt x="483" y="55"/>
                </a:lnTo>
                <a:lnTo>
                  <a:pt x="483" y="56"/>
                </a:lnTo>
                <a:lnTo>
                  <a:pt x="479" y="58"/>
                </a:lnTo>
                <a:lnTo>
                  <a:pt x="479" y="59"/>
                </a:lnTo>
                <a:lnTo>
                  <a:pt x="475" y="60"/>
                </a:lnTo>
                <a:lnTo>
                  <a:pt x="475" y="61"/>
                </a:lnTo>
                <a:lnTo>
                  <a:pt x="471" y="62"/>
                </a:lnTo>
                <a:lnTo>
                  <a:pt x="471" y="63"/>
                </a:lnTo>
                <a:lnTo>
                  <a:pt x="467" y="64"/>
                </a:lnTo>
                <a:lnTo>
                  <a:pt x="467" y="65"/>
                </a:lnTo>
                <a:lnTo>
                  <a:pt x="463" y="66"/>
                </a:lnTo>
                <a:lnTo>
                  <a:pt x="463" y="67"/>
                </a:lnTo>
                <a:lnTo>
                  <a:pt x="460" y="68"/>
                </a:lnTo>
                <a:lnTo>
                  <a:pt x="460" y="70"/>
                </a:lnTo>
                <a:lnTo>
                  <a:pt x="456" y="71"/>
                </a:lnTo>
                <a:lnTo>
                  <a:pt x="456" y="72"/>
                </a:lnTo>
                <a:lnTo>
                  <a:pt x="452" y="73"/>
                </a:lnTo>
                <a:lnTo>
                  <a:pt x="452" y="74"/>
                </a:lnTo>
                <a:lnTo>
                  <a:pt x="448" y="75"/>
                </a:lnTo>
                <a:lnTo>
                  <a:pt x="448" y="76"/>
                </a:lnTo>
                <a:lnTo>
                  <a:pt x="444" y="77"/>
                </a:lnTo>
                <a:lnTo>
                  <a:pt x="444" y="78"/>
                </a:lnTo>
                <a:lnTo>
                  <a:pt x="440" y="80"/>
                </a:lnTo>
                <a:lnTo>
                  <a:pt x="440" y="81"/>
                </a:lnTo>
                <a:lnTo>
                  <a:pt x="437" y="82"/>
                </a:lnTo>
                <a:lnTo>
                  <a:pt x="437" y="83"/>
                </a:lnTo>
                <a:lnTo>
                  <a:pt x="433" y="84"/>
                </a:lnTo>
                <a:lnTo>
                  <a:pt x="433" y="85"/>
                </a:lnTo>
                <a:lnTo>
                  <a:pt x="429" y="85"/>
                </a:lnTo>
                <a:lnTo>
                  <a:pt x="429" y="86"/>
                </a:lnTo>
                <a:lnTo>
                  <a:pt x="425" y="87"/>
                </a:lnTo>
                <a:lnTo>
                  <a:pt x="425" y="88"/>
                </a:lnTo>
                <a:lnTo>
                  <a:pt x="421" y="89"/>
                </a:lnTo>
                <a:lnTo>
                  <a:pt x="421" y="90"/>
                </a:lnTo>
                <a:lnTo>
                  <a:pt x="417" y="91"/>
                </a:lnTo>
                <a:lnTo>
                  <a:pt x="414" y="92"/>
                </a:lnTo>
                <a:lnTo>
                  <a:pt x="414" y="93"/>
                </a:lnTo>
                <a:lnTo>
                  <a:pt x="410" y="94"/>
                </a:lnTo>
                <a:lnTo>
                  <a:pt x="410" y="95"/>
                </a:lnTo>
                <a:lnTo>
                  <a:pt x="406" y="96"/>
                </a:lnTo>
                <a:lnTo>
                  <a:pt x="406" y="97"/>
                </a:lnTo>
                <a:lnTo>
                  <a:pt x="402" y="98"/>
                </a:lnTo>
                <a:lnTo>
                  <a:pt x="398" y="99"/>
                </a:lnTo>
                <a:lnTo>
                  <a:pt x="398" y="100"/>
                </a:lnTo>
                <a:lnTo>
                  <a:pt x="394" y="102"/>
                </a:lnTo>
                <a:lnTo>
                  <a:pt x="394" y="103"/>
                </a:lnTo>
                <a:lnTo>
                  <a:pt x="390" y="104"/>
                </a:lnTo>
                <a:lnTo>
                  <a:pt x="387" y="105"/>
                </a:lnTo>
                <a:lnTo>
                  <a:pt x="387" y="106"/>
                </a:lnTo>
                <a:lnTo>
                  <a:pt x="383" y="106"/>
                </a:lnTo>
                <a:lnTo>
                  <a:pt x="383" y="107"/>
                </a:lnTo>
                <a:lnTo>
                  <a:pt x="379" y="108"/>
                </a:lnTo>
                <a:lnTo>
                  <a:pt x="375" y="109"/>
                </a:lnTo>
                <a:lnTo>
                  <a:pt x="375" y="110"/>
                </a:lnTo>
                <a:lnTo>
                  <a:pt x="371" y="110"/>
                </a:lnTo>
                <a:lnTo>
                  <a:pt x="371" y="111"/>
                </a:lnTo>
                <a:lnTo>
                  <a:pt x="367" y="112"/>
                </a:lnTo>
                <a:lnTo>
                  <a:pt x="367" y="113"/>
                </a:lnTo>
                <a:lnTo>
                  <a:pt x="364" y="113"/>
                </a:lnTo>
                <a:lnTo>
                  <a:pt x="364" y="114"/>
                </a:lnTo>
                <a:lnTo>
                  <a:pt x="360" y="115"/>
                </a:lnTo>
                <a:lnTo>
                  <a:pt x="356" y="116"/>
                </a:lnTo>
                <a:lnTo>
                  <a:pt x="356" y="117"/>
                </a:lnTo>
                <a:lnTo>
                  <a:pt x="352" y="117"/>
                </a:lnTo>
                <a:lnTo>
                  <a:pt x="352" y="118"/>
                </a:lnTo>
                <a:lnTo>
                  <a:pt x="348" y="119"/>
                </a:lnTo>
                <a:lnTo>
                  <a:pt x="344" y="120"/>
                </a:lnTo>
                <a:lnTo>
                  <a:pt x="341" y="121"/>
                </a:lnTo>
                <a:lnTo>
                  <a:pt x="337" y="122"/>
                </a:lnTo>
                <a:lnTo>
                  <a:pt x="333" y="124"/>
                </a:lnTo>
                <a:lnTo>
                  <a:pt x="329" y="125"/>
                </a:lnTo>
                <a:lnTo>
                  <a:pt x="325" y="126"/>
                </a:lnTo>
                <a:lnTo>
                  <a:pt x="325" y="127"/>
                </a:lnTo>
                <a:lnTo>
                  <a:pt x="321" y="127"/>
                </a:lnTo>
                <a:lnTo>
                  <a:pt x="321" y="128"/>
                </a:lnTo>
                <a:lnTo>
                  <a:pt x="317" y="128"/>
                </a:lnTo>
                <a:lnTo>
                  <a:pt x="317" y="129"/>
                </a:lnTo>
                <a:lnTo>
                  <a:pt x="314" y="129"/>
                </a:lnTo>
                <a:lnTo>
                  <a:pt x="314" y="130"/>
                </a:lnTo>
                <a:lnTo>
                  <a:pt x="310" y="130"/>
                </a:lnTo>
                <a:lnTo>
                  <a:pt x="310" y="131"/>
                </a:lnTo>
                <a:lnTo>
                  <a:pt x="306" y="131"/>
                </a:lnTo>
                <a:lnTo>
                  <a:pt x="306" y="132"/>
                </a:lnTo>
                <a:lnTo>
                  <a:pt x="302" y="132"/>
                </a:lnTo>
                <a:lnTo>
                  <a:pt x="302" y="133"/>
                </a:lnTo>
                <a:lnTo>
                  <a:pt x="298" y="133"/>
                </a:lnTo>
                <a:lnTo>
                  <a:pt x="298" y="134"/>
                </a:lnTo>
                <a:lnTo>
                  <a:pt x="293" y="134"/>
                </a:lnTo>
                <a:lnTo>
                  <a:pt x="293" y="135"/>
                </a:lnTo>
                <a:lnTo>
                  <a:pt x="289" y="135"/>
                </a:lnTo>
                <a:lnTo>
                  <a:pt x="289" y="136"/>
                </a:lnTo>
                <a:lnTo>
                  <a:pt x="285" y="136"/>
                </a:lnTo>
                <a:lnTo>
                  <a:pt x="285" y="137"/>
                </a:lnTo>
                <a:lnTo>
                  <a:pt x="281" y="137"/>
                </a:lnTo>
                <a:lnTo>
                  <a:pt x="281" y="138"/>
                </a:lnTo>
                <a:lnTo>
                  <a:pt x="277" y="138"/>
                </a:lnTo>
                <a:lnTo>
                  <a:pt x="277" y="139"/>
                </a:lnTo>
                <a:lnTo>
                  <a:pt x="271" y="139"/>
                </a:lnTo>
                <a:lnTo>
                  <a:pt x="271" y="140"/>
                </a:lnTo>
                <a:lnTo>
                  <a:pt x="268" y="140"/>
                </a:lnTo>
                <a:lnTo>
                  <a:pt x="268" y="141"/>
                </a:lnTo>
                <a:lnTo>
                  <a:pt x="264" y="141"/>
                </a:lnTo>
                <a:lnTo>
                  <a:pt x="264" y="142"/>
                </a:lnTo>
                <a:lnTo>
                  <a:pt x="258" y="142"/>
                </a:lnTo>
                <a:lnTo>
                  <a:pt x="258" y="143"/>
                </a:lnTo>
                <a:lnTo>
                  <a:pt x="250" y="143"/>
                </a:lnTo>
                <a:lnTo>
                  <a:pt x="250" y="144"/>
                </a:lnTo>
                <a:lnTo>
                  <a:pt x="244" y="144"/>
                </a:lnTo>
                <a:lnTo>
                  <a:pt x="244" y="146"/>
                </a:lnTo>
                <a:lnTo>
                  <a:pt x="239" y="146"/>
                </a:lnTo>
                <a:lnTo>
                  <a:pt x="239" y="147"/>
                </a:lnTo>
                <a:lnTo>
                  <a:pt x="233" y="147"/>
                </a:lnTo>
                <a:lnTo>
                  <a:pt x="233" y="148"/>
                </a:lnTo>
                <a:lnTo>
                  <a:pt x="225" y="148"/>
                </a:lnTo>
                <a:lnTo>
                  <a:pt x="225" y="149"/>
                </a:lnTo>
                <a:lnTo>
                  <a:pt x="220" y="149"/>
                </a:lnTo>
                <a:lnTo>
                  <a:pt x="220" y="150"/>
                </a:lnTo>
                <a:lnTo>
                  <a:pt x="210" y="150"/>
                </a:lnTo>
                <a:lnTo>
                  <a:pt x="210" y="151"/>
                </a:lnTo>
                <a:lnTo>
                  <a:pt x="202" y="151"/>
                </a:lnTo>
                <a:lnTo>
                  <a:pt x="202" y="152"/>
                </a:lnTo>
                <a:lnTo>
                  <a:pt x="193" y="152"/>
                </a:lnTo>
                <a:lnTo>
                  <a:pt x="193" y="153"/>
                </a:lnTo>
                <a:lnTo>
                  <a:pt x="185" y="153"/>
                </a:lnTo>
                <a:lnTo>
                  <a:pt x="185" y="154"/>
                </a:lnTo>
                <a:lnTo>
                  <a:pt x="175" y="154"/>
                </a:lnTo>
                <a:lnTo>
                  <a:pt x="175" y="155"/>
                </a:lnTo>
                <a:lnTo>
                  <a:pt x="162" y="155"/>
                </a:lnTo>
                <a:lnTo>
                  <a:pt x="162" y="156"/>
                </a:lnTo>
                <a:lnTo>
                  <a:pt x="147" y="156"/>
                </a:lnTo>
                <a:lnTo>
                  <a:pt x="147" y="157"/>
                </a:lnTo>
                <a:lnTo>
                  <a:pt x="133" y="157"/>
                </a:lnTo>
                <a:lnTo>
                  <a:pt x="133" y="158"/>
                </a:lnTo>
                <a:lnTo>
                  <a:pt x="110" y="158"/>
                </a:lnTo>
                <a:lnTo>
                  <a:pt x="110" y="159"/>
                </a:lnTo>
                <a:lnTo>
                  <a:pt x="87" y="159"/>
                </a:lnTo>
                <a:lnTo>
                  <a:pt x="87" y="160"/>
                </a:lnTo>
                <a:lnTo>
                  <a:pt x="73" y="160"/>
                </a:lnTo>
                <a:lnTo>
                  <a:pt x="73" y="161"/>
                </a:lnTo>
                <a:lnTo>
                  <a:pt x="58" y="161"/>
                </a:lnTo>
                <a:lnTo>
                  <a:pt x="58" y="162"/>
                </a:lnTo>
                <a:lnTo>
                  <a:pt x="45" y="162"/>
                </a:lnTo>
                <a:lnTo>
                  <a:pt x="45" y="163"/>
                </a:lnTo>
                <a:lnTo>
                  <a:pt x="24" y="163"/>
                </a:lnTo>
                <a:lnTo>
                  <a:pt x="24" y="164"/>
                </a:lnTo>
                <a:lnTo>
                  <a:pt x="0" y="164"/>
                </a:lnTo>
                <a:lnTo>
                  <a:pt x="0" y="165"/>
                </a:lnTo>
                <a:lnTo>
                  <a:pt x="2189" y="165"/>
                </a:lnTo>
                <a:lnTo>
                  <a:pt x="2189" y="164"/>
                </a:lnTo>
                <a:lnTo>
                  <a:pt x="2166" y="164"/>
                </a:lnTo>
                <a:lnTo>
                  <a:pt x="2166" y="163"/>
                </a:lnTo>
                <a:lnTo>
                  <a:pt x="2145" y="163"/>
                </a:lnTo>
                <a:lnTo>
                  <a:pt x="2145" y="162"/>
                </a:lnTo>
                <a:lnTo>
                  <a:pt x="2129" y="162"/>
                </a:lnTo>
                <a:lnTo>
                  <a:pt x="2129" y="161"/>
                </a:lnTo>
                <a:lnTo>
                  <a:pt x="2116" y="161"/>
                </a:lnTo>
                <a:lnTo>
                  <a:pt x="2116" y="160"/>
                </a:lnTo>
                <a:lnTo>
                  <a:pt x="2100" y="160"/>
                </a:lnTo>
                <a:lnTo>
                  <a:pt x="2100" y="159"/>
                </a:lnTo>
                <a:lnTo>
                  <a:pt x="2079" y="159"/>
                </a:lnTo>
                <a:lnTo>
                  <a:pt x="2079" y="158"/>
                </a:lnTo>
                <a:lnTo>
                  <a:pt x="2058" y="158"/>
                </a:lnTo>
                <a:lnTo>
                  <a:pt x="2058" y="157"/>
                </a:lnTo>
                <a:lnTo>
                  <a:pt x="2043" y="157"/>
                </a:lnTo>
                <a:lnTo>
                  <a:pt x="2043" y="156"/>
                </a:lnTo>
                <a:lnTo>
                  <a:pt x="2029" y="156"/>
                </a:lnTo>
                <a:lnTo>
                  <a:pt x="2029" y="155"/>
                </a:lnTo>
                <a:lnTo>
                  <a:pt x="2014" y="155"/>
                </a:lnTo>
                <a:lnTo>
                  <a:pt x="2014" y="154"/>
                </a:lnTo>
                <a:lnTo>
                  <a:pt x="2004" y="154"/>
                </a:lnTo>
                <a:lnTo>
                  <a:pt x="2004" y="153"/>
                </a:lnTo>
                <a:lnTo>
                  <a:pt x="1997" y="153"/>
                </a:lnTo>
                <a:lnTo>
                  <a:pt x="1997" y="152"/>
                </a:lnTo>
                <a:lnTo>
                  <a:pt x="1987" y="152"/>
                </a:lnTo>
                <a:lnTo>
                  <a:pt x="1987" y="151"/>
                </a:lnTo>
                <a:lnTo>
                  <a:pt x="1979" y="151"/>
                </a:lnTo>
                <a:lnTo>
                  <a:pt x="1979" y="150"/>
                </a:lnTo>
                <a:lnTo>
                  <a:pt x="1970" y="150"/>
                </a:lnTo>
                <a:lnTo>
                  <a:pt x="1970" y="149"/>
                </a:lnTo>
                <a:lnTo>
                  <a:pt x="1964" y="149"/>
                </a:lnTo>
                <a:lnTo>
                  <a:pt x="1964" y="148"/>
                </a:lnTo>
                <a:lnTo>
                  <a:pt x="1956" y="148"/>
                </a:lnTo>
                <a:lnTo>
                  <a:pt x="1956" y="147"/>
                </a:lnTo>
                <a:lnTo>
                  <a:pt x="1950" y="147"/>
                </a:lnTo>
                <a:lnTo>
                  <a:pt x="1950" y="146"/>
                </a:lnTo>
                <a:lnTo>
                  <a:pt x="1945" y="146"/>
                </a:lnTo>
                <a:lnTo>
                  <a:pt x="1945" y="144"/>
                </a:lnTo>
                <a:lnTo>
                  <a:pt x="1939" y="144"/>
                </a:lnTo>
                <a:lnTo>
                  <a:pt x="1939" y="143"/>
                </a:lnTo>
                <a:lnTo>
                  <a:pt x="1931" y="143"/>
                </a:lnTo>
                <a:lnTo>
                  <a:pt x="1931" y="142"/>
                </a:lnTo>
                <a:lnTo>
                  <a:pt x="1926" y="142"/>
                </a:lnTo>
                <a:lnTo>
                  <a:pt x="1926" y="141"/>
                </a:lnTo>
                <a:lnTo>
                  <a:pt x="1922" y="141"/>
                </a:lnTo>
                <a:lnTo>
                  <a:pt x="1922" y="140"/>
                </a:lnTo>
                <a:lnTo>
                  <a:pt x="1916" y="140"/>
                </a:lnTo>
                <a:lnTo>
                  <a:pt x="1916" y="139"/>
                </a:lnTo>
                <a:lnTo>
                  <a:pt x="1912" y="139"/>
                </a:lnTo>
                <a:lnTo>
                  <a:pt x="1912" y="138"/>
                </a:lnTo>
                <a:lnTo>
                  <a:pt x="1908" y="138"/>
                </a:lnTo>
                <a:lnTo>
                  <a:pt x="1908" y="137"/>
                </a:lnTo>
                <a:lnTo>
                  <a:pt x="1904" y="137"/>
                </a:lnTo>
                <a:lnTo>
                  <a:pt x="1904" y="136"/>
                </a:lnTo>
                <a:lnTo>
                  <a:pt x="1899" y="136"/>
                </a:lnTo>
                <a:lnTo>
                  <a:pt x="1899" y="135"/>
                </a:lnTo>
                <a:lnTo>
                  <a:pt x="1895" y="135"/>
                </a:lnTo>
                <a:lnTo>
                  <a:pt x="1895" y="134"/>
                </a:lnTo>
                <a:lnTo>
                  <a:pt x="1891" y="134"/>
                </a:lnTo>
                <a:lnTo>
                  <a:pt x="1891" y="133"/>
                </a:lnTo>
                <a:lnTo>
                  <a:pt x="1885" y="133"/>
                </a:lnTo>
                <a:lnTo>
                  <a:pt x="1885" y="132"/>
                </a:lnTo>
                <a:lnTo>
                  <a:pt x="1881" y="132"/>
                </a:lnTo>
                <a:lnTo>
                  <a:pt x="1881" y="131"/>
                </a:lnTo>
                <a:lnTo>
                  <a:pt x="1877" y="131"/>
                </a:lnTo>
                <a:lnTo>
                  <a:pt x="1877" y="130"/>
                </a:lnTo>
                <a:lnTo>
                  <a:pt x="1874" y="130"/>
                </a:lnTo>
                <a:lnTo>
                  <a:pt x="1872" y="128"/>
                </a:lnTo>
                <a:lnTo>
                  <a:pt x="1868" y="128"/>
                </a:lnTo>
                <a:lnTo>
                  <a:pt x="1868" y="127"/>
                </a:lnTo>
                <a:lnTo>
                  <a:pt x="1864" y="127"/>
                </a:lnTo>
                <a:lnTo>
                  <a:pt x="1864" y="126"/>
                </a:lnTo>
                <a:lnTo>
                  <a:pt x="1860" y="126"/>
                </a:lnTo>
                <a:lnTo>
                  <a:pt x="1860" y="125"/>
                </a:lnTo>
                <a:lnTo>
                  <a:pt x="1856" y="125"/>
                </a:lnTo>
                <a:lnTo>
                  <a:pt x="1856" y="124"/>
                </a:lnTo>
                <a:lnTo>
                  <a:pt x="1853" y="124"/>
                </a:lnTo>
                <a:lnTo>
                  <a:pt x="1851" y="121"/>
                </a:lnTo>
                <a:lnTo>
                  <a:pt x="1847" y="121"/>
                </a:lnTo>
                <a:lnTo>
                  <a:pt x="1847" y="120"/>
                </a:lnTo>
                <a:lnTo>
                  <a:pt x="1843" y="120"/>
                </a:lnTo>
                <a:lnTo>
                  <a:pt x="1843" y="119"/>
                </a:lnTo>
                <a:lnTo>
                  <a:pt x="1839" y="119"/>
                </a:lnTo>
                <a:lnTo>
                  <a:pt x="1837" y="117"/>
                </a:lnTo>
                <a:lnTo>
                  <a:pt x="1833" y="117"/>
                </a:lnTo>
                <a:lnTo>
                  <a:pt x="1831" y="115"/>
                </a:lnTo>
                <a:lnTo>
                  <a:pt x="1828" y="115"/>
                </a:lnTo>
                <a:lnTo>
                  <a:pt x="1826" y="113"/>
                </a:lnTo>
                <a:lnTo>
                  <a:pt x="1822" y="113"/>
                </a:lnTo>
                <a:lnTo>
                  <a:pt x="1820" y="111"/>
                </a:lnTo>
                <a:lnTo>
                  <a:pt x="1818" y="111"/>
                </a:lnTo>
                <a:lnTo>
                  <a:pt x="1818" y="110"/>
                </a:lnTo>
                <a:lnTo>
                  <a:pt x="1814" y="110"/>
                </a:lnTo>
                <a:lnTo>
                  <a:pt x="1812" y="108"/>
                </a:lnTo>
                <a:lnTo>
                  <a:pt x="1808" y="108"/>
                </a:lnTo>
                <a:lnTo>
                  <a:pt x="1806" y="106"/>
                </a:lnTo>
                <a:lnTo>
                  <a:pt x="1803" y="106"/>
                </a:lnTo>
                <a:lnTo>
                  <a:pt x="1801" y="104"/>
                </a:lnTo>
                <a:lnTo>
                  <a:pt x="1797" y="104"/>
                </a:lnTo>
                <a:lnTo>
                  <a:pt x="1795" y="102"/>
                </a:lnTo>
                <a:lnTo>
                  <a:pt x="1793" y="102"/>
                </a:lnTo>
                <a:lnTo>
                  <a:pt x="1791" y="99"/>
                </a:lnTo>
                <a:lnTo>
                  <a:pt x="1789" y="99"/>
                </a:lnTo>
                <a:lnTo>
                  <a:pt x="1789" y="98"/>
                </a:lnTo>
                <a:lnTo>
                  <a:pt x="1785" y="98"/>
                </a:lnTo>
                <a:lnTo>
                  <a:pt x="1783" y="96"/>
                </a:lnTo>
                <a:lnTo>
                  <a:pt x="1781" y="96"/>
                </a:lnTo>
                <a:lnTo>
                  <a:pt x="1779" y="94"/>
                </a:lnTo>
                <a:lnTo>
                  <a:pt x="1778" y="94"/>
                </a:lnTo>
                <a:lnTo>
                  <a:pt x="1776" y="92"/>
                </a:lnTo>
                <a:lnTo>
                  <a:pt x="1774" y="92"/>
                </a:lnTo>
                <a:lnTo>
                  <a:pt x="1774" y="91"/>
                </a:lnTo>
                <a:lnTo>
                  <a:pt x="1770" y="91"/>
                </a:lnTo>
                <a:lnTo>
                  <a:pt x="1768" y="89"/>
                </a:lnTo>
                <a:lnTo>
                  <a:pt x="1766" y="89"/>
                </a:lnTo>
                <a:lnTo>
                  <a:pt x="1764" y="87"/>
                </a:lnTo>
                <a:lnTo>
                  <a:pt x="1762" y="87"/>
                </a:lnTo>
                <a:lnTo>
                  <a:pt x="1760" y="85"/>
                </a:lnTo>
                <a:lnTo>
                  <a:pt x="1756" y="85"/>
                </a:lnTo>
                <a:lnTo>
                  <a:pt x="1755" y="83"/>
                </a:lnTo>
                <a:lnTo>
                  <a:pt x="1753" y="83"/>
                </a:lnTo>
                <a:lnTo>
                  <a:pt x="1751" y="81"/>
                </a:lnTo>
                <a:lnTo>
                  <a:pt x="1749" y="81"/>
                </a:lnTo>
                <a:lnTo>
                  <a:pt x="1747" y="78"/>
                </a:lnTo>
                <a:lnTo>
                  <a:pt x="1745" y="78"/>
                </a:lnTo>
                <a:lnTo>
                  <a:pt x="1743" y="76"/>
                </a:lnTo>
                <a:lnTo>
                  <a:pt x="1741" y="76"/>
                </a:lnTo>
                <a:lnTo>
                  <a:pt x="1741" y="74"/>
                </a:lnTo>
                <a:lnTo>
                  <a:pt x="1739" y="74"/>
                </a:lnTo>
                <a:lnTo>
                  <a:pt x="1737" y="72"/>
                </a:lnTo>
                <a:lnTo>
                  <a:pt x="1735" y="72"/>
                </a:lnTo>
                <a:lnTo>
                  <a:pt x="1733" y="70"/>
                </a:lnTo>
                <a:lnTo>
                  <a:pt x="1731" y="70"/>
                </a:lnTo>
                <a:lnTo>
                  <a:pt x="1730" y="68"/>
                </a:lnTo>
                <a:lnTo>
                  <a:pt x="1728" y="68"/>
                </a:lnTo>
                <a:lnTo>
                  <a:pt x="1726" y="66"/>
                </a:lnTo>
                <a:lnTo>
                  <a:pt x="1724" y="66"/>
                </a:lnTo>
                <a:lnTo>
                  <a:pt x="1722" y="64"/>
                </a:lnTo>
                <a:lnTo>
                  <a:pt x="1720" y="64"/>
                </a:lnTo>
                <a:lnTo>
                  <a:pt x="1720" y="62"/>
                </a:lnTo>
                <a:lnTo>
                  <a:pt x="1718" y="62"/>
                </a:lnTo>
                <a:lnTo>
                  <a:pt x="1716" y="60"/>
                </a:lnTo>
                <a:lnTo>
                  <a:pt x="1714" y="60"/>
                </a:lnTo>
                <a:lnTo>
                  <a:pt x="1712" y="58"/>
                </a:lnTo>
                <a:lnTo>
                  <a:pt x="1710" y="58"/>
                </a:lnTo>
                <a:lnTo>
                  <a:pt x="1708" y="55"/>
                </a:lnTo>
                <a:lnTo>
                  <a:pt x="1706" y="55"/>
                </a:lnTo>
                <a:lnTo>
                  <a:pt x="1705" y="53"/>
                </a:lnTo>
                <a:lnTo>
                  <a:pt x="1703" y="51"/>
                </a:lnTo>
                <a:lnTo>
                  <a:pt x="1701" y="51"/>
                </a:lnTo>
                <a:lnTo>
                  <a:pt x="1699" y="49"/>
                </a:lnTo>
                <a:lnTo>
                  <a:pt x="1697" y="49"/>
                </a:lnTo>
                <a:lnTo>
                  <a:pt x="1695" y="47"/>
                </a:lnTo>
                <a:lnTo>
                  <a:pt x="1693" y="45"/>
                </a:lnTo>
                <a:lnTo>
                  <a:pt x="1691" y="45"/>
                </a:lnTo>
                <a:lnTo>
                  <a:pt x="1689" y="43"/>
                </a:lnTo>
                <a:lnTo>
                  <a:pt x="1687" y="43"/>
                </a:lnTo>
                <a:lnTo>
                  <a:pt x="1687" y="41"/>
                </a:lnTo>
                <a:lnTo>
                  <a:pt x="1685" y="41"/>
                </a:lnTo>
                <a:lnTo>
                  <a:pt x="1683" y="39"/>
                </a:lnTo>
                <a:lnTo>
                  <a:pt x="1682" y="39"/>
                </a:lnTo>
                <a:lnTo>
                  <a:pt x="1680" y="37"/>
                </a:lnTo>
                <a:lnTo>
                  <a:pt x="1678" y="37"/>
                </a:lnTo>
                <a:lnTo>
                  <a:pt x="1678" y="34"/>
                </a:lnTo>
                <a:lnTo>
                  <a:pt x="1676" y="34"/>
                </a:lnTo>
                <a:lnTo>
                  <a:pt x="1674" y="32"/>
                </a:lnTo>
                <a:lnTo>
                  <a:pt x="1672" y="32"/>
                </a:lnTo>
                <a:lnTo>
                  <a:pt x="1670" y="30"/>
                </a:lnTo>
                <a:lnTo>
                  <a:pt x="1668" y="30"/>
                </a:lnTo>
                <a:lnTo>
                  <a:pt x="1668" y="28"/>
                </a:lnTo>
                <a:lnTo>
                  <a:pt x="1666" y="28"/>
                </a:lnTo>
                <a:lnTo>
                  <a:pt x="1664" y="26"/>
                </a:lnTo>
                <a:lnTo>
                  <a:pt x="1662" y="26"/>
                </a:lnTo>
                <a:lnTo>
                  <a:pt x="1662" y="24"/>
                </a:lnTo>
                <a:lnTo>
                  <a:pt x="1660" y="24"/>
                </a:lnTo>
                <a:lnTo>
                  <a:pt x="1658" y="22"/>
                </a:lnTo>
                <a:lnTo>
                  <a:pt x="1657" y="20"/>
                </a:lnTo>
                <a:lnTo>
                  <a:pt x="1655" y="18"/>
                </a:lnTo>
                <a:lnTo>
                  <a:pt x="1653" y="18"/>
                </a:lnTo>
                <a:lnTo>
                  <a:pt x="1653" y="16"/>
                </a:lnTo>
                <a:lnTo>
                  <a:pt x="1651" y="16"/>
                </a:lnTo>
                <a:lnTo>
                  <a:pt x="1649" y="14"/>
                </a:lnTo>
                <a:lnTo>
                  <a:pt x="1647" y="11"/>
                </a:lnTo>
                <a:lnTo>
                  <a:pt x="1645" y="11"/>
                </a:lnTo>
                <a:lnTo>
                  <a:pt x="1645" y="9"/>
                </a:lnTo>
                <a:lnTo>
                  <a:pt x="1643" y="9"/>
                </a:lnTo>
                <a:lnTo>
                  <a:pt x="1643" y="7"/>
                </a:lnTo>
                <a:lnTo>
                  <a:pt x="1641" y="7"/>
                </a:lnTo>
                <a:lnTo>
                  <a:pt x="1639" y="5"/>
                </a:lnTo>
                <a:lnTo>
                  <a:pt x="1637" y="3"/>
                </a:lnTo>
                <a:lnTo>
                  <a:pt x="1635" y="3"/>
                </a:lnTo>
                <a:lnTo>
                  <a:pt x="1635" y="1"/>
                </a:lnTo>
                <a:lnTo>
                  <a:pt x="1633" y="1"/>
                </a:lnTo>
                <a:lnTo>
                  <a:pt x="1633" y="0"/>
                </a:lnTo>
                <a:lnTo>
                  <a:pt x="5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28E0960D-AC6C-F548-DDA9-ED53638A0A85}"/>
              </a:ext>
            </a:extLst>
          </p:cNvPr>
          <p:cNvSpPr>
            <a:spLocks/>
          </p:cNvSpPr>
          <p:nvPr/>
        </p:nvSpPr>
        <p:spPr bwMode="auto">
          <a:xfrm>
            <a:off x="7348171" y="4721226"/>
            <a:ext cx="4133850" cy="28575"/>
          </a:xfrm>
          <a:custGeom>
            <a:avLst/>
            <a:gdLst>
              <a:gd name="T0" fmla="*/ 8 w 3189"/>
              <a:gd name="T1" fmla="*/ 0 h 9"/>
              <a:gd name="T2" fmla="*/ 4 w 3189"/>
              <a:gd name="T3" fmla="*/ 0 h 9"/>
              <a:gd name="T4" fmla="*/ 0 w 3189"/>
              <a:gd name="T5" fmla="*/ 2 h 9"/>
              <a:gd name="T6" fmla="*/ 0 w 3189"/>
              <a:gd name="T7" fmla="*/ 7 h 9"/>
              <a:gd name="T8" fmla="*/ 2 w 3189"/>
              <a:gd name="T9" fmla="*/ 7 h 9"/>
              <a:gd name="T10" fmla="*/ 4 w 3189"/>
              <a:gd name="T11" fmla="*/ 8 h 9"/>
              <a:gd name="T12" fmla="*/ 6 w 3189"/>
              <a:gd name="T13" fmla="*/ 8 h 9"/>
              <a:gd name="T14" fmla="*/ 8 w 3189"/>
              <a:gd name="T15" fmla="*/ 9 h 9"/>
              <a:gd name="T16" fmla="*/ 3181 w 3189"/>
              <a:gd name="T17" fmla="*/ 9 h 9"/>
              <a:gd name="T18" fmla="*/ 3183 w 3189"/>
              <a:gd name="T19" fmla="*/ 8 h 9"/>
              <a:gd name="T20" fmla="*/ 3185 w 3189"/>
              <a:gd name="T21" fmla="*/ 8 h 9"/>
              <a:gd name="T22" fmla="*/ 3185 w 3189"/>
              <a:gd name="T23" fmla="*/ 7 h 9"/>
              <a:gd name="T24" fmla="*/ 3187 w 3189"/>
              <a:gd name="T25" fmla="*/ 7 h 9"/>
              <a:gd name="T26" fmla="*/ 3187 w 3189"/>
              <a:gd name="T27" fmla="*/ 5 h 9"/>
              <a:gd name="T28" fmla="*/ 3189 w 3189"/>
              <a:gd name="T29" fmla="*/ 4 h 9"/>
              <a:gd name="T30" fmla="*/ 3187 w 3189"/>
              <a:gd name="T31" fmla="*/ 3 h 9"/>
              <a:gd name="T32" fmla="*/ 3187 w 3189"/>
              <a:gd name="T33" fmla="*/ 2 h 9"/>
              <a:gd name="T34" fmla="*/ 3185 w 3189"/>
              <a:gd name="T35" fmla="*/ 1 h 9"/>
              <a:gd name="T36" fmla="*/ 3185 w 3189"/>
              <a:gd name="T37" fmla="*/ 0 h 9"/>
              <a:gd name="T38" fmla="*/ 3181 w 3189"/>
              <a:gd name="T39" fmla="*/ 0 h 9"/>
              <a:gd name="T40" fmla="*/ 8 w 3189"/>
              <a:gd name="T4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89" h="9">
                <a:moveTo>
                  <a:pt x="8" y="0"/>
                </a:moveTo>
                <a:lnTo>
                  <a:pt x="4" y="0"/>
                </a:lnTo>
                <a:lnTo>
                  <a:pt x="0" y="2"/>
                </a:lnTo>
                <a:lnTo>
                  <a:pt x="0" y="7"/>
                </a:lnTo>
                <a:lnTo>
                  <a:pt x="2" y="7"/>
                </a:lnTo>
                <a:lnTo>
                  <a:pt x="4" y="8"/>
                </a:lnTo>
                <a:lnTo>
                  <a:pt x="6" y="8"/>
                </a:lnTo>
                <a:lnTo>
                  <a:pt x="8" y="9"/>
                </a:lnTo>
                <a:lnTo>
                  <a:pt x="3181" y="9"/>
                </a:lnTo>
                <a:lnTo>
                  <a:pt x="3183" y="8"/>
                </a:lnTo>
                <a:lnTo>
                  <a:pt x="3185" y="8"/>
                </a:lnTo>
                <a:lnTo>
                  <a:pt x="3185" y="7"/>
                </a:lnTo>
                <a:lnTo>
                  <a:pt x="3187" y="7"/>
                </a:lnTo>
                <a:lnTo>
                  <a:pt x="3187" y="5"/>
                </a:lnTo>
                <a:lnTo>
                  <a:pt x="3189" y="4"/>
                </a:lnTo>
                <a:lnTo>
                  <a:pt x="3187" y="3"/>
                </a:lnTo>
                <a:lnTo>
                  <a:pt x="3187" y="2"/>
                </a:lnTo>
                <a:lnTo>
                  <a:pt x="3185" y="1"/>
                </a:lnTo>
                <a:lnTo>
                  <a:pt x="3185" y="0"/>
                </a:lnTo>
                <a:lnTo>
                  <a:pt x="3181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000000">
                <a:alpha val="18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3CB0D643-2169-F231-62F8-EBA70DDF6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846" y="4721226"/>
            <a:ext cx="1119188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14B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LSL</a:t>
            </a:r>
            <a:endParaRPr lang="en-US" sz="2400" dirty="0">
              <a:solidFill>
                <a:srgbClr val="14BE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9B9210AF-44DE-30D6-41CC-CDEBB1DB61C0}"/>
              </a:ext>
            </a:extLst>
          </p:cNvPr>
          <p:cNvSpPr>
            <a:spLocks/>
          </p:cNvSpPr>
          <p:nvPr/>
        </p:nvSpPr>
        <p:spPr bwMode="auto">
          <a:xfrm>
            <a:off x="7722821" y="2224088"/>
            <a:ext cx="19050" cy="2525713"/>
          </a:xfrm>
          <a:custGeom>
            <a:avLst/>
            <a:gdLst>
              <a:gd name="T0" fmla="*/ 15 w 15"/>
              <a:gd name="T1" fmla="*/ 5 h 796"/>
              <a:gd name="T2" fmla="*/ 14 w 15"/>
              <a:gd name="T3" fmla="*/ 3 h 796"/>
              <a:gd name="T4" fmla="*/ 14 w 15"/>
              <a:gd name="T5" fmla="*/ 2 h 796"/>
              <a:gd name="T6" fmla="*/ 12 w 15"/>
              <a:gd name="T7" fmla="*/ 1 h 796"/>
              <a:gd name="T8" fmla="*/ 12 w 15"/>
              <a:gd name="T9" fmla="*/ 0 h 796"/>
              <a:gd name="T10" fmla="*/ 4 w 15"/>
              <a:gd name="T11" fmla="*/ 0 h 796"/>
              <a:gd name="T12" fmla="*/ 0 w 15"/>
              <a:gd name="T13" fmla="*/ 2 h 796"/>
              <a:gd name="T14" fmla="*/ 0 w 15"/>
              <a:gd name="T15" fmla="*/ 794 h 796"/>
              <a:gd name="T16" fmla="*/ 2 w 15"/>
              <a:gd name="T17" fmla="*/ 794 h 796"/>
              <a:gd name="T18" fmla="*/ 4 w 15"/>
              <a:gd name="T19" fmla="*/ 795 h 796"/>
              <a:gd name="T20" fmla="*/ 6 w 15"/>
              <a:gd name="T21" fmla="*/ 795 h 796"/>
              <a:gd name="T22" fmla="*/ 8 w 15"/>
              <a:gd name="T23" fmla="*/ 796 h 796"/>
              <a:gd name="T24" fmla="*/ 10 w 15"/>
              <a:gd name="T25" fmla="*/ 795 h 796"/>
              <a:gd name="T26" fmla="*/ 12 w 15"/>
              <a:gd name="T27" fmla="*/ 795 h 796"/>
              <a:gd name="T28" fmla="*/ 12 w 15"/>
              <a:gd name="T29" fmla="*/ 794 h 796"/>
              <a:gd name="T30" fmla="*/ 14 w 15"/>
              <a:gd name="T31" fmla="*/ 794 h 796"/>
              <a:gd name="T32" fmla="*/ 14 w 15"/>
              <a:gd name="T33" fmla="*/ 792 h 796"/>
              <a:gd name="T34" fmla="*/ 15 w 15"/>
              <a:gd name="T35" fmla="*/ 791 h 796"/>
              <a:gd name="T36" fmla="*/ 15 w 15"/>
              <a:gd name="T37" fmla="*/ 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796">
                <a:moveTo>
                  <a:pt x="15" y="5"/>
                </a:moveTo>
                <a:lnTo>
                  <a:pt x="14" y="3"/>
                </a:lnTo>
                <a:lnTo>
                  <a:pt x="14" y="2"/>
                </a:lnTo>
                <a:lnTo>
                  <a:pt x="12" y="1"/>
                </a:lnTo>
                <a:lnTo>
                  <a:pt x="12" y="0"/>
                </a:lnTo>
                <a:lnTo>
                  <a:pt x="4" y="0"/>
                </a:lnTo>
                <a:lnTo>
                  <a:pt x="0" y="2"/>
                </a:lnTo>
                <a:lnTo>
                  <a:pt x="0" y="794"/>
                </a:lnTo>
                <a:lnTo>
                  <a:pt x="2" y="794"/>
                </a:lnTo>
                <a:lnTo>
                  <a:pt x="4" y="795"/>
                </a:lnTo>
                <a:lnTo>
                  <a:pt x="6" y="795"/>
                </a:lnTo>
                <a:lnTo>
                  <a:pt x="8" y="796"/>
                </a:lnTo>
                <a:lnTo>
                  <a:pt x="10" y="795"/>
                </a:lnTo>
                <a:lnTo>
                  <a:pt x="12" y="795"/>
                </a:lnTo>
                <a:lnTo>
                  <a:pt x="12" y="794"/>
                </a:lnTo>
                <a:lnTo>
                  <a:pt x="14" y="794"/>
                </a:lnTo>
                <a:lnTo>
                  <a:pt x="14" y="792"/>
                </a:lnTo>
                <a:lnTo>
                  <a:pt x="15" y="791"/>
                </a:lnTo>
                <a:lnTo>
                  <a:pt x="15" y="5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7A22E65B-EF01-A4ED-BF8F-FAA83F2DE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2859" y="4721226"/>
            <a:ext cx="1119187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14B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</a:t>
            </a:r>
            <a:endParaRPr lang="en-US" sz="2400" dirty="0">
              <a:solidFill>
                <a:srgbClr val="14BE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C63943B0-F159-5DC8-2B3F-ABE5FB860211}"/>
              </a:ext>
            </a:extLst>
          </p:cNvPr>
          <p:cNvSpPr>
            <a:spLocks/>
          </p:cNvSpPr>
          <p:nvPr/>
        </p:nvSpPr>
        <p:spPr bwMode="auto">
          <a:xfrm>
            <a:off x="11088321" y="2224088"/>
            <a:ext cx="20638" cy="2525713"/>
          </a:xfrm>
          <a:custGeom>
            <a:avLst/>
            <a:gdLst>
              <a:gd name="T0" fmla="*/ 15 w 15"/>
              <a:gd name="T1" fmla="*/ 5 h 796"/>
              <a:gd name="T2" fmla="*/ 13 w 15"/>
              <a:gd name="T3" fmla="*/ 3 h 796"/>
              <a:gd name="T4" fmla="*/ 13 w 15"/>
              <a:gd name="T5" fmla="*/ 2 h 796"/>
              <a:gd name="T6" fmla="*/ 11 w 15"/>
              <a:gd name="T7" fmla="*/ 1 h 796"/>
              <a:gd name="T8" fmla="*/ 11 w 15"/>
              <a:gd name="T9" fmla="*/ 0 h 796"/>
              <a:gd name="T10" fmla="*/ 3 w 15"/>
              <a:gd name="T11" fmla="*/ 0 h 796"/>
              <a:gd name="T12" fmla="*/ 0 w 15"/>
              <a:gd name="T13" fmla="*/ 2 h 796"/>
              <a:gd name="T14" fmla="*/ 0 w 15"/>
              <a:gd name="T15" fmla="*/ 794 h 796"/>
              <a:gd name="T16" fmla="*/ 1 w 15"/>
              <a:gd name="T17" fmla="*/ 794 h 796"/>
              <a:gd name="T18" fmla="*/ 3 w 15"/>
              <a:gd name="T19" fmla="*/ 795 h 796"/>
              <a:gd name="T20" fmla="*/ 5 w 15"/>
              <a:gd name="T21" fmla="*/ 795 h 796"/>
              <a:gd name="T22" fmla="*/ 7 w 15"/>
              <a:gd name="T23" fmla="*/ 796 h 796"/>
              <a:gd name="T24" fmla="*/ 9 w 15"/>
              <a:gd name="T25" fmla="*/ 795 h 796"/>
              <a:gd name="T26" fmla="*/ 11 w 15"/>
              <a:gd name="T27" fmla="*/ 795 h 796"/>
              <a:gd name="T28" fmla="*/ 11 w 15"/>
              <a:gd name="T29" fmla="*/ 794 h 796"/>
              <a:gd name="T30" fmla="*/ 13 w 15"/>
              <a:gd name="T31" fmla="*/ 794 h 796"/>
              <a:gd name="T32" fmla="*/ 13 w 15"/>
              <a:gd name="T33" fmla="*/ 792 h 796"/>
              <a:gd name="T34" fmla="*/ 15 w 15"/>
              <a:gd name="T35" fmla="*/ 791 h 796"/>
              <a:gd name="T36" fmla="*/ 15 w 15"/>
              <a:gd name="T37" fmla="*/ 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796">
                <a:moveTo>
                  <a:pt x="15" y="5"/>
                </a:moveTo>
                <a:lnTo>
                  <a:pt x="13" y="3"/>
                </a:lnTo>
                <a:lnTo>
                  <a:pt x="13" y="2"/>
                </a:lnTo>
                <a:lnTo>
                  <a:pt x="11" y="1"/>
                </a:lnTo>
                <a:lnTo>
                  <a:pt x="11" y="0"/>
                </a:lnTo>
                <a:lnTo>
                  <a:pt x="3" y="0"/>
                </a:lnTo>
                <a:lnTo>
                  <a:pt x="0" y="2"/>
                </a:lnTo>
                <a:lnTo>
                  <a:pt x="0" y="794"/>
                </a:lnTo>
                <a:lnTo>
                  <a:pt x="1" y="794"/>
                </a:lnTo>
                <a:lnTo>
                  <a:pt x="3" y="795"/>
                </a:lnTo>
                <a:lnTo>
                  <a:pt x="5" y="795"/>
                </a:lnTo>
                <a:lnTo>
                  <a:pt x="7" y="796"/>
                </a:lnTo>
                <a:lnTo>
                  <a:pt x="9" y="795"/>
                </a:lnTo>
                <a:lnTo>
                  <a:pt x="11" y="795"/>
                </a:lnTo>
                <a:lnTo>
                  <a:pt x="11" y="794"/>
                </a:lnTo>
                <a:lnTo>
                  <a:pt x="13" y="794"/>
                </a:lnTo>
                <a:lnTo>
                  <a:pt x="13" y="792"/>
                </a:lnTo>
                <a:lnTo>
                  <a:pt x="15" y="791"/>
                </a:lnTo>
                <a:lnTo>
                  <a:pt x="15" y="5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7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9A94-775A-865B-A3BC-4C25A0C9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Process Capability and Specification Limits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69979D-B2A1-B7BA-E731-DA6366C85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568" y="1055800"/>
            <a:ext cx="9185032" cy="38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Process capability is the ability of a process to meet customer requirements.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1A78FC2-1E73-6CCE-BA5C-66CDA7353722}"/>
              </a:ext>
            </a:extLst>
          </p:cNvPr>
          <p:cNvSpPr>
            <a:spLocks/>
          </p:cNvSpPr>
          <p:nvPr/>
        </p:nvSpPr>
        <p:spPr bwMode="auto">
          <a:xfrm>
            <a:off x="1995365" y="2555081"/>
            <a:ext cx="1392238" cy="1550988"/>
          </a:xfrm>
          <a:custGeom>
            <a:avLst/>
            <a:gdLst>
              <a:gd name="T0" fmla="*/ 490 w 1074"/>
              <a:gd name="T1" fmla="*/ 7 h 489"/>
              <a:gd name="T2" fmla="*/ 463 w 1074"/>
              <a:gd name="T3" fmla="*/ 17 h 489"/>
              <a:gd name="T4" fmla="*/ 436 w 1074"/>
              <a:gd name="T5" fmla="*/ 31 h 489"/>
              <a:gd name="T6" fmla="*/ 411 w 1074"/>
              <a:gd name="T7" fmla="*/ 47 h 489"/>
              <a:gd name="T8" fmla="*/ 392 w 1074"/>
              <a:gd name="T9" fmla="*/ 63 h 489"/>
              <a:gd name="T10" fmla="*/ 367 w 1074"/>
              <a:gd name="T11" fmla="*/ 82 h 489"/>
              <a:gd name="T12" fmla="*/ 351 w 1074"/>
              <a:gd name="T13" fmla="*/ 99 h 489"/>
              <a:gd name="T14" fmla="*/ 338 w 1074"/>
              <a:gd name="T15" fmla="*/ 112 h 489"/>
              <a:gd name="T16" fmla="*/ 326 w 1074"/>
              <a:gd name="T17" fmla="*/ 126 h 489"/>
              <a:gd name="T18" fmla="*/ 313 w 1074"/>
              <a:gd name="T19" fmla="*/ 139 h 489"/>
              <a:gd name="T20" fmla="*/ 301 w 1074"/>
              <a:gd name="T21" fmla="*/ 154 h 489"/>
              <a:gd name="T22" fmla="*/ 288 w 1074"/>
              <a:gd name="T23" fmla="*/ 166 h 489"/>
              <a:gd name="T24" fmla="*/ 276 w 1074"/>
              <a:gd name="T25" fmla="*/ 181 h 489"/>
              <a:gd name="T26" fmla="*/ 263 w 1074"/>
              <a:gd name="T27" fmla="*/ 195 h 489"/>
              <a:gd name="T28" fmla="*/ 251 w 1074"/>
              <a:gd name="T29" fmla="*/ 211 h 489"/>
              <a:gd name="T30" fmla="*/ 238 w 1074"/>
              <a:gd name="T31" fmla="*/ 226 h 489"/>
              <a:gd name="T32" fmla="*/ 226 w 1074"/>
              <a:gd name="T33" fmla="*/ 242 h 489"/>
              <a:gd name="T34" fmla="*/ 213 w 1074"/>
              <a:gd name="T35" fmla="*/ 255 h 489"/>
              <a:gd name="T36" fmla="*/ 201 w 1074"/>
              <a:gd name="T37" fmla="*/ 272 h 489"/>
              <a:gd name="T38" fmla="*/ 188 w 1074"/>
              <a:gd name="T39" fmla="*/ 286 h 489"/>
              <a:gd name="T40" fmla="*/ 176 w 1074"/>
              <a:gd name="T41" fmla="*/ 301 h 489"/>
              <a:gd name="T42" fmla="*/ 163 w 1074"/>
              <a:gd name="T43" fmla="*/ 315 h 489"/>
              <a:gd name="T44" fmla="*/ 151 w 1074"/>
              <a:gd name="T45" fmla="*/ 332 h 489"/>
              <a:gd name="T46" fmla="*/ 138 w 1074"/>
              <a:gd name="T47" fmla="*/ 345 h 489"/>
              <a:gd name="T48" fmla="*/ 126 w 1074"/>
              <a:gd name="T49" fmla="*/ 361 h 489"/>
              <a:gd name="T50" fmla="*/ 113 w 1074"/>
              <a:gd name="T51" fmla="*/ 374 h 489"/>
              <a:gd name="T52" fmla="*/ 101 w 1074"/>
              <a:gd name="T53" fmla="*/ 389 h 489"/>
              <a:gd name="T54" fmla="*/ 88 w 1074"/>
              <a:gd name="T55" fmla="*/ 402 h 489"/>
              <a:gd name="T56" fmla="*/ 76 w 1074"/>
              <a:gd name="T57" fmla="*/ 417 h 489"/>
              <a:gd name="T58" fmla="*/ 63 w 1074"/>
              <a:gd name="T59" fmla="*/ 429 h 489"/>
              <a:gd name="T60" fmla="*/ 48 w 1074"/>
              <a:gd name="T61" fmla="*/ 446 h 489"/>
              <a:gd name="T62" fmla="*/ 27 w 1074"/>
              <a:gd name="T63" fmla="*/ 463 h 489"/>
              <a:gd name="T64" fmla="*/ 9 w 1074"/>
              <a:gd name="T65" fmla="*/ 480 h 489"/>
              <a:gd name="T66" fmla="*/ 1064 w 1074"/>
              <a:gd name="T67" fmla="*/ 480 h 489"/>
              <a:gd name="T68" fmla="*/ 1045 w 1074"/>
              <a:gd name="T69" fmla="*/ 462 h 489"/>
              <a:gd name="T70" fmla="*/ 1026 w 1074"/>
              <a:gd name="T71" fmla="*/ 445 h 489"/>
              <a:gd name="T72" fmla="*/ 1006 w 1074"/>
              <a:gd name="T73" fmla="*/ 424 h 489"/>
              <a:gd name="T74" fmla="*/ 993 w 1074"/>
              <a:gd name="T75" fmla="*/ 409 h 489"/>
              <a:gd name="T76" fmla="*/ 970 w 1074"/>
              <a:gd name="T77" fmla="*/ 386 h 489"/>
              <a:gd name="T78" fmla="*/ 945 w 1074"/>
              <a:gd name="T79" fmla="*/ 359 h 489"/>
              <a:gd name="T80" fmla="*/ 926 w 1074"/>
              <a:gd name="T81" fmla="*/ 336 h 489"/>
              <a:gd name="T82" fmla="*/ 912 w 1074"/>
              <a:gd name="T83" fmla="*/ 321 h 489"/>
              <a:gd name="T84" fmla="*/ 901 w 1074"/>
              <a:gd name="T85" fmla="*/ 304 h 489"/>
              <a:gd name="T86" fmla="*/ 887 w 1074"/>
              <a:gd name="T87" fmla="*/ 291 h 489"/>
              <a:gd name="T88" fmla="*/ 876 w 1074"/>
              <a:gd name="T89" fmla="*/ 274 h 489"/>
              <a:gd name="T90" fmla="*/ 862 w 1074"/>
              <a:gd name="T91" fmla="*/ 260 h 489"/>
              <a:gd name="T92" fmla="*/ 851 w 1074"/>
              <a:gd name="T93" fmla="*/ 244 h 489"/>
              <a:gd name="T94" fmla="*/ 837 w 1074"/>
              <a:gd name="T95" fmla="*/ 230 h 489"/>
              <a:gd name="T96" fmla="*/ 826 w 1074"/>
              <a:gd name="T97" fmla="*/ 213 h 489"/>
              <a:gd name="T98" fmla="*/ 812 w 1074"/>
              <a:gd name="T99" fmla="*/ 200 h 489"/>
              <a:gd name="T100" fmla="*/ 801 w 1074"/>
              <a:gd name="T101" fmla="*/ 184 h 489"/>
              <a:gd name="T102" fmla="*/ 787 w 1074"/>
              <a:gd name="T103" fmla="*/ 170 h 489"/>
              <a:gd name="T104" fmla="*/ 776 w 1074"/>
              <a:gd name="T105" fmla="*/ 155 h 489"/>
              <a:gd name="T106" fmla="*/ 762 w 1074"/>
              <a:gd name="T107" fmla="*/ 141 h 489"/>
              <a:gd name="T108" fmla="*/ 751 w 1074"/>
              <a:gd name="T109" fmla="*/ 126 h 489"/>
              <a:gd name="T110" fmla="*/ 732 w 1074"/>
              <a:gd name="T111" fmla="*/ 110 h 489"/>
              <a:gd name="T112" fmla="*/ 714 w 1074"/>
              <a:gd name="T113" fmla="*/ 91 h 489"/>
              <a:gd name="T114" fmla="*/ 695 w 1074"/>
              <a:gd name="T115" fmla="*/ 76 h 489"/>
              <a:gd name="T116" fmla="*/ 678 w 1074"/>
              <a:gd name="T117" fmla="*/ 59 h 489"/>
              <a:gd name="T118" fmla="*/ 659 w 1074"/>
              <a:gd name="T119" fmla="*/ 45 h 489"/>
              <a:gd name="T120" fmla="*/ 634 w 1074"/>
              <a:gd name="T121" fmla="*/ 30 h 489"/>
              <a:gd name="T122" fmla="*/ 609 w 1074"/>
              <a:gd name="T123" fmla="*/ 16 h 489"/>
              <a:gd name="T124" fmla="*/ 582 w 1074"/>
              <a:gd name="T125" fmla="*/ 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4" h="489">
                <a:moveTo>
                  <a:pt x="530" y="0"/>
                </a:moveTo>
                <a:lnTo>
                  <a:pt x="530" y="1"/>
                </a:lnTo>
                <a:lnTo>
                  <a:pt x="522" y="1"/>
                </a:lnTo>
                <a:lnTo>
                  <a:pt x="522" y="2"/>
                </a:lnTo>
                <a:lnTo>
                  <a:pt x="515" y="2"/>
                </a:lnTo>
                <a:lnTo>
                  <a:pt x="515" y="3"/>
                </a:lnTo>
                <a:lnTo>
                  <a:pt x="509" y="3"/>
                </a:lnTo>
                <a:lnTo>
                  <a:pt x="509" y="4"/>
                </a:lnTo>
                <a:lnTo>
                  <a:pt x="501" y="4"/>
                </a:lnTo>
                <a:lnTo>
                  <a:pt x="501" y="5"/>
                </a:lnTo>
                <a:lnTo>
                  <a:pt x="493" y="5"/>
                </a:lnTo>
                <a:lnTo>
                  <a:pt x="493" y="6"/>
                </a:lnTo>
                <a:lnTo>
                  <a:pt x="490" y="7"/>
                </a:lnTo>
                <a:lnTo>
                  <a:pt x="486" y="8"/>
                </a:lnTo>
                <a:lnTo>
                  <a:pt x="486" y="9"/>
                </a:lnTo>
                <a:lnTo>
                  <a:pt x="482" y="9"/>
                </a:lnTo>
                <a:lnTo>
                  <a:pt x="482" y="10"/>
                </a:lnTo>
                <a:lnTo>
                  <a:pt x="478" y="11"/>
                </a:lnTo>
                <a:lnTo>
                  <a:pt x="478" y="12"/>
                </a:lnTo>
                <a:lnTo>
                  <a:pt x="474" y="12"/>
                </a:lnTo>
                <a:lnTo>
                  <a:pt x="474" y="13"/>
                </a:lnTo>
                <a:lnTo>
                  <a:pt x="470" y="14"/>
                </a:lnTo>
                <a:lnTo>
                  <a:pt x="466" y="15"/>
                </a:lnTo>
                <a:lnTo>
                  <a:pt x="466" y="16"/>
                </a:lnTo>
                <a:lnTo>
                  <a:pt x="463" y="16"/>
                </a:lnTo>
                <a:lnTo>
                  <a:pt x="463" y="17"/>
                </a:lnTo>
                <a:lnTo>
                  <a:pt x="459" y="18"/>
                </a:lnTo>
                <a:lnTo>
                  <a:pt x="459" y="19"/>
                </a:lnTo>
                <a:lnTo>
                  <a:pt x="455" y="19"/>
                </a:lnTo>
                <a:lnTo>
                  <a:pt x="455" y="20"/>
                </a:lnTo>
                <a:lnTo>
                  <a:pt x="451" y="22"/>
                </a:lnTo>
                <a:lnTo>
                  <a:pt x="447" y="23"/>
                </a:lnTo>
                <a:lnTo>
                  <a:pt x="447" y="24"/>
                </a:lnTo>
                <a:lnTo>
                  <a:pt x="443" y="25"/>
                </a:lnTo>
                <a:lnTo>
                  <a:pt x="443" y="27"/>
                </a:lnTo>
                <a:lnTo>
                  <a:pt x="440" y="28"/>
                </a:lnTo>
                <a:lnTo>
                  <a:pt x="440" y="29"/>
                </a:lnTo>
                <a:lnTo>
                  <a:pt x="436" y="30"/>
                </a:lnTo>
                <a:lnTo>
                  <a:pt x="436" y="31"/>
                </a:lnTo>
                <a:lnTo>
                  <a:pt x="434" y="31"/>
                </a:lnTo>
                <a:lnTo>
                  <a:pt x="434" y="33"/>
                </a:lnTo>
                <a:lnTo>
                  <a:pt x="430" y="34"/>
                </a:lnTo>
                <a:lnTo>
                  <a:pt x="430" y="35"/>
                </a:lnTo>
                <a:lnTo>
                  <a:pt x="426" y="36"/>
                </a:lnTo>
                <a:lnTo>
                  <a:pt x="426" y="38"/>
                </a:lnTo>
                <a:lnTo>
                  <a:pt x="422" y="39"/>
                </a:lnTo>
                <a:lnTo>
                  <a:pt x="422" y="40"/>
                </a:lnTo>
                <a:lnTo>
                  <a:pt x="418" y="41"/>
                </a:lnTo>
                <a:lnTo>
                  <a:pt x="418" y="44"/>
                </a:lnTo>
                <a:lnTo>
                  <a:pt x="415" y="45"/>
                </a:lnTo>
                <a:lnTo>
                  <a:pt x="415" y="46"/>
                </a:lnTo>
                <a:lnTo>
                  <a:pt x="411" y="47"/>
                </a:lnTo>
                <a:lnTo>
                  <a:pt x="411" y="48"/>
                </a:lnTo>
                <a:lnTo>
                  <a:pt x="409" y="48"/>
                </a:lnTo>
                <a:lnTo>
                  <a:pt x="409" y="50"/>
                </a:lnTo>
                <a:lnTo>
                  <a:pt x="405" y="51"/>
                </a:lnTo>
                <a:lnTo>
                  <a:pt x="405" y="52"/>
                </a:lnTo>
                <a:lnTo>
                  <a:pt x="403" y="52"/>
                </a:lnTo>
                <a:lnTo>
                  <a:pt x="403" y="54"/>
                </a:lnTo>
                <a:lnTo>
                  <a:pt x="399" y="55"/>
                </a:lnTo>
                <a:lnTo>
                  <a:pt x="399" y="57"/>
                </a:lnTo>
                <a:lnTo>
                  <a:pt x="395" y="58"/>
                </a:lnTo>
                <a:lnTo>
                  <a:pt x="395" y="60"/>
                </a:lnTo>
                <a:lnTo>
                  <a:pt x="392" y="61"/>
                </a:lnTo>
                <a:lnTo>
                  <a:pt x="392" y="63"/>
                </a:lnTo>
                <a:lnTo>
                  <a:pt x="388" y="65"/>
                </a:lnTo>
                <a:lnTo>
                  <a:pt x="388" y="67"/>
                </a:lnTo>
                <a:lnTo>
                  <a:pt x="384" y="68"/>
                </a:lnTo>
                <a:lnTo>
                  <a:pt x="384" y="70"/>
                </a:lnTo>
                <a:lnTo>
                  <a:pt x="382" y="70"/>
                </a:lnTo>
                <a:lnTo>
                  <a:pt x="382" y="72"/>
                </a:lnTo>
                <a:lnTo>
                  <a:pt x="378" y="73"/>
                </a:lnTo>
                <a:lnTo>
                  <a:pt x="378" y="75"/>
                </a:lnTo>
                <a:lnTo>
                  <a:pt x="374" y="76"/>
                </a:lnTo>
                <a:lnTo>
                  <a:pt x="374" y="78"/>
                </a:lnTo>
                <a:lnTo>
                  <a:pt x="370" y="79"/>
                </a:lnTo>
                <a:lnTo>
                  <a:pt x="370" y="81"/>
                </a:lnTo>
                <a:lnTo>
                  <a:pt x="367" y="82"/>
                </a:lnTo>
                <a:lnTo>
                  <a:pt x="367" y="84"/>
                </a:lnTo>
                <a:lnTo>
                  <a:pt x="363" y="85"/>
                </a:lnTo>
                <a:lnTo>
                  <a:pt x="363" y="88"/>
                </a:lnTo>
                <a:lnTo>
                  <a:pt x="359" y="89"/>
                </a:lnTo>
                <a:lnTo>
                  <a:pt x="359" y="91"/>
                </a:lnTo>
                <a:lnTo>
                  <a:pt x="357" y="91"/>
                </a:lnTo>
                <a:lnTo>
                  <a:pt x="357" y="93"/>
                </a:lnTo>
                <a:lnTo>
                  <a:pt x="355" y="93"/>
                </a:lnTo>
                <a:lnTo>
                  <a:pt x="355" y="95"/>
                </a:lnTo>
                <a:lnTo>
                  <a:pt x="353" y="95"/>
                </a:lnTo>
                <a:lnTo>
                  <a:pt x="353" y="97"/>
                </a:lnTo>
                <a:lnTo>
                  <a:pt x="351" y="97"/>
                </a:lnTo>
                <a:lnTo>
                  <a:pt x="351" y="99"/>
                </a:lnTo>
                <a:lnTo>
                  <a:pt x="349" y="99"/>
                </a:lnTo>
                <a:lnTo>
                  <a:pt x="349" y="101"/>
                </a:lnTo>
                <a:lnTo>
                  <a:pt x="347" y="101"/>
                </a:lnTo>
                <a:lnTo>
                  <a:pt x="347" y="103"/>
                </a:lnTo>
                <a:lnTo>
                  <a:pt x="345" y="103"/>
                </a:lnTo>
                <a:lnTo>
                  <a:pt x="345" y="105"/>
                </a:lnTo>
                <a:lnTo>
                  <a:pt x="344" y="105"/>
                </a:lnTo>
                <a:lnTo>
                  <a:pt x="344" y="107"/>
                </a:lnTo>
                <a:lnTo>
                  <a:pt x="342" y="107"/>
                </a:lnTo>
                <a:lnTo>
                  <a:pt x="342" y="110"/>
                </a:lnTo>
                <a:lnTo>
                  <a:pt x="340" y="110"/>
                </a:lnTo>
                <a:lnTo>
                  <a:pt x="340" y="112"/>
                </a:lnTo>
                <a:lnTo>
                  <a:pt x="338" y="112"/>
                </a:lnTo>
                <a:lnTo>
                  <a:pt x="338" y="114"/>
                </a:lnTo>
                <a:lnTo>
                  <a:pt x="336" y="114"/>
                </a:lnTo>
                <a:lnTo>
                  <a:pt x="336" y="116"/>
                </a:lnTo>
                <a:lnTo>
                  <a:pt x="334" y="116"/>
                </a:lnTo>
                <a:lnTo>
                  <a:pt x="334" y="118"/>
                </a:lnTo>
                <a:lnTo>
                  <a:pt x="332" y="118"/>
                </a:lnTo>
                <a:lnTo>
                  <a:pt x="332" y="120"/>
                </a:lnTo>
                <a:lnTo>
                  <a:pt x="330" y="120"/>
                </a:lnTo>
                <a:lnTo>
                  <a:pt x="330" y="122"/>
                </a:lnTo>
                <a:lnTo>
                  <a:pt x="328" y="122"/>
                </a:lnTo>
                <a:lnTo>
                  <a:pt x="328" y="124"/>
                </a:lnTo>
                <a:lnTo>
                  <a:pt x="326" y="124"/>
                </a:lnTo>
                <a:lnTo>
                  <a:pt x="326" y="126"/>
                </a:lnTo>
                <a:lnTo>
                  <a:pt x="324" y="126"/>
                </a:lnTo>
                <a:lnTo>
                  <a:pt x="324" y="128"/>
                </a:lnTo>
                <a:lnTo>
                  <a:pt x="322" y="128"/>
                </a:lnTo>
                <a:lnTo>
                  <a:pt x="322" y="131"/>
                </a:lnTo>
                <a:lnTo>
                  <a:pt x="320" y="131"/>
                </a:lnTo>
                <a:lnTo>
                  <a:pt x="320" y="133"/>
                </a:lnTo>
                <a:lnTo>
                  <a:pt x="319" y="133"/>
                </a:lnTo>
                <a:lnTo>
                  <a:pt x="319" y="135"/>
                </a:lnTo>
                <a:lnTo>
                  <a:pt x="317" y="135"/>
                </a:lnTo>
                <a:lnTo>
                  <a:pt x="317" y="137"/>
                </a:lnTo>
                <a:lnTo>
                  <a:pt x="315" y="137"/>
                </a:lnTo>
                <a:lnTo>
                  <a:pt x="315" y="139"/>
                </a:lnTo>
                <a:lnTo>
                  <a:pt x="313" y="139"/>
                </a:lnTo>
                <a:lnTo>
                  <a:pt x="313" y="141"/>
                </a:lnTo>
                <a:lnTo>
                  <a:pt x="311" y="141"/>
                </a:lnTo>
                <a:lnTo>
                  <a:pt x="311" y="143"/>
                </a:lnTo>
                <a:lnTo>
                  <a:pt x="309" y="143"/>
                </a:lnTo>
                <a:lnTo>
                  <a:pt x="309" y="145"/>
                </a:lnTo>
                <a:lnTo>
                  <a:pt x="307" y="145"/>
                </a:lnTo>
                <a:lnTo>
                  <a:pt x="307" y="147"/>
                </a:lnTo>
                <a:lnTo>
                  <a:pt x="305" y="147"/>
                </a:lnTo>
                <a:lnTo>
                  <a:pt x="305" y="149"/>
                </a:lnTo>
                <a:lnTo>
                  <a:pt x="303" y="149"/>
                </a:lnTo>
                <a:lnTo>
                  <a:pt x="303" y="151"/>
                </a:lnTo>
                <a:lnTo>
                  <a:pt x="301" y="151"/>
                </a:lnTo>
                <a:lnTo>
                  <a:pt x="301" y="154"/>
                </a:lnTo>
                <a:lnTo>
                  <a:pt x="299" y="154"/>
                </a:lnTo>
                <a:lnTo>
                  <a:pt x="299" y="156"/>
                </a:lnTo>
                <a:lnTo>
                  <a:pt x="297" y="156"/>
                </a:lnTo>
                <a:lnTo>
                  <a:pt x="297" y="158"/>
                </a:lnTo>
                <a:lnTo>
                  <a:pt x="295" y="158"/>
                </a:lnTo>
                <a:lnTo>
                  <a:pt x="295" y="160"/>
                </a:lnTo>
                <a:lnTo>
                  <a:pt x="294" y="160"/>
                </a:lnTo>
                <a:lnTo>
                  <a:pt x="294" y="162"/>
                </a:lnTo>
                <a:lnTo>
                  <a:pt x="292" y="162"/>
                </a:lnTo>
                <a:lnTo>
                  <a:pt x="292" y="164"/>
                </a:lnTo>
                <a:lnTo>
                  <a:pt x="290" y="164"/>
                </a:lnTo>
                <a:lnTo>
                  <a:pt x="290" y="166"/>
                </a:lnTo>
                <a:lnTo>
                  <a:pt x="288" y="166"/>
                </a:lnTo>
                <a:lnTo>
                  <a:pt x="288" y="168"/>
                </a:lnTo>
                <a:lnTo>
                  <a:pt x="286" y="168"/>
                </a:lnTo>
                <a:lnTo>
                  <a:pt x="286" y="170"/>
                </a:lnTo>
                <a:lnTo>
                  <a:pt x="284" y="170"/>
                </a:lnTo>
                <a:lnTo>
                  <a:pt x="284" y="172"/>
                </a:lnTo>
                <a:lnTo>
                  <a:pt x="282" y="172"/>
                </a:lnTo>
                <a:lnTo>
                  <a:pt x="282" y="175"/>
                </a:lnTo>
                <a:lnTo>
                  <a:pt x="280" y="175"/>
                </a:lnTo>
                <a:lnTo>
                  <a:pt x="280" y="177"/>
                </a:lnTo>
                <a:lnTo>
                  <a:pt x="278" y="177"/>
                </a:lnTo>
                <a:lnTo>
                  <a:pt x="278" y="179"/>
                </a:lnTo>
                <a:lnTo>
                  <a:pt x="276" y="179"/>
                </a:lnTo>
                <a:lnTo>
                  <a:pt x="276" y="181"/>
                </a:lnTo>
                <a:lnTo>
                  <a:pt x="274" y="181"/>
                </a:lnTo>
                <a:lnTo>
                  <a:pt x="274" y="184"/>
                </a:lnTo>
                <a:lnTo>
                  <a:pt x="272" y="184"/>
                </a:lnTo>
                <a:lnTo>
                  <a:pt x="272" y="186"/>
                </a:lnTo>
                <a:lnTo>
                  <a:pt x="271" y="186"/>
                </a:lnTo>
                <a:lnTo>
                  <a:pt x="271" y="188"/>
                </a:lnTo>
                <a:lnTo>
                  <a:pt x="269" y="188"/>
                </a:lnTo>
                <a:lnTo>
                  <a:pt x="269" y="190"/>
                </a:lnTo>
                <a:lnTo>
                  <a:pt x="267" y="190"/>
                </a:lnTo>
                <a:lnTo>
                  <a:pt x="267" y="192"/>
                </a:lnTo>
                <a:lnTo>
                  <a:pt x="265" y="192"/>
                </a:lnTo>
                <a:lnTo>
                  <a:pt x="265" y="195"/>
                </a:lnTo>
                <a:lnTo>
                  <a:pt x="263" y="195"/>
                </a:lnTo>
                <a:lnTo>
                  <a:pt x="263" y="198"/>
                </a:lnTo>
                <a:lnTo>
                  <a:pt x="261" y="198"/>
                </a:lnTo>
                <a:lnTo>
                  <a:pt x="261" y="200"/>
                </a:lnTo>
                <a:lnTo>
                  <a:pt x="259" y="200"/>
                </a:lnTo>
                <a:lnTo>
                  <a:pt x="259" y="202"/>
                </a:lnTo>
                <a:lnTo>
                  <a:pt x="257" y="202"/>
                </a:lnTo>
                <a:lnTo>
                  <a:pt x="257" y="205"/>
                </a:lnTo>
                <a:lnTo>
                  <a:pt x="255" y="205"/>
                </a:lnTo>
                <a:lnTo>
                  <a:pt x="255" y="207"/>
                </a:lnTo>
                <a:lnTo>
                  <a:pt x="253" y="207"/>
                </a:lnTo>
                <a:lnTo>
                  <a:pt x="253" y="209"/>
                </a:lnTo>
                <a:lnTo>
                  <a:pt x="251" y="209"/>
                </a:lnTo>
                <a:lnTo>
                  <a:pt x="251" y="211"/>
                </a:lnTo>
                <a:lnTo>
                  <a:pt x="249" y="211"/>
                </a:lnTo>
                <a:lnTo>
                  <a:pt x="249" y="213"/>
                </a:lnTo>
                <a:lnTo>
                  <a:pt x="247" y="213"/>
                </a:lnTo>
                <a:lnTo>
                  <a:pt x="247" y="216"/>
                </a:lnTo>
                <a:lnTo>
                  <a:pt x="246" y="216"/>
                </a:lnTo>
                <a:lnTo>
                  <a:pt x="246" y="219"/>
                </a:lnTo>
                <a:lnTo>
                  <a:pt x="244" y="219"/>
                </a:lnTo>
                <a:lnTo>
                  <a:pt x="244" y="221"/>
                </a:lnTo>
                <a:lnTo>
                  <a:pt x="242" y="221"/>
                </a:lnTo>
                <a:lnTo>
                  <a:pt x="242" y="223"/>
                </a:lnTo>
                <a:lnTo>
                  <a:pt x="240" y="223"/>
                </a:lnTo>
                <a:lnTo>
                  <a:pt x="240" y="226"/>
                </a:lnTo>
                <a:lnTo>
                  <a:pt x="238" y="226"/>
                </a:lnTo>
                <a:lnTo>
                  <a:pt x="238" y="228"/>
                </a:lnTo>
                <a:lnTo>
                  <a:pt x="236" y="228"/>
                </a:lnTo>
                <a:lnTo>
                  <a:pt x="236" y="230"/>
                </a:lnTo>
                <a:lnTo>
                  <a:pt x="234" y="230"/>
                </a:lnTo>
                <a:lnTo>
                  <a:pt x="234" y="232"/>
                </a:lnTo>
                <a:lnTo>
                  <a:pt x="232" y="232"/>
                </a:lnTo>
                <a:lnTo>
                  <a:pt x="232" y="234"/>
                </a:lnTo>
                <a:lnTo>
                  <a:pt x="230" y="234"/>
                </a:lnTo>
                <a:lnTo>
                  <a:pt x="230" y="237"/>
                </a:lnTo>
                <a:lnTo>
                  <a:pt x="228" y="237"/>
                </a:lnTo>
                <a:lnTo>
                  <a:pt x="228" y="239"/>
                </a:lnTo>
                <a:lnTo>
                  <a:pt x="226" y="239"/>
                </a:lnTo>
                <a:lnTo>
                  <a:pt x="226" y="242"/>
                </a:lnTo>
                <a:lnTo>
                  <a:pt x="224" y="242"/>
                </a:lnTo>
                <a:lnTo>
                  <a:pt x="224" y="244"/>
                </a:lnTo>
                <a:lnTo>
                  <a:pt x="222" y="244"/>
                </a:lnTo>
                <a:lnTo>
                  <a:pt x="222" y="246"/>
                </a:lnTo>
                <a:lnTo>
                  <a:pt x="221" y="246"/>
                </a:lnTo>
                <a:lnTo>
                  <a:pt x="221" y="249"/>
                </a:lnTo>
                <a:lnTo>
                  <a:pt x="219" y="249"/>
                </a:lnTo>
                <a:lnTo>
                  <a:pt x="219" y="251"/>
                </a:lnTo>
                <a:lnTo>
                  <a:pt x="217" y="251"/>
                </a:lnTo>
                <a:lnTo>
                  <a:pt x="217" y="253"/>
                </a:lnTo>
                <a:lnTo>
                  <a:pt x="215" y="253"/>
                </a:lnTo>
                <a:lnTo>
                  <a:pt x="215" y="255"/>
                </a:lnTo>
                <a:lnTo>
                  <a:pt x="213" y="255"/>
                </a:lnTo>
                <a:lnTo>
                  <a:pt x="213" y="258"/>
                </a:lnTo>
                <a:lnTo>
                  <a:pt x="211" y="258"/>
                </a:lnTo>
                <a:lnTo>
                  <a:pt x="211" y="260"/>
                </a:lnTo>
                <a:lnTo>
                  <a:pt x="209" y="260"/>
                </a:lnTo>
                <a:lnTo>
                  <a:pt x="209" y="263"/>
                </a:lnTo>
                <a:lnTo>
                  <a:pt x="207" y="263"/>
                </a:lnTo>
                <a:lnTo>
                  <a:pt x="207" y="265"/>
                </a:lnTo>
                <a:lnTo>
                  <a:pt x="205" y="265"/>
                </a:lnTo>
                <a:lnTo>
                  <a:pt x="205" y="267"/>
                </a:lnTo>
                <a:lnTo>
                  <a:pt x="203" y="267"/>
                </a:lnTo>
                <a:lnTo>
                  <a:pt x="203" y="270"/>
                </a:lnTo>
                <a:lnTo>
                  <a:pt x="201" y="270"/>
                </a:lnTo>
                <a:lnTo>
                  <a:pt x="201" y="272"/>
                </a:lnTo>
                <a:lnTo>
                  <a:pt x="199" y="272"/>
                </a:lnTo>
                <a:lnTo>
                  <a:pt x="199" y="274"/>
                </a:lnTo>
                <a:lnTo>
                  <a:pt x="198" y="274"/>
                </a:lnTo>
                <a:lnTo>
                  <a:pt x="198" y="276"/>
                </a:lnTo>
                <a:lnTo>
                  <a:pt x="196" y="276"/>
                </a:lnTo>
                <a:lnTo>
                  <a:pt x="196" y="279"/>
                </a:lnTo>
                <a:lnTo>
                  <a:pt x="194" y="279"/>
                </a:lnTo>
                <a:lnTo>
                  <a:pt x="194" y="281"/>
                </a:lnTo>
                <a:lnTo>
                  <a:pt x="192" y="281"/>
                </a:lnTo>
                <a:lnTo>
                  <a:pt x="192" y="284"/>
                </a:lnTo>
                <a:lnTo>
                  <a:pt x="190" y="284"/>
                </a:lnTo>
                <a:lnTo>
                  <a:pt x="190" y="286"/>
                </a:lnTo>
                <a:lnTo>
                  <a:pt x="188" y="286"/>
                </a:lnTo>
                <a:lnTo>
                  <a:pt x="188" y="288"/>
                </a:lnTo>
                <a:lnTo>
                  <a:pt x="186" y="288"/>
                </a:lnTo>
                <a:lnTo>
                  <a:pt x="186" y="291"/>
                </a:lnTo>
                <a:lnTo>
                  <a:pt x="184" y="291"/>
                </a:lnTo>
                <a:lnTo>
                  <a:pt x="184" y="293"/>
                </a:lnTo>
                <a:lnTo>
                  <a:pt x="182" y="293"/>
                </a:lnTo>
                <a:lnTo>
                  <a:pt x="182" y="295"/>
                </a:lnTo>
                <a:lnTo>
                  <a:pt x="180" y="295"/>
                </a:lnTo>
                <a:lnTo>
                  <a:pt x="180" y="297"/>
                </a:lnTo>
                <a:lnTo>
                  <a:pt x="178" y="297"/>
                </a:lnTo>
                <a:lnTo>
                  <a:pt x="178" y="299"/>
                </a:lnTo>
                <a:lnTo>
                  <a:pt x="176" y="299"/>
                </a:lnTo>
                <a:lnTo>
                  <a:pt x="176" y="301"/>
                </a:lnTo>
                <a:lnTo>
                  <a:pt x="174" y="301"/>
                </a:lnTo>
                <a:lnTo>
                  <a:pt x="174" y="304"/>
                </a:lnTo>
                <a:lnTo>
                  <a:pt x="173" y="304"/>
                </a:lnTo>
                <a:lnTo>
                  <a:pt x="173" y="307"/>
                </a:lnTo>
                <a:lnTo>
                  <a:pt x="171" y="307"/>
                </a:lnTo>
                <a:lnTo>
                  <a:pt x="171" y="309"/>
                </a:lnTo>
                <a:lnTo>
                  <a:pt x="169" y="309"/>
                </a:lnTo>
                <a:lnTo>
                  <a:pt x="169" y="311"/>
                </a:lnTo>
                <a:lnTo>
                  <a:pt x="167" y="311"/>
                </a:lnTo>
                <a:lnTo>
                  <a:pt x="167" y="313"/>
                </a:lnTo>
                <a:lnTo>
                  <a:pt x="165" y="313"/>
                </a:lnTo>
                <a:lnTo>
                  <a:pt x="165" y="315"/>
                </a:lnTo>
                <a:lnTo>
                  <a:pt x="163" y="315"/>
                </a:lnTo>
                <a:lnTo>
                  <a:pt x="163" y="318"/>
                </a:lnTo>
                <a:lnTo>
                  <a:pt x="161" y="318"/>
                </a:lnTo>
                <a:lnTo>
                  <a:pt x="161" y="320"/>
                </a:lnTo>
                <a:lnTo>
                  <a:pt x="159" y="320"/>
                </a:lnTo>
                <a:lnTo>
                  <a:pt x="159" y="322"/>
                </a:lnTo>
                <a:lnTo>
                  <a:pt x="157" y="322"/>
                </a:lnTo>
                <a:lnTo>
                  <a:pt x="157" y="324"/>
                </a:lnTo>
                <a:lnTo>
                  <a:pt x="155" y="324"/>
                </a:lnTo>
                <a:lnTo>
                  <a:pt x="155" y="326"/>
                </a:lnTo>
                <a:lnTo>
                  <a:pt x="153" y="326"/>
                </a:lnTo>
                <a:lnTo>
                  <a:pt x="153" y="330"/>
                </a:lnTo>
                <a:lnTo>
                  <a:pt x="151" y="330"/>
                </a:lnTo>
                <a:lnTo>
                  <a:pt x="151" y="332"/>
                </a:lnTo>
                <a:lnTo>
                  <a:pt x="149" y="332"/>
                </a:lnTo>
                <a:lnTo>
                  <a:pt x="149" y="334"/>
                </a:lnTo>
                <a:lnTo>
                  <a:pt x="148" y="334"/>
                </a:lnTo>
                <a:lnTo>
                  <a:pt x="148" y="336"/>
                </a:lnTo>
                <a:lnTo>
                  <a:pt x="146" y="336"/>
                </a:lnTo>
                <a:lnTo>
                  <a:pt x="146" y="338"/>
                </a:lnTo>
                <a:lnTo>
                  <a:pt x="144" y="338"/>
                </a:lnTo>
                <a:lnTo>
                  <a:pt x="144" y="340"/>
                </a:lnTo>
                <a:lnTo>
                  <a:pt x="142" y="340"/>
                </a:lnTo>
                <a:lnTo>
                  <a:pt x="142" y="343"/>
                </a:lnTo>
                <a:lnTo>
                  <a:pt x="140" y="343"/>
                </a:lnTo>
                <a:lnTo>
                  <a:pt x="140" y="345"/>
                </a:lnTo>
                <a:lnTo>
                  <a:pt x="138" y="345"/>
                </a:lnTo>
                <a:lnTo>
                  <a:pt x="138" y="347"/>
                </a:lnTo>
                <a:lnTo>
                  <a:pt x="136" y="347"/>
                </a:lnTo>
                <a:lnTo>
                  <a:pt x="136" y="350"/>
                </a:lnTo>
                <a:lnTo>
                  <a:pt x="134" y="350"/>
                </a:lnTo>
                <a:lnTo>
                  <a:pt x="134" y="352"/>
                </a:lnTo>
                <a:lnTo>
                  <a:pt x="132" y="352"/>
                </a:lnTo>
                <a:lnTo>
                  <a:pt x="132" y="354"/>
                </a:lnTo>
                <a:lnTo>
                  <a:pt x="130" y="354"/>
                </a:lnTo>
                <a:lnTo>
                  <a:pt x="130" y="356"/>
                </a:lnTo>
                <a:lnTo>
                  <a:pt x="128" y="356"/>
                </a:lnTo>
                <a:lnTo>
                  <a:pt x="128" y="359"/>
                </a:lnTo>
                <a:lnTo>
                  <a:pt x="126" y="359"/>
                </a:lnTo>
                <a:lnTo>
                  <a:pt x="126" y="361"/>
                </a:lnTo>
                <a:lnTo>
                  <a:pt x="125" y="361"/>
                </a:lnTo>
                <a:lnTo>
                  <a:pt x="125" y="363"/>
                </a:lnTo>
                <a:lnTo>
                  <a:pt x="123" y="363"/>
                </a:lnTo>
                <a:lnTo>
                  <a:pt x="123" y="365"/>
                </a:lnTo>
                <a:lnTo>
                  <a:pt x="121" y="365"/>
                </a:lnTo>
                <a:lnTo>
                  <a:pt x="121" y="367"/>
                </a:lnTo>
                <a:lnTo>
                  <a:pt x="119" y="367"/>
                </a:lnTo>
                <a:lnTo>
                  <a:pt x="119" y="369"/>
                </a:lnTo>
                <a:lnTo>
                  <a:pt x="117" y="369"/>
                </a:lnTo>
                <a:lnTo>
                  <a:pt x="117" y="372"/>
                </a:lnTo>
                <a:lnTo>
                  <a:pt x="115" y="372"/>
                </a:lnTo>
                <a:lnTo>
                  <a:pt x="115" y="374"/>
                </a:lnTo>
                <a:lnTo>
                  <a:pt x="113" y="374"/>
                </a:lnTo>
                <a:lnTo>
                  <a:pt x="113" y="377"/>
                </a:lnTo>
                <a:lnTo>
                  <a:pt x="111" y="377"/>
                </a:lnTo>
                <a:lnTo>
                  <a:pt x="111" y="379"/>
                </a:lnTo>
                <a:lnTo>
                  <a:pt x="109" y="379"/>
                </a:lnTo>
                <a:lnTo>
                  <a:pt x="109" y="381"/>
                </a:lnTo>
                <a:lnTo>
                  <a:pt x="107" y="381"/>
                </a:lnTo>
                <a:lnTo>
                  <a:pt x="107" y="383"/>
                </a:lnTo>
                <a:lnTo>
                  <a:pt x="105" y="383"/>
                </a:lnTo>
                <a:lnTo>
                  <a:pt x="105" y="385"/>
                </a:lnTo>
                <a:lnTo>
                  <a:pt x="103" y="385"/>
                </a:lnTo>
                <a:lnTo>
                  <a:pt x="103" y="387"/>
                </a:lnTo>
                <a:lnTo>
                  <a:pt x="101" y="387"/>
                </a:lnTo>
                <a:lnTo>
                  <a:pt x="101" y="389"/>
                </a:lnTo>
                <a:lnTo>
                  <a:pt x="100" y="389"/>
                </a:lnTo>
                <a:lnTo>
                  <a:pt x="100" y="391"/>
                </a:lnTo>
                <a:lnTo>
                  <a:pt x="98" y="391"/>
                </a:lnTo>
                <a:lnTo>
                  <a:pt x="98" y="394"/>
                </a:lnTo>
                <a:lnTo>
                  <a:pt x="96" y="394"/>
                </a:lnTo>
                <a:lnTo>
                  <a:pt x="96" y="396"/>
                </a:lnTo>
                <a:lnTo>
                  <a:pt x="94" y="396"/>
                </a:lnTo>
                <a:lnTo>
                  <a:pt x="94" y="398"/>
                </a:lnTo>
                <a:lnTo>
                  <a:pt x="92" y="398"/>
                </a:lnTo>
                <a:lnTo>
                  <a:pt x="92" y="400"/>
                </a:lnTo>
                <a:lnTo>
                  <a:pt x="90" y="400"/>
                </a:lnTo>
                <a:lnTo>
                  <a:pt x="90" y="402"/>
                </a:lnTo>
                <a:lnTo>
                  <a:pt x="88" y="402"/>
                </a:lnTo>
                <a:lnTo>
                  <a:pt x="88" y="404"/>
                </a:lnTo>
                <a:lnTo>
                  <a:pt x="86" y="404"/>
                </a:lnTo>
                <a:lnTo>
                  <a:pt x="86" y="406"/>
                </a:lnTo>
                <a:lnTo>
                  <a:pt x="84" y="406"/>
                </a:lnTo>
                <a:lnTo>
                  <a:pt x="84" y="408"/>
                </a:lnTo>
                <a:lnTo>
                  <a:pt x="82" y="408"/>
                </a:lnTo>
                <a:lnTo>
                  <a:pt x="82" y="410"/>
                </a:lnTo>
                <a:lnTo>
                  <a:pt x="80" y="410"/>
                </a:lnTo>
                <a:lnTo>
                  <a:pt x="80" y="412"/>
                </a:lnTo>
                <a:lnTo>
                  <a:pt x="78" y="412"/>
                </a:lnTo>
                <a:lnTo>
                  <a:pt x="78" y="414"/>
                </a:lnTo>
                <a:lnTo>
                  <a:pt x="76" y="414"/>
                </a:lnTo>
                <a:lnTo>
                  <a:pt x="76" y="417"/>
                </a:lnTo>
                <a:lnTo>
                  <a:pt x="75" y="417"/>
                </a:lnTo>
                <a:lnTo>
                  <a:pt x="75" y="419"/>
                </a:lnTo>
                <a:lnTo>
                  <a:pt x="73" y="419"/>
                </a:lnTo>
                <a:lnTo>
                  <a:pt x="73" y="421"/>
                </a:lnTo>
                <a:lnTo>
                  <a:pt x="71" y="421"/>
                </a:lnTo>
                <a:lnTo>
                  <a:pt x="71" y="423"/>
                </a:lnTo>
                <a:lnTo>
                  <a:pt x="69" y="423"/>
                </a:lnTo>
                <a:lnTo>
                  <a:pt x="69" y="425"/>
                </a:lnTo>
                <a:lnTo>
                  <a:pt x="67" y="425"/>
                </a:lnTo>
                <a:lnTo>
                  <a:pt x="67" y="427"/>
                </a:lnTo>
                <a:lnTo>
                  <a:pt x="65" y="427"/>
                </a:lnTo>
                <a:lnTo>
                  <a:pt x="65" y="429"/>
                </a:lnTo>
                <a:lnTo>
                  <a:pt x="63" y="429"/>
                </a:lnTo>
                <a:lnTo>
                  <a:pt x="63" y="431"/>
                </a:lnTo>
                <a:lnTo>
                  <a:pt x="61" y="431"/>
                </a:lnTo>
                <a:lnTo>
                  <a:pt x="61" y="433"/>
                </a:lnTo>
                <a:lnTo>
                  <a:pt x="59" y="433"/>
                </a:lnTo>
                <a:lnTo>
                  <a:pt x="59" y="435"/>
                </a:lnTo>
                <a:lnTo>
                  <a:pt x="57" y="435"/>
                </a:lnTo>
                <a:lnTo>
                  <a:pt x="57" y="438"/>
                </a:lnTo>
                <a:lnTo>
                  <a:pt x="53" y="439"/>
                </a:lnTo>
                <a:lnTo>
                  <a:pt x="53" y="441"/>
                </a:lnTo>
                <a:lnTo>
                  <a:pt x="52" y="441"/>
                </a:lnTo>
                <a:lnTo>
                  <a:pt x="52" y="443"/>
                </a:lnTo>
                <a:lnTo>
                  <a:pt x="48" y="444"/>
                </a:lnTo>
                <a:lnTo>
                  <a:pt x="48" y="446"/>
                </a:lnTo>
                <a:lnTo>
                  <a:pt x="46" y="446"/>
                </a:lnTo>
                <a:lnTo>
                  <a:pt x="46" y="448"/>
                </a:lnTo>
                <a:lnTo>
                  <a:pt x="42" y="449"/>
                </a:lnTo>
                <a:lnTo>
                  <a:pt x="42" y="451"/>
                </a:lnTo>
                <a:lnTo>
                  <a:pt x="40" y="451"/>
                </a:lnTo>
                <a:lnTo>
                  <a:pt x="40" y="453"/>
                </a:lnTo>
                <a:lnTo>
                  <a:pt x="36" y="454"/>
                </a:lnTo>
                <a:lnTo>
                  <a:pt x="36" y="456"/>
                </a:lnTo>
                <a:lnTo>
                  <a:pt x="32" y="457"/>
                </a:lnTo>
                <a:lnTo>
                  <a:pt x="32" y="460"/>
                </a:lnTo>
                <a:lnTo>
                  <a:pt x="30" y="460"/>
                </a:lnTo>
                <a:lnTo>
                  <a:pt x="30" y="462"/>
                </a:lnTo>
                <a:lnTo>
                  <a:pt x="27" y="463"/>
                </a:lnTo>
                <a:lnTo>
                  <a:pt x="27" y="465"/>
                </a:lnTo>
                <a:lnTo>
                  <a:pt x="25" y="465"/>
                </a:lnTo>
                <a:lnTo>
                  <a:pt x="25" y="467"/>
                </a:lnTo>
                <a:lnTo>
                  <a:pt x="21" y="468"/>
                </a:lnTo>
                <a:lnTo>
                  <a:pt x="21" y="470"/>
                </a:lnTo>
                <a:lnTo>
                  <a:pt x="19" y="470"/>
                </a:lnTo>
                <a:lnTo>
                  <a:pt x="19" y="472"/>
                </a:lnTo>
                <a:lnTo>
                  <a:pt x="15" y="473"/>
                </a:lnTo>
                <a:lnTo>
                  <a:pt x="15" y="475"/>
                </a:lnTo>
                <a:lnTo>
                  <a:pt x="13" y="475"/>
                </a:lnTo>
                <a:lnTo>
                  <a:pt x="13" y="477"/>
                </a:lnTo>
                <a:lnTo>
                  <a:pt x="9" y="478"/>
                </a:lnTo>
                <a:lnTo>
                  <a:pt x="9" y="480"/>
                </a:lnTo>
                <a:lnTo>
                  <a:pt x="7" y="480"/>
                </a:lnTo>
                <a:lnTo>
                  <a:pt x="7" y="483"/>
                </a:lnTo>
                <a:lnTo>
                  <a:pt x="3" y="484"/>
                </a:lnTo>
                <a:lnTo>
                  <a:pt x="3" y="486"/>
                </a:lnTo>
                <a:lnTo>
                  <a:pt x="0" y="487"/>
                </a:lnTo>
                <a:lnTo>
                  <a:pt x="0" y="489"/>
                </a:lnTo>
                <a:lnTo>
                  <a:pt x="1074" y="489"/>
                </a:lnTo>
                <a:lnTo>
                  <a:pt x="1074" y="487"/>
                </a:lnTo>
                <a:lnTo>
                  <a:pt x="1072" y="487"/>
                </a:lnTo>
                <a:lnTo>
                  <a:pt x="1070" y="485"/>
                </a:lnTo>
                <a:lnTo>
                  <a:pt x="1068" y="483"/>
                </a:lnTo>
                <a:lnTo>
                  <a:pt x="1066" y="480"/>
                </a:lnTo>
                <a:lnTo>
                  <a:pt x="1064" y="480"/>
                </a:lnTo>
                <a:lnTo>
                  <a:pt x="1064" y="478"/>
                </a:lnTo>
                <a:lnTo>
                  <a:pt x="1062" y="478"/>
                </a:lnTo>
                <a:lnTo>
                  <a:pt x="1060" y="476"/>
                </a:lnTo>
                <a:lnTo>
                  <a:pt x="1058" y="474"/>
                </a:lnTo>
                <a:lnTo>
                  <a:pt x="1056" y="472"/>
                </a:lnTo>
                <a:lnTo>
                  <a:pt x="1054" y="470"/>
                </a:lnTo>
                <a:lnTo>
                  <a:pt x="1052" y="470"/>
                </a:lnTo>
                <a:lnTo>
                  <a:pt x="1052" y="468"/>
                </a:lnTo>
                <a:lnTo>
                  <a:pt x="1051" y="468"/>
                </a:lnTo>
                <a:lnTo>
                  <a:pt x="1051" y="466"/>
                </a:lnTo>
                <a:lnTo>
                  <a:pt x="1049" y="466"/>
                </a:lnTo>
                <a:lnTo>
                  <a:pt x="1047" y="464"/>
                </a:lnTo>
                <a:lnTo>
                  <a:pt x="1045" y="462"/>
                </a:lnTo>
                <a:lnTo>
                  <a:pt x="1043" y="460"/>
                </a:lnTo>
                <a:lnTo>
                  <a:pt x="1041" y="457"/>
                </a:lnTo>
                <a:lnTo>
                  <a:pt x="1039" y="457"/>
                </a:lnTo>
                <a:lnTo>
                  <a:pt x="1039" y="455"/>
                </a:lnTo>
                <a:lnTo>
                  <a:pt x="1037" y="455"/>
                </a:lnTo>
                <a:lnTo>
                  <a:pt x="1037" y="453"/>
                </a:lnTo>
                <a:lnTo>
                  <a:pt x="1035" y="453"/>
                </a:lnTo>
                <a:lnTo>
                  <a:pt x="1035" y="451"/>
                </a:lnTo>
                <a:lnTo>
                  <a:pt x="1033" y="451"/>
                </a:lnTo>
                <a:lnTo>
                  <a:pt x="1031" y="449"/>
                </a:lnTo>
                <a:lnTo>
                  <a:pt x="1029" y="447"/>
                </a:lnTo>
                <a:lnTo>
                  <a:pt x="1027" y="445"/>
                </a:lnTo>
                <a:lnTo>
                  <a:pt x="1026" y="445"/>
                </a:lnTo>
                <a:lnTo>
                  <a:pt x="1026" y="443"/>
                </a:lnTo>
                <a:lnTo>
                  <a:pt x="1024" y="443"/>
                </a:lnTo>
                <a:lnTo>
                  <a:pt x="1024" y="441"/>
                </a:lnTo>
                <a:lnTo>
                  <a:pt x="1022" y="441"/>
                </a:lnTo>
                <a:lnTo>
                  <a:pt x="1022" y="439"/>
                </a:lnTo>
                <a:lnTo>
                  <a:pt x="1020" y="439"/>
                </a:lnTo>
                <a:lnTo>
                  <a:pt x="1018" y="436"/>
                </a:lnTo>
                <a:lnTo>
                  <a:pt x="1016" y="434"/>
                </a:lnTo>
                <a:lnTo>
                  <a:pt x="1014" y="432"/>
                </a:lnTo>
                <a:lnTo>
                  <a:pt x="1012" y="430"/>
                </a:lnTo>
                <a:lnTo>
                  <a:pt x="1010" y="428"/>
                </a:lnTo>
                <a:lnTo>
                  <a:pt x="1008" y="426"/>
                </a:lnTo>
                <a:lnTo>
                  <a:pt x="1006" y="424"/>
                </a:lnTo>
                <a:lnTo>
                  <a:pt x="1004" y="422"/>
                </a:lnTo>
                <a:lnTo>
                  <a:pt x="1002" y="422"/>
                </a:lnTo>
                <a:lnTo>
                  <a:pt x="1002" y="420"/>
                </a:lnTo>
                <a:lnTo>
                  <a:pt x="1001" y="420"/>
                </a:lnTo>
                <a:lnTo>
                  <a:pt x="1001" y="418"/>
                </a:lnTo>
                <a:lnTo>
                  <a:pt x="999" y="418"/>
                </a:lnTo>
                <a:lnTo>
                  <a:pt x="999" y="416"/>
                </a:lnTo>
                <a:lnTo>
                  <a:pt x="997" y="416"/>
                </a:lnTo>
                <a:lnTo>
                  <a:pt x="997" y="413"/>
                </a:lnTo>
                <a:lnTo>
                  <a:pt x="995" y="413"/>
                </a:lnTo>
                <a:lnTo>
                  <a:pt x="995" y="411"/>
                </a:lnTo>
                <a:lnTo>
                  <a:pt x="993" y="411"/>
                </a:lnTo>
                <a:lnTo>
                  <a:pt x="993" y="409"/>
                </a:lnTo>
                <a:lnTo>
                  <a:pt x="991" y="409"/>
                </a:lnTo>
                <a:lnTo>
                  <a:pt x="991" y="407"/>
                </a:lnTo>
                <a:lnTo>
                  <a:pt x="989" y="407"/>
                </a:lnTo>
                <a:lnTo>
                  <a:pt x="987" y="405"/>
                </a:lnTo>
                <a:lnTo>
                  <a:pt x="985" y="403"/>
                </a:lnTo>
                <a:lnTo>
                  <a:pt x="983" y="401"/>
                </a:lnTo>
                <a:lnTo>
                  <a:pt x="981" y="399"/>
                </a:lnTo>
                <a:lnTo>
                  <a:pt x="979" y="397"/>
                </a:lnTo>
                <a:lnTo>
                  <a:pt x="978" y="395"/>
                </a:lnTo>
                <a:lnTo>
                  <a:pt x="976" y="392"/>
                </a:lnTo>
                <a:lnTo>
                  <a:pt x="974" y="390"/>
                </a:lnTo>
                <a:lnTo>
                  <a:pt x="972" y="388"/>
                </a:lnTo>
                <a:lnTo>
                  <a:pt x="970" y="386"/>
                </a:lnTo>
                <a:lnTo>
                  <a:pt x="968" y="384"/>
                </a:lnTo>
                <a:lnTo>
                  <a:pt x="966" y="382"/>
                </a:lnTo>
                <a:lnTo>
                  <a:pt x="964" y="380"/>
                </a:lnTo>
                <a:lnTo>
                  <a:pt x="962" y="378"/>
                </a:lnTo>
                <a:lnTo>
                  <a:pt x="960" y="376"/>
                </a:lnTo>
                <a:lnTo>
                  <a:pt x="958" y="374"/>
                </a:lnTo>
                <a:lnTo>
                  <a:pt x="956" y="372"/>
                </a:lnTo>
                <a:lnTo>
                  <a:pt x="954" y="369"/>
                </a:lnTo>
                <a:lnTo>
                  <a:pt x="953" y="367"/>
                </a:lnTo>
                <a:lnTo>
                  <a:pt x="951" y="365"/>
                </a:lnTo>
                <a:lnTo>
                  <a:pt x="949" y="363"/>
                </a:lnTo>
                <a:lnTo>
                  <a:pt x="947" y="361"/>
                </a:lnTo>
                <a:lnTo>
                  <a:pt x="945" y="359"/>
                </a:lnTo>
                <a:lnTo>
                  <a:pt x="943" y="357"/>
                </a:lnTo>
                <a:lnTo>
                  <a:pt x="941" y="355"/>
                </a:lnTo>
                <a:lnTo>
                  <a:pt x="939" y="353"/>
                </a:lnTo>
                <a:lnTo>
                  <a:pt x="937" y="351"/>
                </a:lnTo>
                <a:lnTo>
                  <a:pt x="935" y="348"/>
                </a:lnTo>
                <a:lnTo>
                  <a:pt x="933" y="346"/>
                </a:lnTo>
                <a:lnTo>
                  <a:pt x="931" y="344"/>
                </a:lnTo>
                <a:lnTo>
                  <a:pt x="929" y="342"/>
                </a:lnTo>
                <a:lnTo>
                  <a:pt x="929" y="340"/>
                </a:lnTo>
                <a:lnTo>
                  <a:pt x="928" y="340"/>
                </a:lnTo>
                <a:lnTo>
                  <a:pt x="928" y="338"/>
                </a:lnTo>
                <a:lnTo>
                  <a:pt x="926" y="338"/>
                </a:lnTo>
                <a:lnTo>
                  <a:pt x="926" y="336"/>
                </a:lnTo>
                <a:lnTo>
                  <a:pt x="924" y="336"/>
                </a:lnTo>
                <a:lnTo>
                  <a:pt x="924" y="334"/>
                </a:lnTo>
                <a:lnTo>
                  <a:pt x="922" y="334"/>
                </a:lnTo>
                <a:lnTo>
                  <a:pt x="922" y="331"/>
                </a:lnTo>
                <a:lnTo>
                  <a:pt x="920" y="331"/>
                </a:lnTo>
                <a:lnTo>
                  <a:pt x="920" y="329"/>
                </a:lnTo>
                <a:lnTo>
                  <a:pt x="918" y="329"/>
                </a:lnTo>
                <a:lnTo>
                  <a:pt x="918" y="326"/>
                </a:lnTo>
                <a:lnTo>
                  <a:pt x="916" y="326"/>
                </a:lnTo>
                <a:lnTo>
                  <a:pt x="916" y="323"/>
                </a:lnTo>
                <a:lnTo>
                  <a:pt x="914" y="323"/>
                </a:lnTo>
                <a:lnTo>
                  <a:pt x="914" y="321"/>
                </a:lnTo>
                <a:lnTo>
                  <a:pt x="912" y="321"/>
                </a:lnTo>
                <a:lnTo>
                  <a:pt x="912" y="319"/>
                </a:lnTo>
                <a:lnTo>
                  <a:pt x="910" y="319"/>
                </a:lnTo>
                <a:lnTo>
                  <a:pt x="910" y="317"/>
                </a:lnTo>
                <a:lnTo>
                  <a:pt x="908" y="317"/>
                </a:lnTo>
                <a:lnTo>
                  <a:pt x="908" y="314"/>
                </a:lnTo>
                <a:lnTo>
                  <a:pt x="906" y="314"/>
                </a:lnTo>
                <a:lnTo>
                  <a:pt x="906" y="312"/>
                </a:lnTo>
                <a:lnTo>
                  <a:pt x="905" y="312"/>
                </a:lnTo>
                <a:lnTo>
                  <a:pt x="905" y="310"/>
                </a:lnTo>
                <a:lnTo>
                  <a:pt x="903" y="310"/>
                </a:lnTo>
                <a:lnTo>
                  <a:pt x="903" y="308"/>
                </a:lnTo>
                <a:lnTo>
                  <a:pt x="901" y="308"/>
                </a:lnTo>
                <a:lnTo>
                  <a:pt x="901" y="304"/>
                </a:lnTo>
                <a:lnTo>
                  <a:pt x="899" y="304"/>
                </a:lnTo>
                <a:lnTo>
                  <a:pt x="899" y="302"/>
                </a:lnTo>
                <a:lnTo>
                  <a:pt x="897" y="302"/>
                </a:lnTo>
                <a:lnTo>
                  <a:pt x="897" y="300"/>
                </a:lnTo>
                <a:lnTo>
                  <a:pt x="895" y="300"/>
                </a:lnTo>
                <a:lnTo>
                  <a:pt x="895" y="297"/>
                </a:lnTo>
                <a:lnTo>
                  <a:pt x="893" y="297"/>
                </a:lnTo>
                <a:lnTo>
                  <a:pt x="893" y="295"/>
                </a:lnTo>
                <a:lnTo>
                  <a:pt x="891" y="295"/>
                </a:lnTo>
                <a:lnTo>
                  <a:pt x="891" y="293"/>
                </a:lnTo>
                <a:lnTo>
                  <a:pt x="889" y="293"/>
                </a:lnTo>
                <a:lnTo>
                  <a:pt x="889" y="291"/>
                </a:lnTo>
                <a:lnTo>
                  <a:pt x="887" y="291"/>
                </a:lnTo>
                <a:lnTo>
                  <a:pt x="887" y="288"/>
                </a:lnTo>
                <a:lnTo>
                  <a:pt x="885" y="288"/>
                </a:lnTo>
                <a:lnTo>
                  <a:pt x="885" y="286"/>
                </a:lnTo>
                <a:lnTo>
                  <a:pt x="883" y="286"/>
                </a:lnTo>
                <a:lnTo>
                  <a:pt x="883" y="284"/>
                </a:lnTo>
                <a:lnTo>
                  <a:pt x="881" y="284"/>
                </a:lnTo>
                <a:lnTo>
                  <a:pt x="881" y="281"/>
                </a:lnTo>
                <a:lnTo>
                  <a:pt x="880" y="281"/>
                </a:lnTo>
                <a:lnTo>
                  <a:pt x="880" y="279"/>
                </a:lnTo>
                <a:lnTo>
                  <a:pt x="878" y="279"/>
                </a:lnTo>
                <a:lnTo>
                  <a:pt x="878" y="276"/>
                </a:lnTo>
                <a:lnTo>
                  <a:pt x="876" y="276"/>
                </a:lnTo>
                <a:lnTo>
                  <a:pt x="876" y="274"/>
                </a:lnTo>
                <a:lnTo>
                  <a:pt x="874" y="274"/>
                </a:lnTo>
                <a:lnTo>
                  <a:pt x="874" y="272"/>
                </a:lnTo>
                <a:lnTo>
                  <a:pt x="872" y="272"/>
                </a:lnTo>
                <a:lnTo>
                  <a:pt x="872" y="270"/>
                </a:lnTo>
                <a:lnTo>
                  <a:pt x="870" y="270"/>
                </a:lnTo>
                <a:lnTo>
                  <a:pt x="870" y="267"/>
                </a:lnTo>
                <a:lnTo>
                  <a:pt x="868" y="267"/>
                </a:lnTo>
                <a:lnTo>
                  <a:pt x="868" y="265"/>
                </a:lnTo>
                <a:lnTo>
                  <a:pt x="866" y="265"/>
                </a:lnTo>
                <a:lnTo>
                  <a:pt x="866" y="263"/>
                </a:lnTo>
                <a:lnTo>
                  <a:pt x="864" y="263"/>
                </a:lnTo>
                <a:lnTo>
                  <a:pt x="864" y="260"/>
                </a:lnTo>
                <a:lnTo>
                  <a:pt x="862" y="260"/>
                </a:lnTo>
                <a:lnTo>
                  <a:pt x="862" y="258"/>
                </a:lnTo>
                <a:lnTo>
                  <a:pt x="860" y="258"/>
                </a:lnTo>
                <a:lnTo>
                  <a:pt x="860" y="255"/>
                </a:lnTo>
                <a:lnTo>
                  <a:pt x="858" y="255"/>
                </a:lnTo>
                <a:lnTo>
                  <a:pt x="858" y="253"/>
                </a:lnTo>
                <a:lnTo>
                  <a:pt x="856" y="253"/>
                </a:lnTo>
                <a:lnTo>
                  <a:pt x="856" y="251"/>
                </a:lnTo>
                <a:lnTo>
                  <a:pt x="855" y="251"/>
                </a:lnTo>
                <a:lnTo>
                  <a:pt x="855" y="249"/>
                </a:lnTo>
                <a:lnTo>
                  <a:pt x="853" y="249"/>
                </a:lnTo>
                <a:lnTo>
                  <a:pt x="853" y="246"/>
                </a:lnTo>
                <a:lnTo>
                  <a:pt x="851" y="246"/>
                </a:lnTo>
                <a:lnTo>
                  <a:pt x="851" y="244"/>
                </a:lnTo>
                <a:lnTo>
                  <a:pt x="849" y="244"/>
                </a:lnTo>
                <a:lnTo>
                  <a:pt x="849" y="242"/>
                </a:lnTo>
                <a:lnTo>
                  <a:pt x="847" y="242"/>
                </a:lnTo>
                <a:lnTo>
                  <a:pt x="847" y="239"/>
                </a:lnTo>
                <a:lnTo>
                  <a:pt x="845" y="239"/>
                </a:lnTo>
                <a:lnTo>
                  <a:pt x="845" y="237"/>
                </a:lnTo>
                <a:lnTo>
                  <a:pt x="843" y="237"/>
                </a:lnTo>
                <a:lnTo>
                  <a:pt x="843" y="234"/>
                </a:lnTo>
                <a:lnTo>
                  <a:pt x="841" y="234"/>
                </a:lnTo>
                <a:lnTo>
                  <a:pt x="841" y="232"/>
                </a:lnTo>
                <a:lnTo>
                  <a:pt x="839" y="232"/>
                </a:lnTo>
                <a:lnTo>
                  <a:pt x="839" y="230"/>
                </a:lnTo>
                <a:lnTo>
                  <a:pt x="837" y="230"/>
                </a:lnTo>
                <a:lnTo>
                  <a:pt x="837" y="228"/>
                </a:lnTo>
                <a:lnTo>
                  <a:pt x="835" y="228"/>
                </a:lnTo>
                <a:lnTo>
                  <a:pt x="835" y="226"/>
                </a:lnTo>
                <a:lnTo>
                  <a:pt x="833" y="226"/>
                </a:lnTo>
                <a:lnTo>
                  <a:pt x="833" y="223"/>
                </a:lnTo>
                <a:lnTo>
                  <a:pt x="832" y="223"/>
                </a:lnTo>
                <a:lnTo>
                  <a:pt x="832" y="221"/>
                </a:lnTo>
                <a:lnTo>
                  <a:pt x="830" y="221"/>
                </a:lnTo>
                <a:lnTo>
                  <a:pt x="830" y="219"/>
                </a:lnTo>
                <a:lnTo>
                  <a:pt x="828" y="219"/>
                </a:lnTo>
                <a:lnTo>
                  <a:pt x="828" y="216"/>
                </a:lnTo>
                <a:lnTo>
                  <a:pt x="826" y="216"/>
                </a:lnTo>
                <a:lnTo>
                  <a:pt x="826" y="213"/>
                </a:lnTo>
                <a:lnTo>
                  <a:pt x="824" y="213"/>
                </a:lnTo>
                <a:lnTo>
                  <a:pt x="824" y="211"/>
                </a:lnTo>
                <a:lnTo>
                  <a:pt x="822" y="211"/>
                </a:lnTo>
                <a:lnTo>
                  <a:pt x="822" y="209"/>
                </a:lnTo>
                <a:lnTo>
                  <a:pt x="820" y="209"/>
                </a:lnTo>
                <a:lnTo>
                  <a:pt x="820" y="207"/>
                </a:lnTo>
                <a:lnTo>
                  <a:pt x="818" y="207"/>
                </a:lnTo>
                <a:lnTo>
                  <a:pt x="818" y="205"/>
                </a:lnTo>
                <a:lnTo>
                  <a:pt x="816" y="205"/>
                </a:lnTo>
                <a:lnTo>
                  <a:pt x="816" y="202"/>
                </a:lnTo>
                <a:lnTo>
                  <a:pt x="814" y="202"/>
                </a:lnTo>
                <a:lnTo>
                  <a:pt x="814" y="200"/>
                </a:lnTo>
                <a:lnTo>
                  <a:pt x="812" y="200"/>
                </a:lnTo>
                <a:lnTo>
                  <a:pt x="812" y="198"/>
                </a:lnTo>
                <a:lnTo>
                  <a:pt x="810" y="198"/>
                </a:lnTo>
                <a:lnTo>
                  <a:pt x="810" y="195"/>
                </a:lnTo>
                <a:lnTo>
                  <a:pt x="808" y="195"/>
                </a:lnTo>
                <a:lnTo>
                  <a:pt x="808" y="192"/>
                </a:lnTo>
                <a:lnTo>
                  <a:pt x="807" y="192"/>
                </a:lnTo>
                <a:lnTo>
                  <a:pt x="807" y="190"/>
                </a:lnTo>
                <a:lnTo>
                  <a:pt x="805" y="190"/>
                </a:lnTo>
                <a:lnTo>
                  <a:pt x="805" y="188"/>
                </a:lnTo>
                <a:lnTo>
                  <a:pt x="803" y="188"/>
                </a:lnTo>
                <a:lnTo>
                  <a:pt x="803" y="186"/>
                </a:lnTo>
                <a:lnTo>
                  <a:pt x="801" y="186"/>
                </a:lnTo>
                <a:lnTo>
                  <a:pt x="801" y="184"/>
                </a:lnTo>
                <a:lnTo>
                  <a:pt x="799" y="184"/>
                </a:lnTo>
                <a:lnTo>
                  <a:pt x="799" y="181"/>
                </a:lnTo>
                <a:lnTo>
                  <a:pt x="797" y="181"/>
                </a:lnTo>
                <a:lnTo>
                  <a:pt x="797" y="179"/>
                </a:lnTo>
                <a:lnTo>
                  <a:pt x="795" y="179"/>
                </a:lnTo>
                <a:lnTo>
                  <a:pt x="795" y="177"/>
                </a:lnTo>
                <a:lnTo>
                  <a:pt x="793" y="177"/>
                </a:lnTo>
                <a:lnTo>
                  <a:pt x="793" y="175"/>
                </a:lnTo>
                <a:lnTo>
                  <a:pt x="791" y="175"/>
                </a:lnTo>
                <a:lnTo>
                  <a:pt x="791" y="172"/>
                </a:lnTo>
                <a:lnTo>
                  <a:pt x="789" y="172"/>
                </a:lnTo>
                <a:lnTo>
                  <a:pt x="789" y="170"/>
                </a:lnTo>
                <a:lnTo>
                  <a:pt x="787" y="170"/>
                </a:lnTo>
                <a:lnTo>
                  <a:pt x="787" y="168"/>
                </a:lnTo>
                <a:lnTo>
                  <a:pt x="785" y="168"/>
                </a:lnTo>
                <a:lnTo>
                  <a:pt x="785" y="165"/>
                </a:lnTo>
                <a:lnTo>
                  <a:pt x="783" y="165"/>
                </a:lnTo>
                <a:lnTo>
                  <a:pt x="783" y="163"/>
                </a:lnTo>
                <a:lnTo>
                  <a:pt x="782" y="163"/>
                </a:lnTo>
                <a:lnTo>
                  <a:pt x="782" y="161"/>
                </a:lnTo>
                <a:lnTo>
                  <a:pt x="780" y="161"/>
                </a:lnTo>
                <a:lnTo>
                  <a:pt x="780" y="159"/>
                </a:lnTo>
                <a:lnTo>
                  <a:pt x="778" y="159"/>
                </a:lnTo>
                <a:lnTo>
                  <a:pt x="778" y="157"/>
                </a:lnTo>
                <a:lnTo>
                  <a:pt x="776" y="157"/>
                </a:lnTo>
                <a:lnTo>
                  <a:pt x="776" y="155"/>
                </a:lnTo>
                <a:lnTo>
                  <a:pt x="774" y="155"/>
                </a:lnTo>
                <a:lnTo>
                  <a:pt x="774" y="153"/>
                </a:lnTo>
                <a:lnTo>
                  <a:pt x="772" y="153"/>
                </a:lnTo>
                <a:lnTo>
                  <a:pt x="772" y="150"/>
                </a:lnTo>
                <a:lnTo>
                  <a:pt x="770" y="150"/>
                </a:lnTo>
                <a:lnTo>
                  <a:pt x="770" y="147"/>
                </a:lnTo>
                <a:lnTo>
                  <a:pt x="768" y="147"/>
                </a:lnTo>
                <a:lnTo>
                  <a:pt x="768" y="145"/>
                </a:lnTo>
                <a:lnTo>
                  <a:pt x="766" y="145"/>
                </a:lnTo>
                <a:lnTo>
                  <a:pt x="766" y="143"/>
                </a:lnTo>
                <a:lnTo>
                  <a:pt x="764" y="143"/>
                </a:lnTo>
                <a:lnTo>
                  <a:pt x="764" y="141"/>
                </a:lnTo>
                <a:lnTo>
                  <a:pt x="762" y="141"/>
                </a:lnTo>
                <a:lnTo>
                  <a:pt x="762" y="139"/>
                </a:lnTo>
                <a:lnTo>
                  <a:pt x="760" y="139"/>
                </a:lnTo>
                <a:lnTo>
                  <a:pt x="760" y="137"/>
                </a:lnTo>
                <a:lnTo>
                  <a:pt x="758" y="137"/>
                </a:lnTo>
                <a:lnTo>
                  <a:pt x="758" y="135"/>
                </a:lnTo>
                <a:lnTo>
                  <a:pt x="757" y="135"/>
                </a:lnTo>
                <a:lnTo>
                  <a:pt x="757" y="133"/>
                </a:lnTo>
                <a:lnTo>
                  <a:pt x="755" y="133"/>
                </a:lnTo>
                <a:lnTo>
                  <a:pt x="755" y="131"/>
                </a:lnTo>
                <a:lnTo>
                  <a:pt x="753" y="131"/>
                </a:lnTo>
                <a:lnTo>
                  <a:pt x="753" y="128"/>
                </a:lnTo>
                <a:lnTo>
                  <a:pt x="751" y="128"/>
                </a:lnTo>
                <a:lnTo>
                  <a:pt x="751" y="126"/>
                </a:lnTo>
                <a:lnTo>
                  <a:pt x="749" y="126"/>
                </a:lnTo>
                <a:lnTo>
                  <a:pt x="749" y="124"/>
                </a:lnTo>
                <a:lnTo>
                  <a:pt x="747" y="124"/>
                </a:lnTo>
                <a:lnTo>
                  <a:pt x="745" y="122"/>
                </a:lnTo>
                <a:lnTo>
                  <a:pt x="743" y="120"/>
                </a:lnTo>
                <a:lnTo>
                  <a:pt x="741" y="118"/>
                </a:lnTo>
                <a:lnTo>
                  <a:pt x="739" y="116"/>
                </a:lnTo>
                <a:lnTo>
                  <a:pt x="737" y="114"/>
                </a:lnTo>
                <a:lnTo>
                  <a:pt x="735" y="114"/>
                </a:lnTo>
                <a:lnTo>
                  <a:pt x="735" y="112"/>
                </a:lnTo>
                <a:lnTo>
                  <a:pt x="734" y="112"/>
                </a:lnTo>
                <a:lnTo>
                  <a:pt x="734" y="110"/>
                </a:lnTo>
                <a:lnTo>
                  <a:pt x="732" y="110"/>
                </a:lnTo>
                <a:lnTo>
                  <a:pt x="732" y="107"/>
                </a:lnTo>
                <a:lnTo>
                  <a:pt x="730" y="107"/>
                </a:lnTo>
                <a:lnTo>
                  <a:pt x="728" y="105"/>
                </a:lnTo>
                <a:lnTo>
                  <a:pt x="726" y="103"/>
                </a:lnTo>
                <a:lnTo>
                  <a:pt x="724" y="101"/>
                </a:lnTo>
                <a:lnTo>
                  <a:pt x="722" y="99"/>
                </a:lnTo>
                <a:lnTo>
                  <a:pt x="720" y="97"/>
                </a:lnTo>
                <a:lnTo>
                  <a:pt x="718" y="97"/>
                </a:lnTo>
                <a:lnTo>
                  <a:pt x="718" y="95"/>
                </a:lnTo>
                <a:lnTo>
                  <a:pt x="716" y="95"/>
                </a:lnTo>
                <a:lnTo>
                  <a:pt x="716" y="93"/>
                </a:lnTo>
                <a:lnTo>
                  <a:pt x="714" y="93"/>
                </a:lnTo>
                <a:lnTo>
                  <a:pt x="714" y="91"/>
                </a:lnTo>
                <a:lnTo>
                  <a:pt x="712" y="91"/>
                </a:lnTo>
                <a:lnTo>
                  <a:pt x="712" y="89"/>
                </a:lnTo>
                <a:lnTo>
                  <a:pt x="710" y="89"/>
                </a:lnTo>
                <a:lnTo>
                  <a:pt x="709" y="87"/>
                </a:lnTo>
                <a:lnTo>
                  <a:pt x="707" y="84"/>
                </a:lnTo>
                <a:lnTo>
                  <a:pt x="705" y="84"/>
                </a:lnTo>
                <a:lnTo>
                  <a:pt x="705" y="82"/>
                </a:lnTo>
                <a:lnTo>
                  <a:pt x="703" y="82"/>
                </a:lnTo>
                <a:lnTo>
                  <a:pt x="703" y="80"/>
                </a:lnTo>
                <a:lnTo>
                  <a:pt x="701" y="80"/>
                </a:lnTo>
                <a:lnTo>
                  <a:pt x="699" y="78"/>
                </a:lnTo>
                <a:lnTo>
                  <a:pt x="697" y="76"/>
                </a:lnTo>
                <a:lnTo>
                  <a:pt x="695" y="76"/>
                </a:lnTo>
                <a:lnTo>
                  <a:pt x="695" y="74"/>
                </a:lnTo>
                <a:lnTo>
                  <a:pt x="693" y="74"/>
                </a:lnTo>
                <a:lnTo>
                  <a:pt x="693" y="72"/>
                </a:lnTo>
                <a:lnTo>
                  <a:pt x="691" y="72"/>
                </a:lnTo>
                <a:lnTo>
                  <a:pt x="689" y="70"/>
                </a:lnTo>
                <a:lnTo>
                  <a:pt x="687" y="68"/>
                </a:lnTo>
                <a:lnTo>
                  <a:pt x="685" y="68"/>
                </a:lnTo>
                <a:lnTo>
                  <a:pt x="685" y="66"/>
                </a:lnTo>
                <a:lnTo>
                  <a:pt x="684" y="66"/>
                </a:lnTo>
                <a:lnTo>
                  <a:pt x="684" y="63"/>
                </a:lnTo>
                <a:lnTo>
                  <a:pt x="682" y="63"/>
                </a:lnTo>
                <a:lnTo>
                  <a:pt x="680" y="61"/>
                </a:lnTo>
                <a:lnTo>
                  <a:pt x="678" y="59"/>
                </a:lnTo>
                <a:lnTo>
                  <a:pt x="676" y="59"/>
                </a:lnTo>
                <a:lnTo>
                  <a:pt x="676" y="57"/>
                </a:lnTo>
                <a:lnTo>
                  <a:pt x="674" y="57"/>
                </a:lnTo>
                <a:lnTo>
                  <a:pt x="674" y="55"/>
                </a:lnTo>
                <a:lnTo>
                  <a:pt x="672" y="55"/>
                </a:lnTo>
                <a:lnTo>
                  <a:pt x="670" y="53"/>
                </a:lnTo>
                <a:lnTo>
                  <a:pt x="668" y="51"/>
                </a:lnTo>
                <a:lnTo>
                  <a:pt x="666" y="51"/>
                </a:lnTo>
                <a:lnTo>
                  <a:pt x="664" y="49"/>
                </a:lnTo>
                <a:lnTo>
                  <a:pt x="662" y="49"/>
                </a:lnTo>
                <a:lnTo>
                  <a:pt x="662" y="47"/>
                </a:lnTo>
                <a:lnTo>
                  <a:pt x="661" y="47"/>
                </a:lnTo>
                <a:lnTo>
                  <a:pt x="659" y="45"/>
                </a:lnTo>
                <a:lnTo>
                  <a:pt x="657" y="45"/>
                </a:lnTo>
                <a:lnTo>
                  <a:pt x="655" y="42"/>
                </a:lnTo>
                <a:lnTo>
                  <a:pt x="653" y="42"/>
                </a:lnTo>
                <a:lnTo>
                  <a:pt x="651" y="40"/>
                </a:lnTo>
                <a:lnTo>
                  <a:pt x="649" y="38"/>
                </a:lnTo>
                <a:lnTo>
                  <a:pt x="647" y="38"/>
                </a:lnTo>
                <a:lnTo>
                  <a:pt x="645" y="36"/>
                </a:lnTo>
                <a:lnTo>
                  <a:pt x="643" y="36"/>
                </a:lnTo>
                <a:lnTo>
                  <a:pt x="641" y="34"/>
                </a:lnTo>
                <a:lnTo>
                  <a:pt x="639" y="32"/>
                </a:lnTo>
                <a:lnTo>
                  <a:pt x="637" y="32"/>
                </a:lnTo>
                <a:lnTo>
                  <a:pt x="636" y="30"/>
                </a:lnTo>
                <a:lnTo>
                  <a:pt x="634" y="30"/>
                </a:lnTo>
                <a:lnTo>
                  <a:pt x="632" y="28"/>
                </a:lnTo>
                <a:lnTo>
                  <a:pt x="630" y="28"/>
                </a:lnTo>
                <a:lnTo>
                  <a:pt x="630" y="26"/>
                </a:lnTo>
                <a:lnTo>
                  <a:pt x="628" y="26"/>
                </a:lnTo>
                <a:lnTo>
                  <a:pt x="626" y="24"/>
                </a:lnTo>
                <a:lnTo>
                  <a:pt x="624" y="24"/>
                </a:lnTo>
                <a:lnTo>
                  <a:pt x="622" y="22"/>
                </a:lnTo>
                <a:lnTo>
                  <a:pt x="618" y="22"/>
                </a:lnTo>
                <a:lnTo>
                  <a:pt x="616" y="19"/>
                </a:lnTo>
                <a:lnTo>
                  <a:pt x="614" y="19"/>
                </a:lnTo>
                <a:lnTo>
                  <a:pt x="614" y="18"/>
                </a:lnTo>
                <a:lnTo>
                  <a:pt x="611" y="18"/>
                </a:lnTo>
                <a:lnTo>
                  <a:pt x="609" y="16"/>
                </a:lnTo>
                <a:lnTo>
                  <a:pt x="607" y="16"/>
                </a:lnTo>
                <a:lnTo>
                  <a:pt x="607" y="15"/>
                </a:lnTo>
                <a:lnTo>
                  <a:pt x="603" y="15"/>
                </a:lnTo>
                <a:lnTo>
                  <a:pt x="601" y="13"/>
                </a:lnTo>
                <a:lnTo>
                  <a:pt x="597" y="13"/>
                </a:lnTo>
                <a:lnTo>
                  <a:pt x="595" y="11"/>
                </a:lnTo>
                <a:lnTo>
                  <a:pt x="593" y="11"/>
                </a:lnTo>
                <a:lnTo>
                  <a:pt x="593" y="10"/>
                </a:lnTo>
                <a:lnTo>
                  <a:pt x="589" y="10"/>
                </a:lnTo>
                <a:lnTo>
                  <a:pt x="588" y="8"/>
                </a:lnTo>
                <a:lnTo>
                  <a:pt x="586" y="8"/>
                </a:lnTo>
                <a:lnTo>
                  <a:pt x="586" y="7"/>
                </a:lnTo>
                <a:lnTo>
                  <a:pt x="582" y="7"/>
                </a:lnTo>
                <a:lnTo>
                  <a:pt x="580" y="5"/>
                </a:lnTo>
                <a:lnTo>
                  <a:pt x="572" y="5"/>
                </a:lnTo>
                <a:lnTo>
                  <a:pt x="572" y="4"/>
                </a:lnTo>
                <a:lnTo>
                  <a:pt x="566" y="4"/>
                </a:lnTo>
                <a:lnTo>
                  <a:pt x="566" y="3"/>
                </a:lnTo>
                <a:lnTo>
                  <a:pt x="559" y="3"/>
                </a:lnTo>
                <a:lnTo>
                  <a:pt x="559" y="2"/>
                </a:lnTo>
                <a:lnTo>
                  <a:pt x="551" y="2"/>
                </a:lnTo>
                <a:lnTo>
                  <a:pt x="551" y="1"/>
                </a:lnTo>
                <a:lnTo>
                  <a:pt x="545" y="1"/>
                </a:lnTo>
                <a:lnTo>
                  <a:pt x="545" y="0"/>
                </a:lnTo>
                <a:lnTo>
                  <a:pt x="5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66B80D-F4FA-5D2F-DF3F-9DEC05D6C153}"/>
              </a:ext>
            </a:extLst>
          </p:cNvPr>
          <p:cNvSpPr>
            <a:spLocks/>
          </p:cNvSpPr>
          <p:nvPr/>
        </p:nvSpPr>
        <p:spPr bwMode="auto">
          <a:xfrm>
            <a:off x="1271465" y="4106069"/>
            <a:ext cx="2836863" cy="523875"/>
          </a:xfrm>
          <a:custGeom>
            <a:avLst/>
            <a:gdLst>
              <a:gd name="T0" fmla="*/ 546 w 2189"/>
              <a:gd name="T1" fmla="*/ 8 h 165"/>
              <a:gd name="T2" fmla="*/ 537 w 2189"/>
              <a:gd name="T3" fmla="*/ 19 h 165"/>
              <a:gd name="T4" fmla="*/ 525 w 2189"/>
              <a:gd name="T5" fmla="*/ 27 h 165"/>
              <a:gd name="T6" fmla="*/ 515 w 2189"/>
              <a:gd name="T7" fmla="*/ 34 h 165"/>
              <a:gd name="T8" fmla="*/ 504 w 2189"/>
              <a:gd name="T9" fmla="*/ 41 h 165"/>
              <a:gd name="T10" fmla="*/ 492 w 2189"/>
              <a:gd name="T11" fmla="*/ 50 h 165"/>
              <a:gd name="T12" fmla="*/ 479 w 2189"/>
              <a:gd name="T13" fmla="*/ 58 h 165"/>
              <a:gd name="T14" fmla="*/ 467 w 2189"/>
              <a:gd name="T15" fmla="*/ 65 h 165"/>
              <a:gd name="T16" fmla="*/ 452 w 2189"/>
              <a:gd name="T17" fmla="*/ 73 h 165"/>
              <a:gd name="T18" fmla="*/ 440 w 2189"/>
              <a:gd name="T19" fmla="*/ 81 h 165"/>
              <a:gd name="T20" fmla="*/ 425 w 2189"/>
              <a:gd name="T21" fmla="*/ 87 h 165"/>
              <a:gd name="T22" fmla="*/ 410 w 2189"/>
              <a:gd name="T23" fmla="*/ 94 h 165"/>
              <a:gd name="T24" fmla="*/ 394 w 2189"/>
              <a:gd name="T25" fmla="*/ 102 h 165"/>
              <a:gd name="T26" fmla="*/ 379 w 2189"/>
              <a:gd name="T27" fmla="*/ 108 h 165"/>
              <a:gd name="T28" fmla="*/ 364 w 2189"/>
              <a:gd name="T29" fmla="*/ 113 h 165"/>
              <a:gd name="T30" fmla="*/ 348 w 2189"/>
              <a:gd name="T31" fmla="*/ 119 h 165"/>
              <a:gd name="T32" fmla="*/ 325 w 2189"/>
              <a:gd name="T33" fmla="*/ 127 h 165"/>
              <a:gd name="T34" fmla="*/ 310 w 2189"/>
              <a:gd name="T35" fmla="*/ 130 h 165"/>
              <a:gd name="T36" fmla="*/ 298 w 2189"/>
              <a:gd name="T37" fmla="*/ 134 h 165"/>
              <a:gd name="T38" fmla="*/ 281 w 2189"/>
              <a:gd name="T39" fmla="*/ 137 h 165"/>
              <a:gd name="T40" fmla="*/ 268 w 2189"/>
              <a:gd name="T41" fmla="*/ 141 h 165"/>
              <a:gd name="T42" fmla="*/ 244 w 2189"/>
              <a:gd name="T43" fmla="*/ 144 h 165"/>
              <a:gd name="T44" fmla="*/ 225 w 2189"/>
              <a:gd name="T45" fmla="*/ 149 h 165"/>
              <a:gd name="T46" fmla="*/ 193 w 2189"/>
              <a:gd name="T47" fmla="*/ 152 h 165"/>
              <a:gd name="T48" fmla="*/ 162 w 2189"/>
              <a:gd name="T49" fmla="*/ 156 h 165"/>
              <a:gd name="T50" fmla="*/ 87 w 2189"/>
              <a:gd name="T51" fmla="*/ 159 h 165"/>
              <a:gd name="T52" fmla="*/ 45 w 2189"/>
              <a:gd name="T53" fmla="*/ 163 h 165"/>
              <a:gd name="T54" fmla="*/ 2166 w 2189"/>
              <a:gd name="T55" fmla="*/ 164 h 165"/>
              <a:gd name="T56" fmla="*/ 2116 w 2189"/>
              <a:gd name="T57" fmla="*/ 160 h 165"/>
              <a:gd name="T58" fmla="*/ 2043 w 2189"/>
              <a:gd name="T59" fmla="*/ 157 h 165"/>
              <a:gd name="T60" fmla="*/ 2004 w 2189"/>
              <a:gd name="T61" fmla="*/ 153 h 165"/>
              <a:gd name="T62" fmla="*/ 1970 w 2189"/>
              <a:gd name="T63" fmla="*/ 150 h 165"/>
              <a:gd name="T64" fmla="*/ 1950 w 2189"/>
              <a:gd name="T65" fmla="*/ 146 h 165"/>
              <a:gd name="T66" fmla="*/ 1926 w 2189"/>
              <a:gd name="T67" fmla="*/ 142 h 165"/>
              <a:gd name="T68" fmla="*/ 1912 w 2189"/>
              <a:gd name="T69" fmla="*/ 138 h 165"/>
              <a:gd name="T70" fmla="*/ 1895 w 2189"/>
              <a:gd name="T71" fmla="*/ 135 h 165"/>
              <a:gd name="T72" fmla="*/ 1881 w 2189"/>
              <a:gd name="T73" fmla="*/ 131 h 165"/>
              <a:gd name="T74" fmla="*/ 1864 w 2189"/>
              <a:gd name="T75" fmla="*/ 127 h 165"/>
              <a:gd name="T76" fmla="*/ 1851 w 2189"/>
              <a:gd name="T77" fmla="*/ 121 h 165"/>
              <a:gd name="T78" fmla="*/ 1833 w 2189"/>
              <a:gd name="T79" fmla="*/ 117 h 165"/>
              <a:gd name="T80" fmla="*/ 1818 w 2189"/>
              <a:gd name="T81" fmla="*/ 110 h 165"/>
              <a:gd name="T82" fmla="*/ 1797 w 2189"/>
              <a:gd name="T83" fmla="*/ 104 h 165"/>
              <a:gd name="T84" fmla="*/ 1783 w 2189"/>
              <a:gd name="T85" fmla="*/ 96 h 165"/>
              <a:gd name="T86" fmla="*/ 1770 w 2189"/>
              <a:gd name="T87" fmla="*/ 91 h 165"/>
              <a:gd name="T88" fmla="*/ 1755 w 2189"/>
              <a:gd name="T89" fmla="*/ 83 h 165"/>
              <a:gd name="T90" fmla="*/ 1741 w 2189"/>
              <a:gd name="T91" fmla="*/ 76 h 165"/>
              <a:gd name="T92" fmla="*/ 1730 w 2189"/>
              <a:gd name="T93" fmla="*/ 68 h 165"/>
              <a:gd name="T94" fmla="*/ 1718 w 2189"/>
              <a:gd name="T95" fmla="*/ 62 h 165"/>
              <a:gd name="T96" fmla="*/ 1705 w 2189"/>
              <a:gd name="T97" fmla="*/ 53 h 165"/>
              <a:gd name="T98" fmla="*/ 1691 w 2189"/>
              <a:gd name="T99" fmla="*/ 45 h 165"/>
              <a:gd name="T100" fmla="*/ 1680 w 2189"/>
              <a:gd name="T101" fmla="*/ 37 h 165"/>
              <a:gd name="T102" fmla="*/ 1668 w 2189"/>
              <a:gd name="T103" fmla="*/ 30 h 165"/>
              <a:gd name="T104" fmla="*/ 1658 w 2189"/>
              <a:gd name="T105" fmla="*/ 22 h 165"/>
              <a:gd name="T106" fmla="*/ 1647 w 2189"/>
              <a:gd name="T107" fmla="*/ 11 h 165"/>
              <a:gd name="T108" fmla="*/ 1637 w 2189"/>
              <a:gd name="T109" fmla="*/ 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9" h="165">
                <a:moveTo>
                  <a:pt x="556" y="0"/>
                </a:moveTo>
                <a:lnTo>
                  <a:pt x="556" y="2"/>
                </a:lnTo>
                <a:lnTo>
                  <a:pt x="552" y="3"/>
                </a:lnTo>
                <a:lnTo>
                  <a:pt x="552" y="5"/>
                </a:lnTo>
                <a:lnTo>
                  <a:pt x="550" y="5"/>
                </a:lnTo>
                <a:lnTo>
                  <a:pt x="550" y="7"/>
                </a:lnTo>
                <a:lnTo>
                  <a:pt x="546" y="8"/>
                </a:lnTo>
                <a:lnTo>
                  <a:pt x="546" y="10"/>
                </a:lnTo>
                <a:lnTo>
                  <a:pt x="544" y="10"/>
                </a:lnTo>
                <a:lnTo>
                  <a:pt x="544" y="12"/>
                </a:lnTo>
                <a:lnTo>
                  <a:pt x="540" y="14"/>
                </a:lnTo>
                <a:lnTo>
                  <a:pt x="540" y="16"/>
                </a:lnTo>
                <a:lnTo>
                  <a:pt x="537" y="17"/>
                </a:lnTo>
                <a:lnTo>
                  <a:pt x="537" y="19"/>
                </a:lnTo>
                <a:lnTo>
                  <a:pt x="535" y="19"/>
                </a:lnTo>
                <a:lnTo>
                  <a:pt x="535" y="21"/>
                </a:lnTo>
                <a:lnTo>
                  <a:pt x="531" y="22"/>
                </a:lnTo>
                <a:lnTo>
                  <a:pt x="531" y="24"/>
                </a:lnTo>
                <a:lnTo>
                  <a:pt x="529" y="24"/>
                </a:lnTo>
                <a:lnTo>
                  <a:pt x="529" y="26"/>
                </a:lnTo>
                <a:lnTo>
                  <a:pt x="525" y="27"/>
                </a:lnTo>
                <a:lnTo>
                  <a:pt x="525" y="28"/>
                </a:lnTo>
                <a:lnTo>
                  <a:pt x="523" y="28"/>
                </a:lnTo>
                <a:lnTo>
                  <a:pt x="523" y="30"/>
                </a:lnTo>
                <a:lnTo>
                  <a:pt x="519" y="31"/>
                </a:lnTo>
                <a:lnTo>
                  <a:pt x="519" y="32"/>
                </a:lnTo>
                <a:lnTo>
                  <a:pt x="515" y="33"/>
                </a:lnTo>
                <a:lnTo>
                  <a:pt x="515" y="34"/>
                </a:lnTo>
                <a:lnTo>
                  <a:pt x="513" y="34"/>
                </a:lnTo>
                <a:lnTo>
                  <a:pt x="513" y="37"/>
                </a:lnTo>
                <a:lnTo>
                  <a:pt x="510" y="38"/>
                </a:lnTo>
                <a:lnTo>
                  <a:pt x="510" y="39"/>
                </a:lnTo>
                <a:lnTo>
                  <a:pt x="506" y="40"/>
                </a:lnTo>
                <a:lnTo>
                  <a:pt x="506" y="41"/>
                </a:lnTo>
                <a:lnTo>
                  <a:pt x="504" y="41"/>
                </a:lnTo>
                <a:lnTo>
                  <a:pt x="504" y="43"/>
                </a:lnTo>
                <a:lnTo>
                  <a:pt x="500" y="44"/>
                </a:lnTo>
                <a:lnTo>
                  <a:pt x="500" y="45"/>
                </a:lnTo>
                <a:lnTo>
                  <a:pt x="496" y="46"/>
                </a:lnTo>
                <a:lnTo>
                  <a:pt x="496" y="48"/>
                </a:lnTo>
                <a:lnTo>
                  <a:pt x="492" y="49"/>
                </a:lnTo>
                <a:lnTo>
                  <a:pt x="492" y="50"/>
                </a:lnTo>
                <a:lnTo>
                  <a:pt x="488" y="51"/>
                </a:lnTo>
                <a:lnTo>
                  <a:pt x="488" y="52"/>
                </a:lnTo>
                <a:lnTo>
                  <a:pt x="487" y="52"/>
                </a:lnTo>
                <a:lnTo>
                  <a:pt x="487" y="54"/>
                </a:lnTo>
                <a:lnTo>
                  <a:pt x="483" y="55"/>
                </a:lnTo>
                <a:lnTo>
                  <a:pt x="483" y="56"/>
                </a:lnTo>
                <a:lnTo>
                  <a:pt x="479" y="58"/>
                </a:lnTo>
                <a:lnTo>
                  <a:pt x="479" y="59"/>
                </a:lnTo>
                <a:lnTo>
                  <a:pt x="475" y="60"/>
                </a:lnTo>
                <a:lnTo>
                  <a:pt x="475" y="61"/>
                </a:lnTo>
                <a:lnTo>
                  <a:pt x="471" y="62"/>
                </a:lnTo>
                <a:lnTo>
                  <a:pt x="471" y="63"/>
                </a:lnTo>
                <a:lnTo>
                  <a:pt x="467" y="64"/>
                </a:lnTo>
                <a:lnTo>
                  <a:pt x="467" y="65"/>
                </a:lnTo>
                <a:lnTo>
                  <a:pt x="463" y="66"/>
                </a:lnTo>
                <a:lnTo>
                  <a:pt x="463" y="67"/>
                </a:lnTo>
                <a:lnTo>
                  <a:pt x="460" y="68"/>
                </a:lnTo>
                <a:lnTo>
                  <a:pt x="460" y="70"/>
                </a:lnTo>
                <a:lnTo>
                  <a:pt x="456" y="71"/>
                </a:lnTo>
                <a:lnTo>
                  <a:pt x="456" y="72"/>
                </a:lnTo>
                <a:lnTo>
                  <a:pt x="452" y="73"/>
                </a:lnTo>
                <a:lnTo>
                  <a:pt x="452" y="74"/>
                </a:lnTo>
                <a:lnTo>
                  <a:pt x="448" y="75"/>
                </a:lnTo>
                <a:lnTo>
                  <a:pt x="448" y="76"/>
                </a:lnTo>
                <a:lnTo>
                  <a:pt x="444" y="77"/>
                </a:lnTo>
                <a:lnTo>
                  <a:pt x="444" y="78"/>
                </a:lnTo>
                <a:lnTo>
                  <a:pt x="440" y="80"/>
                </a:lnTo>
                <a:lnTo>
                  <a:pt x="440" y="81"/>
                </a:lnTo>
                <a:lnTo>
                  <a:pt x="437" y="82"/>
                </a:lnTo>
                <a:lnTo>
                  <a:pt x="437" y="83"/>
                </a:lnTo>
                <a:lnTo>
                  <a:pt x="433" y="84"/>
                </a:lnTo>
                <a:lnTo>
                  <a:pt x="433" y="85"/>
                </a:lnTo>
                <a:lnTo>
                  <a:pt x="429" y="85"/>
                </a:lnTo>
                <a:lnTo>
                  <a:pt x="429" y="86"/>
                </a:lnTo>
                <a:lnTo>
                  <a:pt x="425" y="87"/>
                </a:lnTo>
                <a:lnTo>
                  <a:pt x="425" y="88"/>
                </a:lnTo>
                <a:lnTo>
                  <a:pt x="421" y="89"/>
                </a:lnTo>
                <a:lnTo>
                  <a:pt x="421" y="90"/>
                </a:lnTo>
                <a:lnTo>
                  <a:pt x="417" y="91"/>
                </a:lnTo>
                <a:lnTo>
                  <a:pt x="414" y="92"/>
                </a:lnTo>
                <a:lnTo>
                  <a:pt x="414" y="93"/>
                </a:lnTo>
                <a:lnTo>
                  <a:pt x="410" y="94"/>
                </a:lnTo>
                <a:lnTo>
                  <a:pt x="410" y="95"/>
                </a:lnTo>
                <a:lnTo>
                  <a:pt x="406" y="96"/>
                </a:lnTo>
                <a:lnTo>
                  <a:pt x="406" y="97"/>
                </a:lnTo>
                <a:lnTo>
                  <a:pt x="402" y="98"/>
                </a:lnTo>
                <a:lnTo>
                  <a:pt x="398" y="99"/>
                </a:lnTo>
                <a:lnTo>
                  <a:pt x="398" y="100"/>
                </a:lnTo>
                <a:lnTo>
                  <a:pt x="394" y="102"/>
                </a:lnTo>
                <a:lnTo>
                  <a:pt x="394" y="103"/>
                </a:lnTo>
                <a:lnTo>
                  <a:pt x="390" y="104"/>
                </a:lnTo>
                <a:lnTo>
                  <a:pt x="387" y="105"/>
                </a:lnTo>
                <a:lnTo>
                  <a:pt x="387" y="106"/>
                </a:lnTo>
                <a:lnTo>
                  <a:pt x="383" y="106"/>
                </a:lnTo>
                <a:lnTo>
                  <a:pt x="383" y="107"/>
                </a:lnTo>
                <a:lnTo>
                  <a:pt x="379" y="108"/>
                </a:lnTo>
                <a:lnTo>
                  <a:pt x="375" y="109"/>
                </a:lnTo>
                <a:lnTo>
                  <a:pt x="375" y="110"/>
                </a:lnTo>
                <a:lnTo>
                  <a:pt x="371" y="110"/>
                </a:lnTo>
                <a:lnTo>
                  <a:pt x="371" y="111"/>
                </a:lnTo>
                <a:lnTo>
                  <a:pt x="367" y="112"/>
                </a:lnTo>
                <a:lnTo>
                  <a:pt x="367" y="113"/>
                </a:lnTo>
                <a:lnTo>
                  <a:pt x="364" y="113"/>
                </a:lnTo>
                <a:lnTo>
                  <a:pt x="364" y="114"/>
                </a:lnTo>
                <a:lnTo>
                  <a:pt x="360" y="115"/>
                </a:lnTo>
                <a:lnTo>
                  <a:pt x="356" y="116"/>
                </a:lnTo>
                <a:lnTo>
                  <a:pt x="356" y="117"/>
                </a:lnTo>
                <a:lnTo>
                  <a:pt x="352" y="117"/>
                </a:lnTo>
                <a:lnTo>
                  <a:pt x="352" y="118"/>
                </a:lnTo>
                <a:lnTo>
                  <a:pt x="348" y="119"/>
                </a:lnTo>
                <a:lnTo>
                  <a:pt x="344" y="120"/>
                </a:lnTo>
                <a:lnTo>
                  <a:pt x="341" y="121"/>
                </a:lnTo>
                <a:lnTo>
                  <a:pt x="337" y="122"/>
                </a:lnTo>
                <a:lnTo>
                  <a:pt x="333" y="124"/>
                </a:lnTo>
                <a:lnTo>
                  <a:pt x="329" y="125"/>
                </a:lnTo>
                <a:lnTo>
                  <a:pt x="325" y="126"/>
                </a:lnTo>
                <a:lnTo>
                  <a:pt x="325" y="127"/>
                </a:lnTo>
                <a:lnTo>
                  <a:pt x="321" y="127"/>
                </a:lnTo>
                <a:lnTo>
                  <a:pt x="321" y="128"/>
                </a:lnTo>
                <a:lnTo>
                  <a:pt x="317" y="128"/>
                </a:lnTo>
                <a:lnTo>
                  <a:pt x="317" y="129"/>
                </a:lnTo>
                <a:lnTo>
                  <a:pt x="314" y="129"/>
                </a:lnTo>
                <a:lnTo>
                  <a:pt x="314" y="130"/>
                </a:lnTo>
                <a:lnTo>
                  <a:pt x="310" y="130"/>
                </a:lnTo>
                <a:lnTo>
                  <a:pt x="310" y="131"/>
                </a:lnTo>
                <a:lnTo>
                  <a:pt x="306" y="131"/>
                </a:lnTo>
                <a:lnTo>
                  <a:pt x="306" y="132"/>
                </a:lnTo>
                <a:lnTo>
                  <a:pt x="302" y="132"/>
                </a:lnTo>
                <a:lnTo>
                  <a:pt x="302" y="133"/>
                </a:lnTo>
                <a:lnTo>
                  <a:pt x="298" y="133"/>
                </a:lnTo>
                <a:lnTo>
                  <a:pt x="298" y="134"/>
                </a:lnTo>
                <a:lnTo>
                  <a:pt x="293" y="134"/>
                </a:lnTo>
                <a:lnTo>
                  <a:pt x="293" y="135"/>
                </a:lnTo>
                <a:lnTo>
                  <a:pt x="289" y="135"/>
                </a:lnTo>
                <a:lnTo>
                  <a:pt x="289" y="136"/>
                </a:lnTo>
                <a:lnTo>
                  <a:pt x="285" y="136"/>
                </a:lnTo>
                <a:lnTo>
                  <a:pt x="285" y="137"/>
                </a:lnTo>
                <a:lnTo>
                  <a:pt x="281" y="137"/>
                </a:lnTo>
                <a:lnTo>
                  <a:pt x="281" y="138"/>
                </a:lnTo>
                <a:lnTo>
                  <a:pt x="277" y="138"/>
                </a:lnTo>
                <a:lnTo>
                  <a:pt x="277" y="139"/>
                </a:lnTo>
                <a:lnTo>
                  <a:pt x="271" y="139"/>
                </a:lnTo>
                <a:lnTo>
                  <a:pt x="271" y="140"/>
                </a:lnTo>
                <a:lnTo>
                  <a:pt x="268" y="140"/>
                </a:lnTo>
                <a:lnTo>
                  <a:pt x="268" y="141"/>
                </a:lnTo>
                <a:lnTo>
                  <a:pt x="264" y="141"/>
                </a:lnTo>
                <a:lnTo>
                  <a:pt x="264" y="142"/>
                </a:lnTo>
                <a:lnTo>
                  <a:pt x="258" y="142"/>
                </a:lnTo>
                <a:lnTo>
                  <a:pt x="258" y="143"/>
                </a:lnTo>
                <a:lnTo>
                  <a:pt x="250" y="143"/>
                </a:lnTo>
                <a:lnTo>
                  <a:pt x="250" y="144"/>
                </a:lnTo>
                <a:lnTo>
                  <a:pt x="244" y="144"/>
                </a:lnTo>
                <a:lnTo>
                  <a:pt x="244" y="146"/>
                </a:lnTo>
                <a:lnTo>
                  <a:pt x="239" y="146"/>
                </a:lnTo>
                <a:lnTo>
                  <a:pt x="239" y="147"/>
                </a:lnTo>
                <a:lnTo>
                  <a:pt x="233" y="147"/>
                </a:lnTo>
                <a:lnTo>
                  <a:pt x="233" y="148"/>
                </a:lnTo>
                <a:lnTo>
                  <a:pt x="225" y="148"/>
                </a:lnTo>
                <a:lnTo>
                  <a:pt x="225" y="149"/>
                </a:lnTo>
                <a:lnTo>
                  <a:pt x="220" y="149"/>
                </a:lnTo>
                <a:lnTo>
                  <a:pt x="220" y="150"/>
                </a:lnTo>
                <a:lnTo>
                  <a:pt x="210" y="150"/>
                </a:lnTo>
                <a:lnTo>
                  <a:pt x="210" y="151"/>
                </a:lnTo>
                <a:lnTo>
                  <a:pt x="202" y="151"/>
                </a:lnTo>
                <a:lnTo>
                  <a:pt x="202" y="152"/>
                </a:lnTo>
                <a:lnTo>
                  <a:pt x="193" y="152"/>
                </a:lnTo>
                <a:lnTo>
                  <a:pt x="193" y="153"/>
                </a:lnTo>
                <a:lnTo>
                  <a:pt x="185" y="153"/>
                </a:lnTo>
                <a:lnTo>
                  <a:pt x="185" y="154"/>
                </a:lnTo>
                <a:lnTo>
                  <a:pt x="175" y="154"/>
                </a:lnTo>
                <a:lnTo>
                  <a:pt x="175" y="155"/>
                </a:lnTo>
                <a:lnTo>
                  <a:pt x="162" y="155"/>
                </a:lnTo>
                <a:lnTo>
                  <a:pt x="162" y="156"/>
                </a:lnTo>
                <a:lnTo>
                  <a:pt x="147" y="156"/>
                </a:lnTo>
                <a:lnTo>
                  <a:pt x="147" y="157"/>
                </a:lnTo>
                <a:lnTo>
                  <a:pt x="133" y="157"/>
                </a:lnTo>
                <a:lnTo>
                  <a:pt x="133" y="158"/>
                </a:lnTo>
                <a:lnTo>
                  <a:pt x="110" y="158"/>
                </a:lnTo>
                <a:lnTo>
                  <a:pt x="110" y="159"/>
                </a:lnTo>
                <a:lnTo>
                  <a:pt x="87" y="159"/>
                </a:lnTo>
                <a:lnTo>
                  <a:pt x="87" y="160"/>
                </a:lnTo>
                <a:lnTo>
                  <a:pt x="73" y="160"/>
                </a:lnTo>
                <a:lnTo>
                  <a:pt x="73" y="161"/>
                </a:lnTo>
                <a:lnTo>
                  <a:pt x="58" y="161"/>
                </a:lnTo>
                <a:lnTo>
                  <a:pt x="58" y="162"/>
                </a:lnTo>
                <a:lnTo>
                  <a:pt x="45" y="162"/>
                </a:lnTo>
                <a:lnTo>
                  <a:pt x="45" y="163"/>
                </a:lnTo>
                <a:lnTo>
                  <a:pt x="24" y="163"/>
                </a:lnTo>
                <a:lnTo>
                  <a:pt x="24" y="164"/>
                </a:lnTo>
                <a:lnTo>
                  <a:pt x="0" y="164"/>
                </a:lnTo>
                <a:lnTo>
                  <a:pt x="0" y="165"/>
                </a:lnTo>
                <a:lnTo>
                  <a:pt x="2189" y="165"/>
                </a:lnTo>
                <a:lnTo>
                  <a:pt x="2189" y="164"/>
                </a:lnTo>
                <a:lnTo>
                  <a:pt x="2166" y="164"/>
                </a:lnTo>
                <a:lnTo>
                  <a:pt x="2166" y="163"/>
                </a:lnTo>
                <a:lnTo>
                  <a:pt x="2145" y="163"/>
                </a:lnTo>
                <a:lnTo>
                  <a:pt x="2145" y="162"/>
                </a:lnTo>
                <a:lnTo>
                  <a:pt x="2129" y="162"/>
                </a:lnTo>
                <a:lnTo>
                  <a:pt x="2129" y="161"/>
                </a:lnTo>
                <a:lnTo>
                  <a:pt x="2116" y="161"/>
                </a:lnTo>
                <a:lnTo>
                  <a:pt x="2116" y="160"/>
                </a:lnTo>
                <a:lnTo>
                  <a:pt x="2100" y="160"/>
                </a:lnTo>
                <a:lnTo>
                  <a:pt x="2100" y="159"/>
                </a:lnTo>
                <a:lnTo>
                  <a:pt x="2079" y="159"/>
                </a:lnTo>
                <a:lnTo>
                  <a:pt x="2079" y="158"/>
                </a:lnTo>
                <a:lnTo>
                  <a:pt x="2058" y="158"/>
                </a:lnTo>
                <a:lnTo>
                  <a:pt x="2058" y="157"/>
                </a:lnTo>
                <a:lnTo>
                  <a:pt x="2043" y="157"/>
                </a:lnTo>
                <a:lnTo>
                  <a:pt x="2043" y="156"/>
                </a:lnTo>
                <a:lnTo>
                  <a:pt x="2029" y="156"/>
                </a:lnTo>
                <a:lnTo>
                  <a:pt x="2029" y="155"/>
                </a:lnTo>
                <a:lnTo>
                  <a:pt x="2014" y="155"/>
                </a:lnTo>
                <a:lnTo>
                  <a:pt x="2014" y="154"/>
                </a:lnTo>
                <a:lnTo>
                  <a:pt x="2004" y="154"/>
                </a:lnTo>
                <a:lnTo>
                  <a:pt x="2004" y="153"/>
                </a:lnTo>
                <a:lnTo>
                  <a:pt x="1997" y="153"/>
                </a:lnTo>
                <a:lnTo>
                  <a:pt x="1997" y="152"/>
                </a:lnTo>
                <a:lnTo>
                  <a:pt x="1987" y="152"/>
                </a:lnTo>
                <a:lnTo>
                  <a:pt x="1987" y="151"/>
                </a:lnTo>
                <a:lnTo>
                  <a:pt x="1979" y="151"/>
                </a:lnTo>
                <a:lnTo>
                  <a:pt x="1979" y="150"/>
                </a:lnTo>
                <a:lnTo>
                  <a:pt x="1970" y="150"/>
                </a:lnTo>
                <a:lnTo>
                  <a:pt x="1970" y="149"/>
                </a:lnTo>
                <a:lnTo>
                  <a:pt x="1964" y="149"/>
                </a:lnTo>
                <a:lnTo>
                  <a:pt x="1964" y="148"/>
                </a:lnTo>
                <a:lnTo>
                  <a:pt x="1956" y="148"/>
                </a:lnTo>
                <a:lnTo>
                  <a:pt x="1956" y="147"/>
                </a:lnTo>
                <a:lnTo>
                  <a:pt x="1950" y="147"/>
                </a:lnTo>
                <a:lnTo>
                  <a:pt x="1950" y="146"/>
                </a:lnTo>
                <a:lnTo>
                  <a:pt x="1945" y="146"/>
                </a:lnTo>
                <a:lnTo>
                  <a:pt x="1945" y="144"/>
                </a:lnTo>
                <a:lnTo>
                  <a:pt x="1939" y="144"/>
                </a:lnTo>
                <a:lnTo>
                  <a:pt x="1939" y="143"/>
                </a:lnTo>
                <a:lnTo>
                  <a:pt x="1931" y="143"/>
                </a:lnTo>
                <a:lnTo>
                  <a:pt x="1931" y="142"/>
                </a:lnTo>
                <a:lnTo>
                  <a:pt x="1926" y="142"/>
                </a:lnTo>
                <a:lnTo>
                  <a:pt x="1926" y="141"/>
                </a:lnTo>
                <a:lnTo>
                  <a:pt x="1922" y="141"/>
                </a:lnTo>
                <a:lnTo>
                  <a:pt x="1922" y="140"/>
                </a:lnTo>
                <a:lnTo>
                  <a:pt x="1916" y="140"/>
                </a:lnTo>
                <a:lnTo>
                  <a:pt x="1916" y="139"/>
                </a:lnTo>
                <a:lnTo>
                  <a:pt x="1912" y="139"/>
                </a:lnTo>
                <a:lnTo>
                  <a:pt x="1912" y="138"/>
                </a:lnTo>
                <a:lnTo>
                  <a:pt x="1908" y="138"/>
                </a:lnTo>
                <a:lnTo>
                  <a:pt x="1908" y="137"/>
                </a:lnTo>
                <a:lnTo>
                  <a:pt x="1904" y="137"/>
                </a:lnTo>
                <a:lnTo>
                  <a:pt x="1904" y="136"/>
                </a:lnTo>
                <a:lnTo>
                  <a:pt x="1899" y="136"/>
                </a:lnTo>
                <a:lnTo>
                  <a:pt x="1899" y="135"/>
                </a:lnTo>
                <a:lnTo>
                  <a:pt x="1895" y="135"/>
                </a:lnTo>
                <a:lnTo>
                  <a:pt x="1895" y="134"/>
                </a:lnTo>
                <a:lnTo>
                  <a:pt x="1891" y="134"/>
                </a:lnTo>
                <a:lnTo>
                  <a:pt x="1891" y="133"/>
                </a:lnTo>
                <a:lnTo>
                  <a:pt x="1885" y="133"/>
                </a:lnTo>
                <a:lnTo>
                  <a:pt x="1885" y="132"/>
                </a:lnTo>
                <a:lnTo>
                  <a:pt x="1881" y="132"/>
                </a:lnTo>
                <a:lnTo>
                  <a:pt x="1881" y="131"/>
                </a:lnTo>
                <a:lnTo>
                  <a:pt x="1877" y="131"/>
                </a:lnTo>
                <a:lnTo>
                  <a:pt x="1877" y="130"/>
                </a:lnTo>
                <a:lnTo>
                  <a:pt x="1874" y="130"/>
                </a:lnTo>
                <a:lnTo>
                  <a:pt x="1872" y="128"/>
                </a:lnTo>
                <a:lnTo>
                  <a:pt x="1868" y="128"/>
                </a:lnTo>
                <a:lnTo>
                  <a:pt x="1868" y="127"/>
                </a:lnTo>
                <a:lnTo>
                  <a:pt x="1864" y="127"/>
                </a:lnTo>
                <a:lnTo>
                  <a:pt x="1864" y="126"/>
                </a:lnTo>
                <a:lnTo>
                  <a:pt x="1860" y="126"/>
                </a:lnTo>
                <a:lnTo>
                  <a:pt x="1860" y="125"/>
                </a:lnTo>
                <a:lnTo>
                  <a:pt x="1856" y="125"/>
                </a:lnTo>
                <a:lnTo>
                  <a:pt x="1856" y="124"/>
                </a:lnTo>
                <a:lnTo>
                  <a:pt x="1853" y="124"/>
                </a:lnTo>
                <a:lnTo>
                  <a:pt x="1851" y="121"/>
                </a:lnTo>
                <a:lnTo>
                  <a:pt x="1847" y="121"/>
                </a:lnTo>
                <a:lnTo>
                  <a:pt x="1847" y="120"/>
                </a:lnTo>
                <a:lnTo>
                  <a:pt x="1843" y="120"/>
                </a:lnTo>
                <a:lnTo>
                  <a:pt x="1843" y="119"/>
                </a:lnTo>
                <a:lnTo>
                  <a:pt x="1839" y="119"/>
                </a:lnTo>
                <a:lnTo>
                  <a:pt x="1837" y="117"/>
                </a:lnTo>
                <a:lnTo>
                  <a:pt x="1833" y="117"/>
                </a:lnTo>
                <a:lnTo>
                  <a:pt x="1831" y="115"/>
                </a:lnTo>
                <a:lnTo>
                  <a:pt x="1828" y="115"/>
                </a:lnTo>
                <a:lnTo>
                  <a:pt x="1826" y="113"/>
                </a:lnTo>
                <a:lnTo>
                  <a:pt x="1822" y="113"/>
                </a:lnTo>
                <a:lnTo>
                  <a:pt x="1820" y="111"/>
                </a:lnTo>
                <a:lnTo>
                  <a:pt x="1818" y="111"/>
                </a:lnTo>
                <a:lnTo>
                  <a:pt x="1818" y="110"/>
                </a:lnTo>
                <a:lnTo>
                  <a:pt x="1814" y="110"/>
                </a:lnTo>
                <a:lnTo>
                  <a:pt x="1812" y="108"/>
                </a:lnTo>
                <a:lnTo>
                  <a:pt x="1808" y="108"/>
                </a:lnTo>
                <a:lnTo>
                  <a:pt x="1806" y="106"/>
                </a:lnTo>
                <a:lnTo>
                  <a:pt x="1803" y="106"/>
                </a:lnTo>
                <a:lnTo>
                  <a:pt x="1801" y="104"/>
                </a:lnTo>
                <a:lnTo>
                  <a:pt x="1797" y="104"/>
                </a:lnTo>
                <a:lnTo>
                  <a:pt x="1795" y="102"/>
                </a:lnTo>
                <a:lnTo>
                  <a:pt x="1793" y="102"/>
                </a:lnTo>
                <a:lnTo>
                  <a:pt x="1791" y="99"/>
                </a:lnTo>
                <a:lnTo>
                  <a:pt x="1789" y="99"/>
                </a:lnTo>
                <a:lnTo>
                  <a:pt x="1789" y="98"/>
                </a:lnTo>
                <a:lnTo>
                  <a:pt x="1785" y="98"/>
                </a:lnTo>
                <a:lnTo>
                  <a:pt x="1783" y="96"/>
                </a:lnTo>
                <a:lnTo>
                  <a:pt x="1781" y="96"/>
                </a:lnTo>
                <a:lnTo>
                  <a:pt x="1779" y="94"/>
                </a:lnTo>
                <a:lnTo>
                  <a:pt x="1778" y="94"/>
                </a:lnTo>
                <a:lnTo>
                  <a:pt x="1776" y="92"/>
                </a:lnTo>
                <a:lnTo>
                  <a:pt x="1774" y="92"/>
                </a:lnTo>
                <a:lnTo>
                  <a:pt x="1774" y="91"/>
                </a:lnTo>
                <a:lnTo>
                  <a:pt x="1770" y="91"/>
                </a:lnTo>
                <a:lnTo>
                  <a:pt x="1768" y="89"/>
                </a:lnTo>
                <a:lnTo>
                  <a:pt x="1766" y="89"/>
                </a:lnTo>
                <a:lnTo>
                  <a:pt x="1764" y="87"/>
                </a:lnTo>
                <a:lnTo>
                  <a:pt x="1762" y="87"/>
                </a:lnTo>
                <a:lnTo>
                  <a:pt x="1760" y="85"/>
                </a:lnTo>
                <a:lnTo>
                  <a:pt x="1756" y="85"/>
                </a:lnTo>
                <a:lnTo>
                  <a:pt x="1755" y="83"/>
                </a:lnTo>
                <a:lnTo>
                  <a:pt x="1753" y="83"/>
                </a:lnTo>
                <a:lnTo>
                  <a:pt x="1751" y="81"/>
                </a:lnTo>
                <a:lnTo>
                  <a:pt x="1749" y="81"/>
                </a:lnTo>
                <a:lnTo>
                  <a:pt x="1747" y="78"/>
                </a:lnTo>
                <a:lnTo>
                  <a:pt x="1745" y="78"/>
                </a:lnTo>
                <a:lnTo>
                  <a:pt x="1743" y="76"/>
                </a:lnTo>
                <a:lnTo>
                  <a:pt x="1741" y="76"/>
                </a:lnTo>
                <a:lnTo>
                  <a:pt x="1741" y="74"/>
                </a:lnTo>
                <a:lnTo>
                  <a:pt x="1739" y="74"/>
                </a:lnTo>
                <a:lnTo>
                  <a:pt x="1737" y="72"/>
                </a:lnTo>
                <a:lnTo>
                  <a:pt x="1735" y="72"/>
                </a:lnTo>
                <a:lnTo>
                  <a:pt x="1733" y="70"/>
                </a:lnTo>
                <a:lnTo>
                  <a:pt x="1731" y="70"/>
                </a:lnTo>
                <a:lnTo>
                  <a:pt x="1730" y="68"/>
                </a:lnTo>
                <a:lnTo>
                  <a:pt x="1728" y="68"/>
                </a:lnTo>
                <a:lnTo>
                  <a:pt x="1726" y="66"/>
                </a:lnTo>
                <a:lnTo>
                  <a:pt x="1724" y="66"/>
                </a:lnTo>
                <a:lnTo>
                  <a:pt x="1722" y="64"/>
                </a:lnTo>
                <a:lnTo>
                  <a:pt x="1720" y="64"/>
                </a:lnTo>
                <a:lnTo>
                  <a:pt x="1720" y="62"/>
                </a:lnTo>
                <a:lnTo>
                  <a:pt x="1718" y="62"/>
                </a:lnTo>
                <a:lnTo>
                  <a:pt x="1716" y="60"/>
                </a:lnTo>
                <a:lnTo>
                  <a:pt x="1714" y="60"/>
                </a:lnTo>
                <a:lnTo>
                  <a:pt x="1712" y="58"/>
                </a:lnTo>
                <a:lnTo>
                  <a:pt x="1710" y="58"/>
                </a:lnTo>
                <a:lnTo>
                  <a:pt x="1708" y="55"/>
                </a:lnTo>
                <a:lnTo>
                  <a:pt x="1706" y="55"/>
                </a:lnTo>
                <a:lnTo>
                  <a:pt x="1705" y="53"/>
                </a:lnTo>
                <a:lnTo>
                  <a:pt x="1703" y="51"/>
                </a:lnTo>
                <a:lnTo>
                  <a:pt x="1701" y="51"/>
                </a:lnTo>
                <a:lnTo>
                  <a:pt x="1699" y="49"/>
                </a:lnTo>
                <a:lnTo>
                  <a:pt x="1697" y="49"/>
                </a:lnTo>
                <a:lnTo>
                  <a:pt x="1695" y="47"/>
                </a:lnTo>
                <a:lnTo>
                  <a:pt x="1693" y="45"/>
                </a:lnTo>
                <a:lnTo>
                  <a:pt x="1691" y="45"/>
                </a:lnTo>
                <a:lnTo>
                  <a:pt x="1689" y="43"/>
                </a:lnTo>
                <a:lnTo>
                  <a:pt x="1687" y="43"/>
                </a:lnTo>
                <a:lnTo>
                  <a:pt x="1687" y="41"/>
                </a:lnTo>
                <a:lnTo>
                  <a:pt x="1685" y="41"/>
                </a:lnTo>
                <a:lnTo>
                  <a:pt x="1683" y="39"/>
                </a:lnTo>
                <a:lnTo>
                  <a:pt x="1682" y="39"/>
                </a:lnTo>
                <a:lnTo>
                  <a:pt x="1680" y="37"/>
                </a:lnTo>
                <a:lnTo>
                  <a:pt x="1678" y="37"/>
                </a:lnTo>
                <a:lnTo>
                  <a:pt x="1678" y="34"/>
                </a:lnTo>
                <a:lnTo>
                  <a:pt x="1676" y="34"/>
                </a:lnTo>
                <a:lnTo>
                  <a:pt x="1674" y="32"/>
                </a:lnTo>
                <a:lnTo>
                  <a:pt x="1672" y="32"/>
                </a:lnTo>
                <a:lnTo>
                  <a:pt x="1670" y="30"/>
                </a:lnTo>
                <a:lnTo>
                  <a:pt x="1668" y="30"/>
                </a:lnTo>
                <a:lnTo>
                  <a:pt x="1668" y="28"/>
                </a:lnTo>
                <a:lnTo>
                  <a:pt x="1666" y="28"/>
                </a:lnTo>
                <a:lnTo>
                  <a:pt x="1664" y="26"/>
                </a:lnTo>
                <a:lnTo>
                  <a:pt x="1662" y="26"/>
                </a:lnTo>
                <a:lnTo>
                  <a:pt x="1662" y="24"/>
                </a:lnTo>
                <a:lnTo>
                  <a:pt x="1660" y="24"/>
                </a:lnTo>
                <a:lnTo>
                  <a:pt x="1658" y="22"/>
                </a:lnTo>
                <a:lnTo>
                  <a:pt x="1657" y="20"/>
                </a:lnTo>
                <a:lnTo>
                  <a:pt x="1655" y="18"/>
                </a:lnTo>
                <a:lnTo>
                  <a:pt x="1653" y="18"/>
                </a:lnTo>
                <a:lnTo>
                  <a:pt x="1653" y="16"/>
                </a:lnTo>
                <a:lnTo>
                  <a:pt x="1651" y="16"/>
                </a:lnTo>
                <a:lnTo>
                  <a:pt x="1649" y="14"/>
                </a:lnTo>
                <a:lnTo>
                  <a:pt x="1647" y="11"/>
                </a:lnTo>
                <a:lnTo>
                  <a:pt x="1645" y="11"/>
                </a:lnTo>
                <a:lnTo>
                  <a:pt x="1645" y="9"/>
                </a:lnTo>
                <a:lnTo>
                  <a:pt x="1643" y="9"/>
                </a:lnTo>
                <a:lnTo>
                  <a:pt x="1643" y="7"/>
                </a:lnTo>
                <a:lnTo>
                  <a:pt x="1641" y="7"/>
                </a:lnTo>
                <a:lnTo>
                  <a:pt x="1639" y="5"/>
                </a:lnTo>
                <a:lnTo>
                  <a:pt x="1637" y="3"/>
                </a:lnTo>
                <a:lnTo>
                  <a:pt x="1635" y="3"/>
                </a:lnTo>
                <a:lnTo>
                  <a:pt x="1635" y="1"/>
                </a:lnTo>
                <a:lnTo>
                  <a:pt x="1633" y="1"/>
                </a:lnTo>
                <a:lnTo>
                  <a:pt x="1633" y="0"/>
                </a:lnTo>
                <a:lnTo>
                  <a:pt x="5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1677C23-13E8-ABFD-49F3-DF1E64374EAE}"/>
              </a:ext>
            </a:extLst>
          </p:cNvPr>
          <p:cNvSpPr>
            <a:spLocks/>
          </p:cNvSpPr>
          <p:nvPr/>
        </p:nvSpPr>
        <p:spPr bwMode="auto">
          <a:xfrm>
            <a:off x="626940" y="4617244"/>
            <a:ext cx="4133850" cy="28575"/>
          </a:xfrm>
          <a:custGeom>
            <a:avLst/>
            <a:gdLst>
              <a:gd name="T0" fmla="*/ 8 w 3189"/>
              <a:gd name="T1" fmla="*/ 0 h 9"/>
              <a:gd name="T2" fmla="*/ 4 w 3189"/>
              <a:gd name="T3" fmla="*/ 0 h 9"/>
              <a:gd name="T4" fmla="*/ 0 w 3189"/>
              <a:gd name="T5" fmla="*/ 2 h 9"/>
              <a:gd name="T6" fmla="*/ 0 w 3189"/>
              <a:gd name="T7" fmla="*/ 7 h 9"/>
              <a:gd name="T8" fmla="*/ 2 w 3189"/>
              <a:gd name="T9" fmla="*/ 7 h 9"/>
              <a:gd name="T10" fmla="*/ 4 w 3189"/>
              <a:gd name="T11" fmla="*/ 8 h 9"/>
              <a:gd name="T12" fmla="*/ 6 w 3189"/>
              <a:gd name="T13" fmla="*/ 8 h 9"/>
              <a:gd name="T14" fmla="*/ 8 w 3189"/>
              <a:gd name="T15" fmla="*/ 9 h 9"/>
              <a:gd name="T16" fmla="*/ 3181 w 3189"/>
              <a:gd name="T17" fmla="*/ 9 h 9"/>
              <a:gd name="T18" fmla="*/ 3183 w 3189"/>
              <a:gd name="T19" fmla="*/ 8 h 9"/>
              <a:gd name="T20" fmla="*/ 3185 w 3189"/>
              <a:gd name="T21" fmla="*/ 8 h 9"/>
              <a:gd name="T22" fmla="*/ 3185 w 3189"/>
              <a:gd name="T23" fmla="*/ 7 h 9"/>
              <a:gd name="T24" fmla="*/ 3187 w 3189"/>
              <a:gd name="T25" fmla="*/ 7 h 9"/>
              <a:gd name="T26" fmla="*/ 3187 w 3189"/>
              <a:gd name="T27" fmla="*/ 5 h 9"/>
              <a:gd name="T28" fmla="*/ 3189 w 3189"/>
              <a:gd name="T29" fmla="*/ 4 h 9"/>
              <a:gd name="T30" fmla="*/ 3187 w 3189"/>
              <a:gd name="T31" fmla="*/ 3 h 9"/>
              <a:gd name="T32" fmla="*/ 3187 w 3189"/>
              <a:gd name="T33" fmla="*/ 2 h 9"/>
              <a:gd name="T34" fmla="*/ 3185 w 3189"/>
              <a:gd name="T35" fmla="*/ 1 h 9"/>
              <a:gd name="T36" fmla="*/ 3185 w 3189"/>
              <a:gd name="T37" fmla="*/ 0 h 9"/>
              <a:gd name="T38" fmla="*/ 3181 w 3189"/>
              <a:gd name="T39" fmla="*/ 0 h 9"/>
              <a:gd name="T40" fmla="*/ 8 w 3189"/>
              <a:gd name="T4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89" h="9">
                <a:moveTo>
                  <a:pt x="8" y="0"/>
                </a:moveTo>
                <a:lnTo>
                  <a:pt x="4" y="0"/>
                </a:lnTo>
                <a:lnTo>
                  <a:pt x="0" y="2"/>
                </a:lnTo>
                <a:lnTo>
                  <a:pt x="0" y="7"/>
                </a:lnTo>
                <a:lnTo>
                  <a:pt x="2" y="7"/>
                </a:lnTo>
                <a:lnTo>
                  <a:pt x="4" y="8"/>
                </a:lnTo>
                <a:lnTo>
                  <a:pt x="6" y="8"/>
                </a:lnTo>
                <a:lnTo>
                  <a:pt x="8" y="9"/>
                </a:lnTo>
                <a:lnTo>
                  <a:pt x="3181" y="9"/>
                </a:lnTo>
                <a:lnTo>
                  <a:pt x="3183" y="8"/>
                </a:lnTo>
                <a:lnTo>
                  <a:pt x="3185" y="8"/>
                </a:lnTo>
                <a:lnTo>
                  <a:pt x="3185" y="7"/>
                </a:lnTo>
                <a:lnTo>
                  <a:pt x="3187" y="7"/>
                </a:lnTo>
                <a:lnTo>
                  <a:pt x="3187" y="5"/>
                </a:lnTo>
                <a:lnTo>
                  <a:pt x="3189" y="4"/>
                </a:lnTo>
                <a:lnTo>
                  <a:pt x="3187" y="3"/>
                </a:lnTo>
                <a:lnTo>
                  <a:pt x="3187" y="2"/>
                </a:lnTo>
                <a:lnTo>
                  <a:pt x="3185" y="1"/>
                </a:lnTo>
                <a:lnTo>
                  <a:pt x="3185" y="0"/>
                </a:lnTo>
                <a:lnTo>
                  <a:pt x="3181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000000">
                <a:alpha val="18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1FFB021-BAA4-2CBA-5F6D-3DAB9CD71B06}"/>
              </a:ext>
            </a:extLst>
          </p:cNvPr>
          <p:cNvSpPr>
            <a:spLocks/>
          </p:cNvSpPr>
          <p:nvPr/>
        </p:nvSpPr>
        <p:spPr bwMode="auto">
          <a:xfrm>
            <a:off x="1001590" y="2120106"/>
            <a:ext cx="19050" cy="2525713"/>
          </a:xfrm>
          <a:custGeom>
            <a:avLst/>
            <a:gdLst>
              <a:gd name="T0" fmla="*/ 15 w 15"/>
              <a:gd name="T1" fmla="*/ 5 h 796"/>
              <a:gd name="T2" fmla="*/ 14 w 15"/>
              <a:gd name="T3" fmla="*/ 3 h 796"/>
              <a:gd name="T4" fmla="*/ 14 w 15"/>
              <a:gd name="T5" fmla="*/ 2 h 796"/>
              <a:gd name="T6" fmla="*/ 12 w 15"/>
              <a:gd name="T7" fmla="*/ 1 h 796"/>
              <a:gd name="T8" fmla="*/ 12 w 15"/>
              <a:gd name="T9" fmla="*/ 0 h 796"/>
              <a:gd name="T10" fmla="*/ 4 w 15"/>
              <a:gd name="T11" fmla="*/ 0 h 796"/>
              <a:gd name="T12" fmla="*/ 0 w 15"/>
              <a:gd name="T13" fmla="*/ 2 h 796"/>
              <a:gd name="T14" fmla="*/ 0 w 15"/>
              <a:gd name="T15" fmla="*/ 794 h 796"/>
              <a:gd name="T16" fmla="*/ 2 w 15"/>
              <a:gd name="T17" fmla="*/ 794 h 796"/>
              <a:gd name="T18" fmla="*/ 4 w 15"/>
              <a:gd name="T19" fmla="*/ 795 h 796"/>
              <a:gd name="T20" fmla="*/ 6 w 15"/>
              <a:gd name="T21" fmla="*/ 795 h 796"/>
              <a:gd name="T22" fmla="*/ 8 w 15"/>
              <a:gd name="T23" fmla="*/ 796 h 796"/>
              <a:gd name="T24" fmla="*/ 10 w 15"/>
              <a:gd name="T25" fmla="*/ 795 h 796"/>
              <a:gd name="T26" fmla="*/ 12 w 15"/>
              <a:gd name="T27" fmla="*/ 795 h 796"/>
              <a:gd name="T28" fmla="*/ 12 w 15"/>
              <a:gd name="T29" fmla="*/ 794 h 796"/>
              <a:gd name="T30" fmla="*/ 14 w 15"/>
              <a:gd name="T31" fmla="*/ 794 h 796"/>
              <a:gd name="T32" fmla="*/ 14 w 15"/>
              <a:gd name="T33" fmla="*/ 792 h 796"/>
              <a:gd name="T34" fmla="*/ 15 w 15"/>
              <a:gd name="T35" fmla="*/ 791 h 796"/>
              <a:gd name="T36" fmla="*/ 15 w 15"/>
              <a:gd name="T37" fmla="*/ 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796">
                <a:moveTo>
                  <a:pt x="15" y="5"/>
                </a:moveTo>
                <a:lnTo>
                  <a:pt x="14" y="3"/>
                </a:lnTo>
                <a:lnTo>
                  <a:pt x="14" y="2"/>
                </a:lnTo>
                <a:lnTo>
                  <a:pt x="12" y="1"/>
                </a:lnTo>
                <a:lnTo>
                  <a:pt x="12" y="0"/>
                </a:lnTo>
                <a:lnTo>
                  <a:pt x="4" y="0"/>
                </a:lnTo>
                <a:lnTo>
                  <a:pt x="0" y="2"/>
                </a:lnTo>
                <a:lnTo>
                  <a:pt x="0" y="794"/>
                </a:lnTo>
                <a:lnTo>
                  <a:pt x="2" y="794"/>
                </a:lnTo>
                <a:lnTo>
                  <a:pt x="4" y="795"/>
                </a:lnTo>
                <a:lnTo>
                  <a:pt x="6" y="795"/>
                </a:lnTo>
                <a:lnTo>
                  <a:pt x="8" y="796"/>
                </a:lnTo>
                <a:lnTo>
                  <a:pt x="10" y="795"/>
                </a:lnTo>
                <a:lnTo>
                  <a:pt x="12" y="795"/>
                </a:lnTo>
                <a:lnTo>
                  <a:pt x="12" y="794"/>
                </a:lnTo>
                <a:lnTo>
                  <a:pt x="14" y="794"/>
                </a:lnTo>
                <a:lnTo>
                  <a:pt x="14" y="792"/>
                </a:lnTo>
                <a:lnTo>
                  <a:pt x="15" y="791"/>
                </a:lnTo>
                <a:lnTo>
                  <a:pt x="15" y="5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14BEF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14BE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EFB265B-F59D-D70B-C242-83CB1A497091}"/>
              </a:ext>
            </a:extLst>
          </p:cNvPr>
          <p:cNvSpPr>
            <a:spLocks/>
          </p:cNvSpPr>
          <p:nvPr/>
        </p:nvSpPr>
        <p:spPr bwMode="auto">
          <a:xfrm>
            <a:off x="4367090" y="2120106"/>
            <a:ext cx="20638" cy="2525713"/>
          </a:xfrm>
          <a:custGeom>
            <a:avLst/>
            <a:gdLst>
              <a:gd name="T0" fmla="*/ 15 w 15"/>
              <a:gd name="T1" fmla="*/ 5 h 796"/>
              <a:gd name="T2" fmla="*/ 13 w 15"/>
              <a:gd name="T3" fmla="*/ 3 h 796"/>
              <a:gd name="T4" fmla="*/ 13 w 15"/>
              <a:gd name="T5" fmla="*/ 2 h 796"/>
              <a:gd name="T6" fmla="*/ 11 w 15"/>
              <a:gd name="T7" fmla="*/ 1 h 796"/>
              <a:gd name="T8" fmla="*/ 11 w 15"/>
              <a:gd name="T9" fmla="*/ 0 h 796"/>
              <a:gd name="T10" fmla="*/ 3 w 15"/>
              <a:gd name="T11" fmla="*/ 0 h 796"/>
              <a:gd name="T12" fmla="*/ 0 w 15"/>
              <a:gd name="T13" fmla="*/ 2 h 796"/>
              <a:gd name="T14" fmla="*/ 0 w 15"/>
              <a:gd name="T15" fmla="*/ 794 h 796"/>
              <a:gd name="T16" fmla="*/ 1 w 15"/>
              <a:gd name="T17" fmla="*/ 794 h 796"/>
              <a:gd name="T18" fmla="*/ 3 w 15"/>
              <a:gd name="T19" fmla="*/ 795 h 796"/>
              <a:gd name="T20" fmla="*/ 5 w 15"/>
              <a:gd name="T21" fmla="*/ 795 h 796"/>
              <a:gd name="T22" fmla="*/ 7 w 15"/>
              <a:gd name="T23" fmla="*/ 796 h 796"/>
              <a:gd name="T24" fmla="*/ 9 w 15"/>
              <a:gd name="T25" fmla="*/ 795 h 796"/>
              <a:gd name="T26" fmla="*/ 11 w 15"/>
              <a:gd name="T27" fmla="*/ 795 h 796"/>
              <a:gd name="T28" fmla="*/ 11 w 15"/>
              <a:gd name="T29" fmla="*/ 794 h 796"/>
              <a:gd name="T30" fmla="*/ 13 w 15"/>
              <a:gd name="T31" fmla="*/ 794 h 796"/>
              <a:gd name="T32" fmla="*/ 13 w 15"/>
              <a:gd name="T33" fmla="*/ 792 h 796"/>
              <a:gd name="T34" fmla="*/ 15 w 15"/>
              <a:gd name="T35" fmla="*/ 791 h 796"/>
              <a:gd name="T36" fmla="*/ 15 w 15"/>
              <a:gd name="T37" fmla="*/ 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796">
                <a:moveTo>
                  <a:pt x="15" y="5"/>
                </a:moveTo>
                <a:lnTo>
                  <a:pt x="13" y="3"/>
                </a:lnTo>
                <a:lnTo>
                  <a:pt x="13" y="2"/>
                </a:lnTo>
                <a:lnTo>
                  <a:pt x="11" y="1"/>
                </a:lnTo>
                <a:lnTo>
                  <a:pt x="11" y="0"/>
                </a:lnTo>
                <a:lnTo>
                  <a:pt x="3" y="0"/>
                </a:lnTo>
                <a:lnTo>
                  <a:pt x="0" y="2"/>
                </a:lnTo>
                <a:lnTo>
                  <a:pt x="0" y="794"/>
                </a:lnTo>
                <a:lnTo>
                  <a:pt x="1" y="794"/>
                </a:lnTo>
                <a:lnTo>
                  <a:pt x="3" y="795"/>
                </a:lnTo>
                <a:lnTo>
                  <a:pt x="5" y="795"/>
                </a:lnTo>
                <a:lnTo>
                  <a:pt x="7" y="796"/>
                </a:lnTo>
                <a:lnTo>
                  <a:pt x="9" y="795"/>
                </a:lnTo>
                <a:lnTo>
                  <a:pt x="11" y="795"/>
                </a:lnTo>
                <a:lnTo>
                  <a:pt x="11" y="794"/>
                </a:lnTo>
                <a:lnTo>
                  <a:pt x="13" y="794"/>
                </a:lnTo>
                <a:lnTo>
                  <a:pt x="13" y="792"/>
                </a:lnTo>
                <a:lnTo>
                  <a:pt x="15" y="791"/>
                </a:lnTo>
                <a:lnTo>
                  <a:pt x="15" y="5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14BEF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14BE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C21777A3-1FF6-8B80-6394-7CAE08DC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15" y="4617244"/>
            <a:ext cx="1119188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14B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LSL</a:t>
            </a:r>
            <a:endParaRPr lang="en-US" sz="2400" dirty="0">
              <a:solidFill>
                <a:srgbClr val="14BE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B1EB77F7-5958-47B7-1B7B-B684BB5D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628" y="4617244"/>
            <a:ext cx="1119187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14B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</a:t>
            </a:r>
            <a:endParaRPr lang="en-US" sz="2400" dirty="0">
              <a:solidFill>
                <a:srgbClr val="14BE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440DF-892C-F2FD-45C3-96F09C5120F6}"/>
              </a:ext>
            </a:extLst>
          </p:cNvPr>
          <p:cNvSpPr txBox="1"/>
          <p:nvPr/>
        </p:nvSpPr>
        <p:spPr>
          <a:xfrm>
            <a:off x="1489702" y="479929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Acceptable capability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48AEE5C-23E8-6F96-499D-64B294229C93}"/>
              </a:ext>
            </a:extLst>
          </p:cNvPr>
          <p:cNvSpPr>
            <a:spLocks/>
          </p:cNvSpPr>
          <p:nvPr/>
        </p:nvSpPr>
        <p:spPr bwMode="auto">
          <a:xfrm>
            <a:off x="7974806" y="4106069"/>
            <a:ext cx="2836863" cy="523875"/>
          </a:xfrm>
          <a:custGeom>
            <a:avLst/>
            <a:gdLst>
              <a:gd name="T0" fmla="*/ 546 w 2189"/>
              <a:gd name="T1" fmla="*/ 8 h 165"/>
              <a:gd name="T2" fmla="*/ 537 w 2189"/>
              <a:gd name="T3" fmla="*/ 19 h 165"/>
              <a:gd name="T4" fmla="*/ 525 w 2189"/>
              <a:gd name="T5" fmla="*/ 27 h 165"/>
              <a:gd name="T6" fmla="*/ 515 w 2189"/>
              <a:gd name="T7" fmla="*/ 34 h 165"/>
              <a:gd name="T8" fmla="*/ 504 w 2189"/>
              <a:gd name="T9" fmla="*/ 41 h 165"/>
              <a:gd name="T10" fmla="*/ 492 w 2189"/>
              <a:gd name="T11" fmla="*/ 50 h 165"/>
              <a:gd name="T12" fmla="*/ 479 w 2189"/>
              <a:gd name="T13" fmla="*/ 58 h 165"/>
              <a:gd name="T14" fmla="*/ 467 w 2189"/>
              <a:gd name="T15" fmla="*/ 65 h 165"/>
              <a:gd name="T16" fmla="*/ 452 w 2189"/>
              <a:gd name="T17" fmla="*/ 73 h 165"/>
              <a:gd name="T18" fmla="*/ 440 w 2189"/>
              <a:gd name="T19" fmla="*/ 81 h 165"/>
              <a:gd name="T20" fmla="*/ 425 w 2189"/>
              <a:gd name="T21" fmla="*/ 87 h 165"/>
              <a:gd name="T22" fmla="*/ 410 w 2189"/>
              <a:gd name="T23" fmla="*/ 94 h 165"/>
              <a:gd name="T24" fmla="*/ 394 w 2189"/>
              <a:gd name="T25" fmla="*/ 102 h 165"/>
              <a:gd name="T26" fmla="*/ 379 w 2189"/>
              <a:gd name="T27" fmla="*/ 108 h 165"/>
              <a:gd name="T28" fmla="*/ 364 w 2189"/>
              <a:gd name="T29" fmla="*/ 113 h 165"/>
              <a:gd name="T30" fmla="*/ 348 w 2189"/>
              <a:gd name="T31" fmla="*/ 119 h 165"/>
              <a:gd name="T32" fmla="*/ 325 w 2189"/>
              <a:gd name="T33" fmla="*/ 127 h 165"/>
              <a:gd name="T34" fmla="*/ 310 w 2189"/>
              <a:gd name="T35" fmla="*/ 130 h 165"/>
              <a:gd name="T36" fmla="*/ 298 w 2189"/>
              <a:gd name="T37" fmla="*/ 134 h 165"/>
              <a:gd name="T38" fmla="*/ 281 w 2189"/>
              <a:gd name="T39" fmla="*/ 137 h 165"/>
              <a:gd name="T40" fmla="*/ 268 w 2189"/>
              <a:gd name="T41" fmla="*/ 141 h 165"/>
              <a:gd name="T42" fmla="*/ 244 w 2189"/>
              <a:gd name="T43" fmla="*/ 144 h 165"/>
              <a:gd name="T44" fmla="*/ 225 w 2189"/>
              <a:gd name="T45" fmla="*/ 149 h 165"/>
              <a:gd name="T46" fmla="*/ 193 w 2189"/>
              <a:gd name="T47" fmla="*/ 152 h 165"/>
              <a:gd name="T48" fmla="*/ 162 w 2189"/>
              <a:gd name="T49" fmla="*/ 156 h 165"/>
              <a:gd name="T50" fmla="*/ 87 w 2189"/>
              <a:gd name="T51" fmla="*/ 159 h 165"/>
              <a:gd name="T52" fmla="*/ 45 w 2189"/>
              <a:gd name="T53" fmla="*/ 163 h 165"/>
              <a:gd name="T54" fmla="*/ 2166 w 2189"/>
              <a:gd name="T55" fmla="*/ 164 h 165"/>
              <a:gd name="T56" fmla="*/ 2116 w 2189"/>
              <a:gd name="T57" fmla="*/ 160 h 165"/>
              <a:gd name="T58" fmla="*/ 2043 w 2189"/>
              <a:gd name="T59" fmla="*/ 157 h 165"/>
              <a:gd name="T60" fmla="*/ 2004 w 2189"/>
              <a:gd name="T61" fmla="*/ 153 h 165"/>
              <a:gd name="T62" fmla="*/ 1970 w 2189"/>
              <a:gd name="T63" fmla="*/ 150 h 165"/>
              <a:gd name="T64" fmla="*/ 1950 w 2189"/>
              <a:gd name="T65" fmla="*/ 146 h 165"/>
              <a:gd name="T66" fmla="*/ 1926 w 2189"/>
              <a:gd name="T67" fmla="*/ 142 h 165"/>
              <a:gd name="T68" fmla="*/ 1912 w 2189"/>
              <a:gd name="T69" fmla="*/ 138 h 165"/>
              <a:gd name="T70" fmla="*/ 1895 w 2189"/>
              <a:gd name="T71" fmla="*/ 135 h 165"/>
              <a:gd name="T72" fmla="*/ 1881 w 2189"/>
              <a:gd name="T73" fmla="*/ 131 h 165"/>
              <a:gd name="T74" fmla="*/ 1864 w 2189"/>
              <a:gd name="T75" fmla="*/ 127 h 165"/>
              <a:gd name="T76" fmla="*/ 1851 w 2189"/>
              <a:gd name="T77" fmla="*/ 121 h 165"/>
              <a:gd name="T78" fmla="*/ 1833 w 2189"/>
              <a:gd name="T79" fmla="*/ 117 h 165"/>
              <a:gd name="T80" fmla="*/ 1818 w 2189"/>
              <a:gd name="T81" fmla="*/ 110 h 165"/>
              <a:gd name="T82" fmla="*/ 1797 w 2189"/>
              <a:gd name="T83" fmla="*/ 104 h 165"/>
              <a:gd name="T84" fmla="*/ 1783 w 2189"/>
              <a:gd name="T85" fmla="*/ 96 h 165"/>
              <a:gd name="T86" fmla="*/ 1770 w 2189"/>
              <a:gd name="T87" fmla="*/ 91 h 165"/>
              <a:gd name="T88" fmla="*/ 1755 w 2189"/>
              <a:gd name="T89" fmla="*/ 83 h 165"/>
              <a:gd name="T90" fmla="*/ 1741 w 2189"/>
              <a:gd name="T91" fmla="*/ 76 h 165"/>
              <a:gd name="T92" fmla="*/ 1730 w 2189"/>
              <a:gd name="T93" fmla="*/ 68 h 165"/>
              <a:gd name="T94" fmla="*/ 1718 w 2189"/>
              <a:gd name="T95" fmla="*/ 62 h 165"/>
              <a:gd name="T96" fmla="*/ 1705 w 2189"/>
              <a:gd name="T97" fmla="*/ 53 h 165"/>
              <a:gd name="T98" fmla="*/ 1691 w 2189"/>
              <a:gd name="T99" fmla="*/ 45 h 165"/>
              <a:gd name="T100" fmla="*/ 1680 w 2189"/>
              <a:gd name="T101" fmla="*/ 37 h 165"/>
              <a:gd name="T102" fmla="*/ 1668 w 2189"/>
              <a:gd name="T103" fmla="*/ 30 h 165"/>
              <a:gd name="T104" fmla="*/ 1658 w 2189"/>
              <a:gd name="T105" fmla="*/ 22 h 165"/>
              <a:gd name="T106" fmla="*/ 1647 w 2189"/>
              <a:gd name="T107" fmla="*/ 11 h 165"/>
              <a:gd name="T108" fmla="*/ 1637 w 2189"/>
              <a:gd name="T109" fmla="*/ 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9" h="165">
                <a:moveTo>
                  <a:pt x="556" y="0"/>
                </a:moveTo>
                <a:lnTo>
                  <a:pt x="556" y="2"/>
                </a:lnTo>
                <a:lnTo>
                  <a:pt x="552" y="3"/>
                </a:lnTo>
                <a:lnTo>
                  <a:pt x="552" y="5"/>
                </a:lnTo>
                <a:lnTo>
                  <a:pt x="550" y="5"/>
                </a:lnTo>
                <a:lnTo>
                  <a:pt x="550" y="7"/>
                </a:lnTo>
                <a:lnTo>
                  <a:pt x="546" y="8"/>
                </a:lnTo>
                <a:lnTo>
                  <a:pt x="546" y="10"/>
                </a:lnTo>
                <a:lnTo>
                  <a:pt x="544" y="10"/>
                </a:lnTo>
                <a:lnTo>
                  <a:pt x="544" y="12"/>
                </a:lnTo>
                <a:lnTo>
                  <a:pt x="540" y="14"/>
                </a:lnTo>
                <a:lnTo>
                  <a:pt x="540" y="16"/>
                </a:lnTo>
                <a:lnTo>
                  <a:pt x="537" y="17"/>
                </a:lnTo>
                <a:lnTo>
                  <a:pt x="537" y="19"/>
                </a:lnTo>
                <a:lnTo>
                  <a:pt x="535" y="19"/>
                </a:lnTo>
                <a:lnTo>
                  <a:pt x="535" y="21"/>
                </a:lnTo>
                <a:lnTo>
                  <a:pt x="531" y="22"/>
                </a:lnTo>
                <a:lnTo>
                  <a:pt x="531" y="24"/>
                </a:lnTo>
                <a:lnTo>
                  <a:pt x="529" y="24"/>
                </a:lnTo>
                <a:lnTo>
                  <a:pt x="529" y="26"/>
                </a:lnTo>
                <a:lnTo>
                  <a:pt x="525" y="27"/>
                </a:lnTo>
                <a:lnTo>
                  <a:pt x="525" y="28"/>
                </a:lnTo>
                <a:lnTo>
                  <a:pt x="523" y="28"/>
                </a:lnTo>
                <a:lnTo>
                  <a:pt x="523" y="30"/>
                </a:lnTo>
                <a:lnTo>
                  <a:pt x="519" y="31"/>
                </a:lnTo>
                <a:lnTo>
                  <a:pt x="519" y="32"/>
                </a:lnTo>
                <a:lnTo>
                  <a:pt x="515" y="33"/>
                </a:lnTo>
                <a:lnTo>
                  <a:pt x="515" y="34"/>
                </a:lnTo>
                <a:lnTo>
                  <a:pt x="513" y="34"/>
                </a:lnTo>
                <a:lnTo>
                  <a:pt x="513" y="37"/>
                </a:lnTo>
                <a:lnTo>
                  <a:pt x="510" y="38"/>
                </a:lnTo>
                <a:lnTo>
                  <a:pt x="510" y="39"/>
                </a:lnTo>
                <a:lnTo>
                  <a:pt x="506" y="40"/>
                </a:lnTo>
                <a:lnTo>
                  <a:pt x="506" y="41"/>
                </a:lnTo>
                <a:lnTo>
                  <a:pt x="504" y="41"/>
                </a:lnTo>
                <a:lnTo>
                  <a:pt x="504" y="43"/>
                </a:lnTo>
                <a:lnTo>
                  <a:pt x="500" y="44"/>
                </a:lnTo>
                <a:lnTo>
                  <a:pt x="500" y="45"/>
                </a:lnTo>
                <a:lnTo>
                  <a:pt x="496" y="46"/>
                </a:lnTo>
                <a:lnTo>
                  <a:pt x="496" y="48"/>
                </a:lnTo>
                <a:lnTo>
                  <a:pt x="492" y="49"/>
                </a:lnTo>
                <a:lnTo>
                  <a:pt x="492" y="50"/>
                </a:lnTo>
                <a:lnTo>
                  <a:pt x="488" y="51"/>
                </a:lnTo>
                <a:lnTo>
                  <a:pt x="488" y="52"/>
                </a:lnTo>
                <a:lnTo>
                  <a:pt x="487" y="52"/>
                </a:lnTo>
                <a:lnTo>
                  <a:pt x="487" y="54"/>
                </a:lnTo>
                <a:lnTo>
                  <a:pt x="483" y="55"/>
                </a:lnTo>
                <a:lnTo>
                  <a:pt x="483" y="56"/>
                </a:lnTo>
                <a:lnTo>
                  <a:pt x="479" y="58"/>
                </a:lnTo>
                <a:lnTo>
                  <a:pt x="479" y="59"/>
                </a:lnTo>
                <a:lnTo>
                  <a:pt x="475" y="60"/>
                </a:lnTo>
                <a:lnTo>
                  <a:pt x="475" y="61"/>
                </a:lnTo>
                <a:lnTo>
                  <a:pt x="471" y="62"/>
                </a:lnTo>
                <a:lnTo>
                  <a:pt x="471" y="63"/>
                </a:lnTo>
                <a:lnTo>
                  <a:pt x="467" y="64"/>
                </a:lnTo>
                <a:lnTo>
                  <a:pt x="467" y="65"/>
                </a:lnTo>
                <a:lnTo>
                  <a:pt x="463" y="66"/>
                </a:lnTo>
                <a:lnTo>
                  <a:pt x="463" y="67"/>
                </a:lnTo>
                <a:lnTo>
                  <a:pt x="460" y="68"/>
                </a:lnTo>
                <a:lnTo>
                  <a:pt x="460" y="70"/>
                </a:lnTo>
                <a:lnTo>
                  <a:pt x="456" y="71"/>
                </a:lnTo>
                <a:lnTo>
                  <a:pt x="456" y="72"/>
                </a:lnTo>
                <a:lnTo>
                  <a:pt x="452" y="73"/>
                </a:lnTo>
                <a:lnTo>
                  <a:pt x="452" y="74"/>
                </a:lnTo>
                <a:lnTo>
                  <a:pt x="448" y="75"/>
                </a:lnTo>
                <a:lnTo>
                  <a:pt x="448" y="76"/>
                </a:lnTo>
                <a:lnTo>
                  <a:pt x="444" y="77"/>
                </a:lnTo>
                <a:lnTo>
                  <a:pt x="444" y="78"/>
                </a:lnTo>
                <a:lnTo>
                  <a:pt x="440" y="80"/>
                </a:lnTo>
                <a:lnTo>
                  <a:pt x="440" y="81"/>
                </a:lnTo>
                <a:lnTo>
                  <a:pt x="437" y="82"/>
                </a:lnTo>
                <a:lnTo>
                  <a:pt x="437" y="83"/>
                </a:lnTo>
                <a:lnTo>
                  <a:pt x="433" y="84"/>
                </a:lnTo>
                <a:lnTo>
                  <a:pt x="433" y="85"/>
                </a:lnTo>
                <a:lnTo>
                  <a:pt x="429" y="85"/>
                </a:lnTo>
                <a:lnTo>
                  <a:pt x="429" y="86"/>
                </a:lnTo>
                <a:lnTo>
                  <a:pt x="425" y="87"/>
                </a:lnTo>
                <a:lnTo>
                  <a:pt x="425" y="88"/>
                </a:lnTo>
                <a:lnTo>
                  <a:pt x="421" y="89"/>
                </a:lnTo>
                <a:lnTo>
                  <a:pt x="421" y="90"/>
                </a:lnTo>
                <a:lnTo>
                  <a:pt x="417" y="91"/>
                </a:lnTo>
                <a:lnTo>
                  <a:pt x="414" y="92"/>
                </a:lnTo>
                <a:lnTo>
                  <a:pt x="414" y="93"/>
                </a:lnTo>
                <a:lnTo>
                  <a:pt x="410" y="94"/>
                </a:lnTo>
                <a:lnTo>
                  <a:pt x="410" y="95"/>
                </a:lnTo>
                <a:lnTo>
                  <a:pt x="406" y="96"/>
                </a:lnTo>
                <a:lnTo>
                  <a:pt x="406" y="97"/>
                </a:lnTo>
                <a:lnTo>
                  <a:pt x="402" y="98"/>
                </a:lnTo>
                <a:lnTo>
                  <a:pt x="398" y="99"/>
                </a:lnTo>
                <a:lnTo>
                  <a:pt x="398" y="100"/>
                </a:lnTo>
                <a:lnTo>
                  <a:pt x="394" y="102"/>
                </a:lnTo>
                <a:lnTo>
                  <a:pt x="394" y="103"/>
                </a:lnTo>
                <a:lnTo>
                  <a:pt x="390" y="104"/>
                </a:lnTo>
                <a:lnTo>
                  <a:pt x="387" y="105"/>
                </a:lnTo>
                <a:lnTo>
                  <a:pt x="387" y="106"/>
                </a:lnTo>
                <a:lnTo>
                  <a:pt x="383" y="106"/>
                </a:lnTo>
                <a:lnTo>
                  <a:pt x="383" y="107"/>
                </a:lnTo>
                <a:lnTo>
                  <a:pt x="379" y="108"/>
                </a:lnTo>
                <a:lnTo>
                  <a:pt x="375" y="109"/>
                </a:lnTo>
                <a:lnTo>
                  <a:pt x="375" y="110"/>
                </a:lnTo>
                <a:lnTo>
                  <a:pt x="371" y="110"/>
                </a:lnTo>
                <a:lnTo>
                  <a:pt x="371" y="111"/>
                </a:lnTo>
                <a:lnTo>
                  <a:pt x="367" y="112"/>
                </a:lnTo>
                <a:lnTo>
                  <a:pt x="367" y="113"/>
                </a:lnTo>
                <a:lnTo>
                  <a:pt x="364" y="113"/>
                </a:lnTo>
                <a:lnTo>
                  <a:pt x="364" y="114"/>
                </a:lnTo>
                <a:lnTo>
                  <a:pt x="360" y="115"/>
                </a:lnTo>
                <a:lnTo>
                  <a:pt x="356" y="116"/>
                </a:lnTo>
                <a:lnTo>
                  <a:pt x="356" y="117"/>
                </a:lnTo>
                <a:lnTo>
                  <a:pt x="352" y="117"/>
                </a:lnTo>
                <a:lnTo>
                  <a:pt x="352" y="118"/>
                </a:lnTo>
                <a:lnTo>
                  <a:pt x="348" y="119"/>
                </a:lnTo>
                <a:lnTo>
                  <a:pt x="344" y="120"/>
                </a:lnTo>
                <a:lnTo>
                  <a:pt x="341" y="121"/>
                </a:lnTo>
                <a:lnTo>
                  <a:pt x="337" y="122"/>
                </a:lnTo>
                <a:lnTo>
                  <a:pt x="333" y="124"/>
                </a:lnTo>
                <a:lnTo>
                  <a:pt x="329" y="125"/>
                </a:lnTo>
                <a:lnTo>
                  <a:pt x="325" y="126"/>
                </a:lnTo>
                <a:lnTo>
                  <a:pt x="325" y="127"/>
                </a:lnTo>
                <a:lnTo>
                  <a:pt x="321" y="127"/>
                </a:lnTo>
                <a:lnTo>
                  <a:pt x="321" y="128"/>
                </a:lnTo>
                <a:lnTo>
                  <a:pt x="317" y="128"/>
                </a:lnTo>
                <a:lnTo>
                  <a:pt x="317" y="129"/>
                </a:lnTo>
                <a:lnTo>
                  <a:pt x="314" y="129"/>
                </a:lnTo>
                <a:lnTo>
                  <a:pt x="314" y="130"/>
                </a:lnTo>
                <a:lnTo>
                  <a:pt x="310" y="130"/>
                </a:lnTo>
                <a:lnTo>
                  <a:pt x="310" y="131"/>
                </a:lnTo>
                <a:lnTo>
                  <a:pt x="306" y="131"/>
                </a:lnTo>
                <a:lnTo>
                  <a:pt x="306" y="132"/>
                </a:lnTo>
                <a:lnTo>
                  <a:pt x="302" y="132"/>
                </a:lnTo>
                <a:lnTo>
                  <a:pt x="302" y="133"/>
                </a:lnTo>
                <a:lnTo>
                  <a:pt x="298" y="133"/>
                </a:lnTo>
                <a:lnTo>
                  <a:pt x="298" y="134"/>
                </a:lnTo>
                <a:lnTo>
                  <a:pt x="293" y="134"/>
                </a:lnTo>
                <a:lnTo>
                  <a:pt x="293" y="135"/>
                </a:lnTo>
                <a:lnTo>
                  <a:pt x="289" y="135"/>
                </a:lnTo>
                <a:lnTo>
                  <a:pt x="289" y="136"/>
                </a:lnTo>
                <a:lnTo>
                  <a:pt x="285" y="136"/>
                </a:lnTo>
                <a:lnTo>
                  <a:pt x="285" y="137"/>
                </a:lnTo>
                <a:lnTo>
                  <a:pt x="281" y="137"/>
                </a:lnTo>
                <a:lnTo>
                  <a:pt x="281" y="138"/>
                </a:lnTo>
                <a:lnTo>
                  <a:pt x="277" y="138"/>
                </a:lnTo>
                <a:lnTo>
                  <a:pt x="277" y="139"/>
                </a:lnTo>
                <a:lnTo>
                  <a:pt x="271" y="139"/>
                </a:lnTo>
                <a:lnTo>
                  <a:pt x="271" y="140"/>
                </a:lnTo>
                <a:lnTo>
                  <a:pt x="268" y="140"/>
                </a:lnTo>
                <a:lnTo>
                  <a:pt x="268" y="141"/>
                </a:lnTo>
                <a:lnTo>
                  <a:pt x="264" y="141"/>
                </a:lnTo>
                <a:lnTo>
                  <a:pt x="264" y="142"/>
                </a:lnTo>
                <a:lnTo>
                  <a:pt x="258" y="142"/>
                </a:lnTo>
                <a:lnTo>
                  <a:pt x="258" y="143"/>
                </a:lnTo>
                <a:lnTo>
                  <a:pt x="250" y="143"/>
                </a:lnTo>
                <a:lnTo>
                  <a:pt x="250" y="144"/>
                </a:lnTo>
                <a:lnTo>
                  <a:pt x="244" y="144"/>
                </a:lnTo>
                <a:lnTo>
                  <a:pt x="244" y="146"/>
                </a:lnTo>
                <a:lnTo>
                  <a:pt x="239" y="146"/>
                </a:lnTo>
                <a:lnTo>
                  <a:pt x="239" y="147"/>
                </a:lnTo>
                <a:lnTo>
                  <a:pt x="233" y="147"/>
                </a:lnTo>
                <a:lnTo>
                  <a:pt x="233" y="148"/>
                </a:lnTo>
                <a:lnTo>
                  <a:pt x="225" y="148"/>
                </a:lnTo>
                <a:lnTo>
                  <a:pt x="225" y="149"/>
                </a:lnTo>
                <a:lnTo>
                  <a:pt x="220" y="149"/>
                </a:lnTo>
                <a:lnTo>
                  <a:pt x="220" y="150"/>
                </a:lnTo>
                <a:lnTo>
                  <a:pt x="210" y="150"/>
                </a:lnTo>
                <a:lnTo>
                  <a:pt x="210" y="151"/>
                </a:lnTo>
                <a:lnTo>
                  <a:pt x="202" y="151"/>
                </a:lnTo>
                <a:lnTo>
                  <a:pt x="202" y="152"/>
                </a:lnTo>
                <a:lnTo>
                  <a:pt x="193" y="152"/>
                </a:lnTo>
                <a:lnTo>
                  <a:pt x="193" y="153"/>
                </a:lnTo>
                <a:lnTo>
                  <a:pt x="185" y="153"/>
                </a:lnTo>
                <a:lnTo>
                  <a:pt x="185" y="154"/>
                </a:lnTo>
                <a:lnTo>
                  <a:pt x="175" y="154"/>
                </a:lnTo>
                <a:lnTo>
                  <a:pt x="175" y="155"/>
                </a:lnTo>
                <a:lnTo>
                  <a:pt x="162" y="155"/>
                </a:lnTo>
                <a:lnTo>
                  <a:pt x="162" y="156"/>
                </a:lnTo>
                <a:lnTo>
                  <a:pt x="147" y="156"/>
                </a:lnTo>
                <a:lnTo>
                  <a:pt x="147" y="157"/>
                </a:lnTo>
                <a:lnTo>
                  <a:pt x="133" y="157"/>
                </a:lnTo>
                <a:lnTo>
                  <a:pt x="133" y="158"/>
                </a:lnTo>
                <a:lnTo>
                  <a:pt x="110" y="158"/>
                </a:lnTo>
                <a:lnTo>
                  <a:pt x="110" y="159"/>
                </a:lnTo>
                <a:lnTo>
                  <a:pt x="87" y="159"/>
                </a:lnTo>
                <a:lnTo>
                  <a:pt x="87" y="160"/>
                </a:lnTo>
                <a:lnTo>
                  <a:pt x="73" y="160"/>
                </a:lnTo>
                <a:lnTo>
                  <a:pt x="73" y="161"/>
                </a:lnTo>
                <a:lnTo>
                  <a:pt x="58" y="161"/>
                </a:lnTo>
                <a:lnTo>
                  <a:pt x="58" y="162"/>
                </a:lnTo>
                <a:lnTo>
                  <a:pt x="45" y="162"/>
                </a:lnTo>
                <a:lnTo>
                  <a:pt x="45" y="163"/>
                </a:lnTo>
                <a:lnTo>
                  <a:pt x="24" y="163"/>
                </a:lnTo>
                <a:lnTo>
                  <a:pt x="24" y="164"/>
                </a:lnTo>
                <a:lnTo>
                  <a:pt x="0" y="164"/>
                </a:lnTo>
                <a:lnTo>
                  <a:pt x="0" y="165"/>
                </a:lnTo>
                <a:lnTo>
                  <a:pt x="2189" y="165"/>
                </a:lnTo>
                <a:lnTo>
                  <a:pt x="2189" y="164"/>
                </a:lnTo>
                <a:lnTo>
                  <a:pt x="2166" y="164"/>
                </a:lnTo>
                <a:lnTo>
                  <a:pt x="2166" y="163"/>
                </a:lnTo>
                <a:lnTo>
                  <a:pt x="2145" y="163"/>
                </a:lnTo>
                <a:lnTo>
                  <a:pt x="2145" y="162"/>
                </a:lnTo>
                <a:lnTo>
                  <a:pt x="2129" y="162"/>
                </a:lnTo>
                <a:lnTo>
                  <a:pt x="2129" y="161"/>
                </a:lnTo>
                <a:lnTo>
                  <a:pt x="2116" y="161"/>
                </a:lnTo>
                <a:lnTo>
                  <a:pt x="2116" y="160"/>
                </a:lnTo>
                <a:lnTo>
                  <a:pt x="2100" y="160"/>
                </a:lnTo>
                <a:lnTo>
                  <a:pt x="2100" y="159"/>
                </a:lnTo>
                <a:lnTo>
                  <a:pt x="2079" y="159"/>
                </a:lnTo>
                <a:lnTo>
                  <a:pt x="2079" y="158"/>
                </a:lnTo>
                <a:lnTo>
                  <a:pt x="2058" y="158"/>
                </a:lnTo>
                <a:lnTo>
                  <a:pt x="2058" y="157"/>
                </a:lnTo>
                <a:lnTo>
                  <a:pt x="2043" y="157"/>
                </a:lnTo>
                <a:lnTo>
                  <a:pt x="2043" y="156"/>
                </a:lnTo>
                <a:lnTo>
                  <a:pt x="2029" y="156"/>
                </a:lnTo>
                <a:lnTo>
                  <a:pt x="2029" y="155"/>
                </a:lnTo>
                <a:lnTo>
                  <a:pt x="2014" y="155"/>
                </a:lnTo>
                <a:lnTo>
                  <a:pt x="2014" y="154"/>
                </a:lnTo>
                <a:lnTo>
                  <a:pt x="2004" y="154"/>
                </a:lnTo>
                <a:lnTo>
                  <a:pt x="2004" y="153"/>
                </a:lnTo>
                <a:lnTo>
                  <a:pt x="1997" y="153"/>
                </a:lnTo>
                <a:lnTo>
                  <a:pt x="1997" y="152"/>
                </a:lnTo>
                <a:lnTo>
                  <a:pt x="1987" y="152"/>
                </a:lnTo>
                <a:lnTo>
                  <a:pt x="1987" y="151"/>
                </a:lnTo>
                <a:lnTo>
                  <a:pt x="1979" y="151"/>
                </a:lnTo>
                <a:lnTo>
                  <a:pt x="1979" y="150"/>
                </a:lnTo>
                <a:lnTo>
                  <a:pt x="1970" y="150"/>
                </a:lnTo>
                <a:lnTo>
                  <a:pt x="1970" y="149"/>
                </a:lnTo>
                <a:lnTo>
                  <a:pt x="1964" y="149"/>
                </a:lnTo>
                <a:lnTo>
                  <a:pt x="1964" y="148"/>
                </a:lnTo>
                <a:lnTo>
                  <a:pt x="1956" y="148"/>
                </a:lnTo>
                <a:lnTo>
                  <a:pt x="1956" y="147"/>
                </a:lnTo>
                <a:lnTo>
                  <a:pt x="1950" y="147"/>
                </a:lnTo>
                <a:lnTo>
                  <a:pt x="1950" y="146"/>
                </a:lnTo>
                <a:lnTo>
                  <a:pt x="1945" y="146"/>
                </a:lnTo>
                <a:lnTo>
                  <a:pt x="1945" y="144"/>
                </a:lnTo>
                <a:lnTo>
                  <a:pt x="1939" y="144"/>
                </a:lnTo>
                <a:lnTo>
                  <a:pt x="1939" y="143"/>
                </a:lnTo>
                <a:lnTo>
                  <a:pt x="1931" y="143"/>
                </a:lnTo>
                <a:lnTo>
                  <a:pt x="1931" y="142"/>
                </a:lnTo>
                <a:lnTo>
                  <a:pt x="1926" y="142"/>
                </a:lnTo>
                <a:lnTo>
                  <a:pt x="1926" y="141"/>
                </a:lnTo>
                <a:lnTo>
                  <a:pt x="1922" y="141"/>
                </a:lnTo>
                <a:lnTo>
                  <a:pt x="1922" y="140"/>
                </a:lnTo>
                <a:lnTo>
                  <a:pt x="1916" y="140"/>
                </a:lnTo>
                <a:lnTo>
                  <a:pt x="1916" y="139"/>
                </a:lnTo>
                <a:lnTo>
                  <a:pt x="1912" y="139"/>
                </a:lnTo>
                <a:lnTo>
                  <a:pt x="1912" y="138"/>
                </a:lnTo>
                <a:lnTo>
                  <a:pt x="1908" y="138"/>
                </a:lnTo>
                <a:lnTo>
                  <a:pt x="1908" y="137"/>
                </a:lnTo>
                <a:lnTo>
                  <a:pt x="1904" y="137"/>
                </a:lnTo>
                <a:lnTo>
                  <a:pt x="1904" y="136"/>
                </a:lnTo>
                <a:lnTo>
                  <a:pt x="1899" y="136"/>
                </a:lnTo>
                <a:lnTo>
                  <a:pt x="1899" y="135"/>
                </a:lnTo>
                <a:lnTo>
                  <a:pt x="1895" y="135"/>
                </a:lnTo>
                <a:lnTo>
                  <a:pt x="1895" y="134"/>
                </a:lnTo>
                <a:lnTo>
                  <a:pt x="1891" y="134"/>
                </a:lnTo>
                <a:lnTo>
                  <a:pt x="1891" y="133"/>
                </a:lnTo>
                <a:lnTo>
                  <a:pt x="1885" y="133"/>
                </a:lnTo>
                <a:lnTo>
                  <a:pt x="1885" y="132"/>
                </a:lnTo>
                <a:lnTo>
                  <a:pt x="1881" y="132"/>
                </a:lnTo>
                <a:lnTo>
                  <a:pt x="1881" y="131"/>
                </a:lnTo>
                <a:lnTo>
                  <a:pt x="1877" y="131"/>
                </a:lnTo>
                <a:lnTo>
                  <a:pt x="1877" y="130"/>
                </a:lnTo>
                <a:lnTo>
                  <a:pt x="1874" y="130"/>
                </a:lnTo>
                <a:lnTo>
                  <a:pt x="1872" y="128"/>
                </a:lnTo>
                <a:lnTo>
                  <a:pt x="1868" y="128"/>
                </a:lnTo>
                <a:lnTo>
                  <a:pt x="1868" y="127"/>
                </a:lnTo>
                <a:lnTo>
                  <a:pt x="1864" y="127"/>
                </a:lnTo>
                <a:lnTo>
                  <a:pt x="1864" y="126"/>
                </a:lnTo>
                <a:lnTo>
                  <a:pt x="1860" y="126"/>
                </a:lnTo>
                <a:lnTo>
                  <a:pt x="1860" y="125"/>
                </a:lnTo>
                <a:lnTo>
                  <a:pt x="1856" y="125"/>
                </a:lnTo>
                <a:lnTo>
                  <a:pt x="1856" y="124"/>
                </a:lnTo>
                <a:lnTo>
                  <a:pt x="1853" y="124"/>
                </a:lnTo>
                <a:lnTo>
                  <a:pt x="1851" y="121"/>
                </a:lnTo>
                <a:lnTo>
                  <a:pt x="1847" y="121"/>
                </a:lnTo>
                <a:lnTo>
                  <a:pt x="1847" y="120"/>
                </a:lnTo>
                <a:lnTo>
                  <a:pt x="1843" y="120"/>
                </a:lnTo>
                <a:lnTo>
                  <a:pt x="1843" y="119"/>
                </a:lnTo>
                <a:lnTo>
                  <a:pt x="1839" y="119"/>
                </a:lnTo>
                <a:lnTo>
                  <a:pt x="1837" y="117"/>
                </a:lnTo>
                <a:lnTo>
                  <a:pt x="1833" y="117"/>
                </a:lnTo>
                <a:lnTo>
                  <a:pt x="1831" y="115"/>
                </a:lnTo>
                <a:lnTo>
                  <a:pt x="1828" y="115"/>
                </a:lnTo>
                <a:lnTo>
                  <a:pt x="1826" y="113"/>
                </a:lnTo>
                <a:lnTo>
                  <a:pt x="1822" y="113"/>
                </a:lnTo>
                <a:lnTo>
                  <a:pt x="1820" y="111"/>
                </a:lnTo>
                <a:lnTo>
                  <a:pt x="1818" y="111"/>
                </a:lnTo>
                <a:lnTo>
                  <a:pt x="1818" y="110"/>
                </a:lnTo>
                <a:lnTo>
                  <a:pt x="1814" y="110"/>
                </a:lnTo>
                <a:lnTo>
                  <a:pt x="1812" y="108"/>
                </a:lnTo>
                <a:lnTo>
                  <a:pt x="1808" y="108"/>
                </a:lnTo>
                <a:lnTo>
                  <a:pt x="1806" y="106"/>
                </a:lnTo>
                <a:lnTo>
                  <a:pt x="1803" y="106"/>
                </a:lnTo>
                <a:lnTo>
                  <a:pt x="1801" y="104"/>
                </a:lnTo>
                <a:lnTo>
                  <a:pt x="1797" y="104"/>
                </a:lnTo>
                <a:lnTo>
                  <a:pt x="1795" y="102"/>
                </a:lnTo>
                <a:lnTo>
                  <a:pt x="1793" y="102"/>
                </a:lnTo>
                <a:lnTo>
                  <a:pt x="1791" y="99"/>
                </a:lnTo>
                <a:lnTo>
                  <a:pt x="1789" y="99"/>
                </a:lnTo>
                <a:lnTo>
                  <a:pt x="1789" y="98"/>
                </a:lnTo>
                <a:lnTo>
                  <a:pt x="1785" y="98"/>
                </a:lnTo>
                <a:lnTo>
                  <a:pt x="1783" y="96"/>
                </a:lnTo>
                <a:lnTo>
                  <a:pt x="1781" y="96"/>
                </a:lnTo>
                <a:lnTo>
                  <a:pt x="1779" y="94"/>
                </a:lnTo>
                <a:lnTo>
                  <a:pt x="1778" y="94"/>
                </a:lnTo>
                <a:lnTo>
                  <a:pt x="1776" y="92"/>
                </a:lnTo>
                <a:lnTo>
                  <a:pt x="1774" y="92"/>
                </a:lnTo>
                <a:lnTo>
                  <a:pt x="1774" y="91"/>
                </a:lnTo>
                <a:lnTo>
                  <a:pt x="1770" y="91"/>
                </a:lnTo>
                <a:lnTo>
                  <a:pt x="1768" y="89"/>
                </a:lnTo>
                <a:lnTo>
                  <a:pt x="1766" y="89"/>
                </a:lnTo>
                <a:lnTo>
                  <a:pt x="1764" y="87"/>
                </a:lnTo>
                <a:lnTo>
                  <a:pt x="1762" y="87"/>
                </a:lnTo>
                <a:lnTo>
                  <a:pt x="1760" y="85"/>
                </a:lnTo>
                <a:lnTo>
                  <a:pt x="1756" y="85"/>
                </a:lnTo>
                <a:lnTo>
                  <a:pt x="1755" y="83"/>
                </a:lnTo>
                <a:lnTo>
                  <a:pt x="1753" y="83"/>
                </a:lnTo>
                <a:lnTo>
                  <a:pt x="1751" y="81"/>
                </a:lnTo>
                <a:lnTo>
                  <a:pt x="1749" y="81"/>
                </a:lnTo>
                <a:lnTo>
                  <a:pt x="1747" y="78"/>
                </a:lnTo>
                <a:lnTo>
                  <a:pt x="1745" y="78"/>
                </a:lnTo>
                <a:lnTo>
                  <a:pt x="1743" y="76"/>
                </a:lnTo>
                <a:lnTo>
                  <a:pt x="1741" y="76"/>
                </a:lnTo>
                <a:lnTo>
                  <a:pt x="1741" y="74"/>
                </a:lnTo>
                <a:lnTo>
                  <a:pt x="1739" y="74"/>
                </a:lnTo>
                <a:lnTo>
                  <a:pt x="1737" y="72"/>
                </a:lnTo>
                <a:lnTo>
                  <a:pt x="1735" y="72"/>
                </a:lnTo>
                <a:lnTo>
                  <a:pt x="1733" y="70"/>
                </a:lnTo>
                <a:lnTo>
                  <a:pt x="1731" y="70"/>
                </a:lnTo>
                <a:lnTo>
                  <a:pt x="1730" y="68"/>
                </a:lnTo>
                <a:lnTo>
                  <a:pt x="1728" y="68"/>
                </a:lnTo>
                <a:lnTo>
                  <a:pt x="1726" y="66"/>
                </a:lnTo>
                <a:lnTo>
                  <a:pt x="1724" y="66"/>
                </a:lnTo>
                <a:lnTo>
                  <a:pt x="1722" y="64"/>
                </a:lnTo>
                <a:lnTo>
                  <a:pt x="1720" y="64"/>
                </a:lnTo>
                <a:lnTo>
                  <a:pt x="1720" y="62"/>
                </a:lnTo>
                <a:lnTo>
                  <a:pt x="1718" y="62"/>
                </a:lnTo>
                <a:lnTo>
                  <a:pt x="1716" y="60"/>
                </a:lnTo>
                <a:lnTo>
                  <a:pt x="1714" y="60"/>
                </a:lnTo>
                <a:lnTo>
                  <a:pt x="1712" y="58"/>
                </a:lnTo>
                <a:lnTo>
                  <a:pt x="1710" y="58"/>
                </a:lnTo>
                <a:lnTo>
                  <a:pt x="1708" y="55"/>
                </a:lnTo>
                <a:lnTo>
                  <a:pt x="1706" y="55"/>
                </a:lnTo>
                <a:lnTo>
                  <a:pt x="1705" y="53"/>
                </a:lnTo>
                <a:lnTo>
                  <a:pt x="1703" y="51"/>
                </a:lnTo>
                <a:lnTo>
                  <a:pt x="1701" y="51"/>
                </a:lnTo>
                <a:lnTo>
                  <a:pt x="1699" y="49"/>
                </a:lnTo>
                <a:lnTo>
                  <a:pt x="1697" y="49"/>
                </a:lnTo>
                <a:lnTo>
                  <a:pt x="1695" y="47"/>
                </a:lnTo>
                <a:lnTo>
                  <a:pt x="1693" y="45"/>
                </a:lnTo>
                <a:lnTo>
                  <a:pt x="1691" y="45"/>
                </a:lnTo>
                <a:lnTo>
                  <a:pt x="1689" y="43"/>
                </a:lnTo>
                <a:lnTo>
                  <a:pt x="1687" y="43"/>
                </a:lnTo>
                <a:lnTo>
                  <a:pt x="1687" y="41"/>
                </a:lnTo>
                <a:lnTo>
                  <a:pt x="1685" y="41"/>
                </a:lnTo>
                <a:lnTo>
                  <a:pt x="1683" y="39"/>
                </a:lnTo>
                <a:lnTo>
                  <a:pt x="1682" y="39"/>
                </a:lnTo>
                <a:lnTo>
                  <a:pt x="1680" y="37"/>
                </a:lnTo>
                <a:lnTo>
                  <a:pt x="1678" y="37"/>
                </a:lnTo>
                <a:lnTo>
                  <a:pt x="1678" y="34"/>
                </a:lnTo>
                <a:lnTo>
                  <a:pt x="1676" y="34"/>
                </a:lnTo>
                <a:lnTo>
                  <a:pt x="1674" y="32"/>
                </a:lnTo>
                <a:lnTo>
                  <a:pt x="1672" y="32"/>
                </a:lnTo>
                <a:lnTo>
                  <a:pt x="1670" y="30"/>
                </a:lnTo>
                <a:lnTo>
                  <a:pt x="1668" y="30"/>
                </a:lnTo>
                <a:lnTo>
                  <a:pt x="1668" y="28"/>
                </a:lnTo>
                <a:lnTo>
                  <a:pt x="1666" y="28"/>
                </a:lnTo>
                <a:lnTo>
                  <a:pt x="1664" y="26"/>
                </a:lnTo>
                <a:lnTo>
                  <a:pt x="1662" y="26"/>
                </a:lnTo>
                <a:lnTo>
                  <a:pt x="1662" y="24"/>
                </a:lnTo>
                <a:lnTo>
                  <a:pt x="1660" y="24"/>
                </a:lnTo>
                <a:lnTo>
                  <a:pt x="1658" y="22"/>
                </a:lnTo>
                <a:lnTo>
                  <a:pt x="1657" y="20"/>
                </a:lnTo>
                <a:lnTo>
                  <a:pt x="1655" y="18"/>
                </a:lnTo>
                <a:lnTo>
                  <a:pt x="1653" y="18"/>
                </a:lnTo>
                <a:lnTo>
                  <a:pt x="1653" y="16"/>
                </a:lnTo>
                <a:lnTo>
                  <a:pt x="1651" y="16"/>
                </a:lnTo>
                <a:lnTo>
                  <a:pt x="1649" y="14"/>
                </a:lnTo>
                <a:lnTo>
                  <a:pt x="1647" y="11"/>
                </a:lnTo>
                <a:lnTo>
                  <a:pt x="1645" y="11"/>
                </a:lnTo>
                <a:lnTo>
                  <a:pt x="1645" y="9"/>
                </a:lnTo>
                <a:lnTo>
                  <a:pt x="1643" y="9"/>
                </a:lnTo>
                <a:lnTo>
                  <a:pt x="1643" y="7"/>
                </a:lnTo>
                <a:lnTo>
                  <a:pt x="1641" y="7"/>
                </a:lnTo>
                <a:lnTo>
                  <a:pt x="1639" y="5"/>
                </a:lnTo>
                <a:lnTo>
                  <a:pt x="1637" y="3"/>
                </a:lnTo>
                <a:lnTo>
                  <a:pt x="1635" y="3"/>
                </a:lnTo>
                <a:lnTo>
                  <a:pt x="1635" y="1"/>
                </a:lnTo>
                <a:lnTo>
                  <a:pt x="1633" y="1"/>
                </a:lnTo>
                <a:lnTo>
                  <a:pt x="1633" y="0"/>
                </a:lnTo>
                <a:lnTo>
                  <a:pt x="5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9008B11A-36FD-6167-9AAE-234713833410}"/>
              </a:ext>
            </a:extLst>
          </p:cNvPr>
          <p:cNvSpPr/>
          <p:nvPr/>
        </p:nvSpPr>
        <p:spPr>
          <a:xfrm>
            <a:off x="10072687" y="4075851"/>
            <a:ext cx="630262" cy="555680"/>
          </a:xfrm>
          <a:custGeom>
            <a:avLst/>
            <a:gdLst>
              <a:gd name="connsiteX0" fmla="*/ 0 w 630262"/>
              <a:gd name="connsiteY0" fmla="*/ 0 h 555680"/>
              <a:gd name="connsiteX1" fmla="*/ 158750 w 630262"/>
              <a:gd name="connsiteY1" fmla="*/ 285750 h 555680"/>
              <a:gd name="connsiteX2" fmla="*/ 384175 w 630262"/>
              <a:gd name="connsiteY2" fmla="*/ 476250 h 555680"/>
              <a:gd name="connsiteX3" fmla="*/ 619125 w 630262"/>
              <a:gd name="connsiteY3" fmla="*/ 533400 h 555680"/>
              <a:gd name="connsiteX4" fmla="*/ 6350 w 630262"/>
              <a:gd name="connsiteY4" fmla="*/ 533400 h 5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262" h="555680">
                <a:moveTo>
                  <a:pt x="0" y="0"/>
                </a:moveTo>
                <a:cubicBezTo>
                  <a:pt x="47360" y="103187"/>
                  <a:pt x="94721" y="206375"/>
                  <a:pt x="158750" y="285750"/>
                </a:cubicBezTo>
                <a:cubicBezTo>
                  <a:pt x="222779" y="365125"/>
                  <a:pt x="307446" y="434975"/>
                  <a:pt x="384175" y="476250"/>
                </a:cubicBezTo>
                <a:cubicBezTo>
                  <a:pt x="460904" y="517525"/>
                  <a:pt x="682096" y="523875"/>
                  <a:pt x="619125" y="533400"/>
                </a:cubicBezTo>
                <a:cubicBezTo>
                  <a:pt x="556154" y="542925"/>
                  <a:pt x="99483" y="578379"/>
                  <a:pt x="6350" y="533400"/>
                </a:cubicBezTo>
              </a:path>
            </a:pathLst>
          </a:custGeom>
          <a:solidFill>
            <a:srgbClr val="14BEF0"/>
          </a:solidFill>
          <a:ln>
            <a:solidFill>
              <a:srgbClr val="14B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9B62FE97-2B4D-7E9B-3B4D-DA3CB1585579}"/>
              </a:ext>
            </a:extLst>
          </p:cNvPr>
          <p:cNvSpPr>
            <a:spLocks/>
          </p:cNvSpPr>
          <p:nvPr/>
        </p:nvSpPr>
        <p:spPr bwMode="auto">
          <a:xfrm>
            <a:off x="8698706" y="2555081"/>
            <a:ext cx="1392238" cy="1550988"/>
          </a:xfrm>
          <a:custGeom>
            <a:avLst/>
            <a:gdLst>
              <a:gd name="T0" fmla="*/ 490 w 1074"/>
              <a:gd name="T1" fmla="*/ 7 h 489"/>
              <a:gd name="T2" fmla="*/ 463 w 1074"/>
              <a:gd name="T3" fmla="*/ 17 h 489"/>
              <a:gd name="T4" fmla="*/ 436 w 1074"/>
              <a:gd name="T5" fmla="*/ 31 h 489"/>
              <a:gd name="T6" fmla="*/ 411 w 1074"/>
              <a:gd name="T7" fmla="*/ 47 h 489"/>
              <a:gd name="T8" fmla="*/ 392 w 1074"/>
              <a:gd name="T9" fmla="*/ 63 h 489"/>
              <a:gd name="T10" fmla="*/ 367 w 1074"/>
              <a:gd name="T11" fmla="*/ 82 h 489"/>
              <a:gd name="T12" fmla="*/ 351 w 1074"/>
              <a:gd name="T13" fmla="*/ 99 h 489"/>
              <a:gd name="T14" fmla="*/ 338 w 1074"/>
              <a:gd name="T15" fmla="*/ 112 h 489"/>
              <a:gd name="T16" fmla="*/ 326 w 1074"/>
              <a:gd name="T17" fmla="*/ 126 h 489"/>
              <a:gd name="T18" fmla="*/ 313 w 1074"/>
              <a:gd name="T19" fmla="*/ 139 h 489"/>
              <a:gd name="T20" fmla="*/ 301 w 1074"/>
              <a:gd name="T21" fmla="*/ 154 h 489"/>
              <a:gd name="T22" fmla="*/ 288 w 1074"/>
              <a:gd name="T23" fmla="*/ 166 h 489"/>
              <a:gd name="T24" fmla="*/ 276 w 1074"/>
              <a:gd name="T25" fmla="*/ 181 h 489"/>
              <a:gd name="T26" fmla="*/ 263 w 1074"/>
              <a:gd name="T27" fmla="*/ 195 h 489"/>
              <a:gd name="T28" fmla="*/ 251 w 1074"/>
              <a:gd name="T29" fmla="*/ 211 h 489"/>
              <a:gd name="T30" fmla="*/ 238 w 1074"/>
              <a:gd name="T31" fmla="*/ 226 h 489"/>
              <a:gd name="T32" fmla="*/ 226 w 1074"/>
              <a:gd name="T33" fmla="*/ 242 h 489"/>
              <a:gd name="T34" fmla="*/ 213 w 1074"/>
              <a:gd name="T35" fmla="*/ 255 h 489"/>
              <a:gd name="T36" fmla="*/ 201 w 1074"/>
              <a:gd name="T37" fmla="*/ 272 h 489"/>
              <a:gd name="T38" fmla="*/ 188 w 1074"/>
              <a:gd name="T39" fmla="*/ 286 h 489"/>
              <a:gd name="T40" fmla="*/ 176 w 1074"/>
              <a:gd name="T41" fmla="*/ 301 h 489"/>
              <a:gd name="T42" fmla="*/ 163 w 1074"/>
              <a:gd name="T43" fmla="*/ 315 h 489"/>
              <a:gd name="T44" fmla="*/ 151 w 1074"/>
              <a:gd name="T45" fmla="*/ 332 h 489"/>
              <a:gd name="T46" fmla="*/ 138 w 1074"/>
              <a:gd name="T47" fmla="*/ 345 h 489"/>
              <a:gd name="T48" fmla="*/ 126 w 1074"/>
              <a:gd name="T49" fmla="*/ 361 h 489"/>
              <a:gd name="T50" fmla="*/ 113 w 1074"/>
              <a:gd name="T51" fmla="*/ 374 h 489"/>
              <a:gd name="T52" fmla="*/ 101 w 1074"/>
              <a:gd name="T53" fmla="*/ 389 h 489"/>
              <a:gd name="T54" fmla="*/ 88 w 1074"/>
              <a:gd name="T55" fmla="*/ 402 h 489"/>
              <a:gd name="T56" fmla="*/ 76 w 1074"/>
              <a:gd name="T57" fmla="*/ 417 h 489"/>
              <a:gd name="T58" fmla="*/ 63 w 1074"/>
              <a:gd name="T59" fmla="*/ 429 h 489"/>
              <a:gd name="T60" fmla="*/ 48 w 1074"/>
              <a:gd name="T61" fmla="*/ 446 h 489"/>
              <a:gd name="T62" fmla="*/ 27 w 1074"/>
              <a:gd name="T63" fmla="*/ 463 h 489"/>
              <a:gd name="T64" fmla="*/ 9 w 1074"/>
              <a:gd name="T65" fmla="*/ 480 h 489"/>
              <a:gd name="T66" fmla="*/ 1064 w 1074"/>
              <a:gd name="T67" fmla="*/ 480 h 489"/>
              <a:gd name="T68" fmla="*/ 1045 w 1074"/>
              <a:gd name="T69" fmla="*/ 462 h 489"/>
              <a:gd name="T70" fmla="*/ 1026 w 1074"/>
              <a:gd name="T71" fmla="*/ 445 h 489"/>
              <a:gd name="T72" fmla="*/ 1006 w 1074"/>
              <a:gd name="T73" fmla="*/ 424 h 489"/>
              <a:gd name="T74" fmla="*/ 993 w 1074"/>
              <a:gd name="T75" fmla="*/ 409 h 489"/>
              <a:gd name="T76" fmla="*/ 970 w 1074"/>
              <a:gd name="T77" fmla="*/ 386 h 489"/>
              <a:gd name="T78" fmla="*/ 945 w 1074"/>
              <a:gd name="T79" fmla="*/ 359 h 489"/>
              <a:gd name="T80" fmla="*/ 926 w 1074"/>
              <a:gd name="T81" fmla="*/ 336 h 489"/>
              <a:gd name="T82" fmla="*/ 912 w 1074"/>
              <a:gd name="T83" fmla="*/ 321 h 489"/>
              <a:gd name="T84" fmla="*/ 901 w 1074"/>
              <a:gd name="T85" fmla="*/ 304 h 489"/>
              <a:gd name="T86" fmla="*/ 887 w 1074"/>
              <a:gd name="T87" fmla="*/ 291 h 489"/>
              <a:gd name="T88" fmla="*/ 876 w 1074"/>
              <a:gd name="T89" fmla="*/ 274 h 489"/>
              <a:gd name="T90" fmla="*/ 862 w 1074"/>
              <a:gd name="T91" fmla="*/ 260 h 489"/>
              <a:gd name="T92" fmla="*/ 851 w 1074"/>
              <a:gd name="T93" fmla="*/ 244 h 489"/>
              <a:gd name="T94" fmla="*/ 837 w 1074"/>
              <a:gd name="T95" fmla="*/ 230 h 489"/>
              <a:gd name="T96" fmla="*/ 826 w 1074"/>
              <a:gd name="T97" fmla="*/ 213 h 489"/>
              <a:gd name="T98" fmla="*/ 812 w 1074"/>
              <a:gd name="T99" fmla="*/ 200 h 489"/>
              <a:gd name="T100" fmla="*/ 801 w 1074"/>
              <a:gd name="T101" fmla="*/ 184 h 489"/>
              <a:gd name="T102" fmla="*/ 787 w 1074"/>
              <a:gd name="T103" fmla="*/ 170 h 489"/>
              <a:gd name="T104" fmla="*/ 776 w 1074"/>
              <a:gd name="T105" fmla="*/ 155 h 489"/>
              <a:gd name="T106" fmla="*/ 762 w 1074"/>
              <a:gd name="T107" fmla="*/ 141 h 489"/>
              <a:gd name="T108" fmla="*/ 751 w 1074"/>
              <a:gd name="T109" fmla="*/ 126 h 489"/>
              <a:gd name="T110" fmla="*/ 732 w 1074"/>
              <a:gd name="T111" fmla="*/ 110 h 489"/>
              <a:gd name="T112" fmla="*/ 714 w 1074"/>
              <a:gd name="T113" fmla="*/ 91 h 489"/>
              <a:gd name="T114" fmla="*/ 695 w 1074"/>
              <a:gd name="T115" fmla="*/ 76 h 489"/>
              <a:gd name="T116" fmla="*/ 678 w 1074"/>
              <a:gd name="T117" fmla="*/ 59 h 489"/>
              <a:gd name="T118" fmla="*/ 659 w 1074"/>
              <a:gd name="T119" fmla="*/ 45 h 489"/>
              <a:gd name="T120" fmla="*/ 634 w 1074"/>
              <a:gd name="T121" fmla="*/ 30 h 489"/>
              <a:gd name="T122" fmla="*/ 609 w 1074"/>
              <a:gd name="T123" fmla="*/ 16 h 489"/>
              <a:gd name="T124" fmla="*/ 582 w 1074"/>
              <a:gd name="T125" fmla="*/ 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4" h="489">
                <a:moveTo>
                  <a:pt x="530" y="0"/>
                </a:moveTo>
                <a:lnTo>
                  <a:pt x="530" y="1"/>
                </a:lnTo>
                <a:lnTo>
                  <a:pt x="522" y="1"/>
                </a:lnTo>
                <a:lnTo>
                  <a:pt x="522" y="2"/>
                </a:lnTo>
                <a:lnTo>
                  <a:pt x="515" y="2"/>
                </a:lnTo>
                <a:lnTo>
                  <a:pt x="515" y="3"/>
                </a:lnTo>
                <a:lnTo>
                  <a:pt x="509" y="3"/>
                </a:lnTo>
                <a:lnTo>
                  <a:pt x="509" y="4"/>
                </a:lnTo>
                <a:lnTo>
                  <a:pt x="501" y="4"/>
                </a:lnTo>
                <a:lnTo>
                  <a:pt x="501" y="5"/>
                </a:lnTo>
                <a:lnTo>
                  <a:pt x="493" y="5"/>
                </a:lnTo>
                <a:lnTo>
                  <a:pt x="493" y="6"/>
                </a:lnTo>
                <a:lnTo>
                  <a:pt x="490" y="7"/>
                </a:lnTo>
                <a:lnTo>
                  <a:pt x="486" y="8"/>
                </a:lnTo>
                <a:lnTo>
                  <a:pt x="486" y="9"/>
                </a:lnTo>
                <a:lnTo>
                  <a:pt x="482" y="9"/>
                </a:lnTo>
                <a:lnTo>
                  <a:pt x="482" y="10"/>
                </a:lnTo>
                <a:lnTo>
                  <a:pt x="478" y="11"/>
                </a:lnTo>
                <a:lnTo>
                  <a:pt x="478" y="12"/>
                </a:lnTo>
                <a:lnTo>
                  <a:pt x="474" y="12"/>
                </a:lnTo>
                <a:lnTo>
                  <a:pt x="474" y="13"/>
                </a:lnTo>
                <a:lnTo>
                  <a:pt x="470" y="14"/>
                </a:lnTo>
                <a:lnTo>
                  <a:pt x="466" y="15"/>
                </a:lnTo>
                <a:lnTo>
                  <a:pt x="466" y="16"/>
                </a:lnTo>
                <a:lnTo>
                  <a:pt x="463" y="16"/>
                </a:lnTo>
                <a:lnTo>
                  <a:pt x="463" y="17"/>
                </a:lnTo>
                <a:lnTo>
                  <a:pt x="459" y="18"/>
                </a:lnTo>
                <a:lnTo>
                  <a:pt x="459" y="19"/>
                </a:lnTo>
                <a:lnTo>
                  <a:pt x="455" y="19"/>
                </a:lnTo>
                <a:lnTo>
                  <a:pt x="455" y="20"/>
                </a:lnTo>
                <a:lnTo>
                  <a:pt x="451" y="22"/>
                </a:lnTo>
                <a:lnTo>
                  <a:pt x="447" y="23"/>
                </a:lnTo>
                <a:lnTo>
                  <a:pt x="447" y="24"/>
                </a:lnTo>
                <a:lnTo>
                  <a:pt x="443" y="25"/>
                </a:lnTo>
                <a:lnTo>
                  <a:pt x="443" y="27"/>
                </a:lnTo>
                <a:lnTo>
                  <a:pt x="440" y="28"/>
                </a:lnTo>
                <a:lnTo>
                  <a:pt x="440" y="29"/>
                </a:lnTo>
                <a:lnTo>
                  <a:pt x="436" y="30"/>
                </a:lnTo>
                <a:lnTo>
                  <a:pt x="436" y="31"/>
                </a:lnTo>
                <a:lnTo>
                  <a:pt x="434" y="31"/>
                </a:lnTo>
                <a:lnTo>
                  <a:pt x="434" y="33"/>
                </a:lnTo>
                <a:lnTo>
                  <a:pt x="430" y="34"/>
                </a:lnTo>
                <a:lnTo>
                  <a:pt x="430" y="35"/>
                </a:lnTo>
                <a:lnTo>
                  <a:pt x="426" y="36"/>
                </a:lnTo>
                <a:lnTo>
                  <a:pt x="426" y="38"/>
                </a:lnTo>
                <a:lnTo>
                  <a:pt x="422" y="39"/>
                </a:lnTo>
                <a:lnTo>
                  <a:pt x="422" y="40"/>
                </a:lnTo>
                <a:lnTo>
                  <a:pt x="418" y="41"/>
                </a:lnTo>
                <a:lnTo>
                  <a:pt x="418" y="44"/>
                </a:lnTo>
                <a:lnTo>
                  <a:pt x="415" y="45"/>
                </a:lnTo>
                <a:lnTo>
                  <a:pt x="415" y="46"/>
                </a:lnTo>
                <a:lnTo>
                  <a:pt x="411" y="47"/>
                </a:lnTo>
                <a:lnTo>
                  <a:pt x="411" y="48"/>
                </a:lnTo>
                <a:lnTo>
                  <a:pt x="409" y="48"/>
                </a:lnTo>
                <a:lnTo>
                  <a:pt x="409" y="50"/>
                </a:lnTo>
                <a:lnTo>
                  <a:pt x="405" y="51"/>
                </a:lnTo>
                <a:lnTo>
                  <a:pt x="405" y="52"/>
                </a:lnTo>
                <a:lnTo>
                  <a:pt x="403" y="52"/>
                </a:lnTo>
                <a:lnTo>
                  <a:pt x="403" y="54"/>
                </a:lnTo>
                <a:lnTo>
                  <a:pt x="399" y="55"/>
                </a:lnTo>
                <a:lnTo>
                  <a:pt x="399" y="57"/>
                </a:lnTo>
                <a:lnTo>
                  <a:pt x="395" y="58"/>
                </a:lnTo>
                <a:lnTo>
                  <a:pt x="395" y="60"/>
                </a:lnTo>
                <a:lnTo>
                  <a:pt x="392" y="61"/>
                </a:lnTo>
                <a:lnTo>
                  <a:pt x="392" y="63"/>
                </a:lnTo>
                <a:lnTo>
                  <a:pt x="388" y="65"/>
                </a:lnTo>
                <a:lnTo>
                  <a:pt x="388" y="67"/>
                </a:lnTo>
                <a:lnTo>
                  <a:pt x="384" y="68"/>
                </a:lnTo>
                <a:lnTo>
                  <a:pt x="384" y="70"/>
                </a:lnTo>
                <a:lnTo>
                  <a:pt x="382" y="70"/>
                </a:lnTo>
                <a:lnTo>
                  <a:pt x="382" y="72"/>
                </a:lnTo>
                <a:lnTo>
                  <a:pt x="378" y="73"/>
                </a:lnTo>
                <a:lnTo>
                  <a:pt x="378" y="75"/>
                </a:lnTo>
                <a:lnTo>
                  <a:pt x="374" y="76"/>
                </a:lnTo>
                <a:lnTo>
                  <a:pt x="374" y="78"/>
                </a:lnTo>
                <a:lnTo>
                  <a:pt x="370" y="79"/>
                </a:lnTo>
                <a:lnTo>
                  <a:pt x="370" y="81"/>
                </a:lnTo>
                <a:lnTo>
                  <a:pt x="367" y="82"/>
                </a:lnTo>
                <a:lnTo>
                  <a:pt x="367" y="84"/>
                </a:lnTo>
                <a:lnTo>
                  <a:pt x="363" y="85"/>
                </a:lnTo>
                <a:lnTo>
                  <a:pt x="363" y="88"/>
                </a:lnTo>
                <a:lnTo>
                  <a:pt x="359" y="89"/>
                </a:lnTo>
                <a:lnTo>
                  <a:pt x="359" y="91"/>
                </a:lnTo>
                <a:lnTo>
                  <a:pt x="357" y="91"/>
                </a:lnTo>
                <a:lnTo>
                  <a:pt x="357" y="93"/>
                </a:lnTo>
                <a:lnTo>
                  <a:pt x="355" y="93"/>
                </a:lnTo>
                <a:lnTo>
                  <a:pt x="355" y="95"/>
                </a:lnTo>
                <a:lnTo>
                  <a:pt x="353" y="95"/>
                </a:lnTo>
                <a:lnTo>
                  <a:pt x="353" y="97"/>
                </a:lnTo>
                <a:lnTo>
                  <a:pt x="351" y="97"/>
                </a:lnTo>
                <a:lnTo>
                  <a:pt x="351" y="99"/>
                </a:lnTo>
                <a:lnTo>
                  <a:pt x="349" y="99"/>
                </a:lnTo>
                <a:lnTo>
                  <a:pt x="349" y="101"/>
                </a:lnTo>
                <a:lnTo>
                  <a:pt x="347" y="101"/>
                </a:lnTo>
                <a:lnTo>
                  <a:pt x="347" y="103"/>
                </a:lnTo>
                <a:lnTo>
                  <a:pt x="345" y="103"/>
                </a:lnTo>
                <a:lnTo>
                  <a:pt x="345" y="105"/>
                </a:lnTo>
                <a:lnTo>
                  <a:pt x="344" y="105"/>
                </a:lnTo>
                <a:lnTo>
                  <a:pt x="344" y="107"/>
                </a:lnTo>
                <a:lnTo>
                  <a:pt x="342" y="107"/>
                </a:lnTo>
                <a:lnTo>
                  <a:pt x="342" y="110"/>
                </a:lnTo>
                <a:lnTo>
                  <a:pt x="340" y="110"/>
                </a:lnTo>
                <a:lnTo>
                  <a:pt x="340" y="112"/>
                </a:lnTo>
                <a:lnTo>
                  <a:pt x="338" y="112"/>
                </a:lnTo>
                <a:lnTo>
                  <a:pt x="338" y="114"/>
                </a:lnTo>
                <a:lnTo>
                  <a:pt x="336" y="114"/>
                </a:lnTo>
                <a:lnTo>
                  <a:pt x="336" y="116"/>
                </a:lnTo>
                <a:lnTo>
                  <a:pt x="334" y="116"/>
                </a:lnTo>
                <a:lnTo>
                  <a:pt x="334" y="118"/>
                </a:lnTo>
                <a:lnTo>
                  <a:pt x="332" y="118"/>
                </a:lnTo>
                <a:lnTo>
                  <a:pt x="332" y="120"/>
                </a:lnTo>
                <a:lnTo>
                  <a:pt x="330" y="120"/>
                </a:lnTo>
                <a:lnTo>
                  <a:pt x="330" y="122"/>
                </a:lnTo>
                <a:lnTo>
                  <a:pt x="328" y="122"/>
                </a:lnTo>
                <a:lnTo>
                  <a:pt x="328" y="124"/>
                </a:lnTo>
                <a:lnTo>
                  <a:pt x="326" y="124"/>
                </a:lnTo>
                <a:lnTo>
                  <a:pt x="326" y="126"/>
                </a:lnTo>
                <a:lnTo>
                  <a:pt x="324" y="126"/>
                </a:lnTo>
                <a:lnTo>
                  <a:pt x="324" y="128"/>
                </a:lnTo>
                <a:lnTo>
                  <a:pt x="322" y="128"/>
                </a:lnTo>
                <a:lnTo>
                  <a:pt x="322" y="131"/>
                </a:lnTo>
                <a:lnTo>
                  <a:pt x="320" y="131"/>
                </a:lnTo>
                <a:lnTo>
                  <a:pt x="320" y="133"/>
                </a:lnTo>
                <a:lnTo>
                  <a:pt x="319" y="133"/>
                </a:lnTo>
                <a:lnTo>
                  <a:pt x="319" y="135"/>
                </a:lnTo>
                <a:lnTo>
                  <a:pt x="317" y="135"/>
                </a:lnTo>
                <a:lnTo>
                  <a:pt x="317" y="137"/>
                </a:lnTo>
                <a:lnTo>
                  <a:pt x="315" y="137"/>
                </a:lnTo>
                <a:lnTo>
                  <a:pt x="315" y="139"/>
                </a:lnTo>
                <a:lnTo>
                  <a:pt x="313" y="139"/>
                </a:lnTo>
                <a:lnTo>
                  <a:pt x="313" y="141"/>
                </a:lnTo>
                <a:lnTo>
                  <a:pt x="311" y="141"/>
                </a:lnTo>
                <a:lnTo>
                  <a:pt x="311" y="143"/>
                </a:lnTo>
                <a:lnTo>
                  <a:pt x="309" y="143"/>
                </a:lnTo>
                <a:lnTo>
                  <a:pt x="309" y="145"/>
                </a:lnTo>
                <a:lnTo>
                  <a:pt x="307" y="145"/>
                </a:lnTo>
                <a:lnTo>
                  <a:pt x="307" y="147"/>
                </a:lnTo>
                <a:lnTo>
                  <a:pt x="305" y="147"/>
                </a:lnTo>
                <a:lnTo>
                  <a:pt x="305" y="149"/>
                </a:lnTo>
                <a:lnTo>
                  <a:pt x="303" y="149"/>
                </a:lnTo>
                <a:lnTo>
                  <a:pt x="303" y="151"/>
                </a:lnTo>
                <a:lnTo>
                  <a:pt x="301" y="151"/>
                </a:lnTo>
                <a:lnTo>
                  <a:pt x="301" y="154"/>
                </a:lnTo>
                <a:lnTo>
                  <a:pt x="299" y="154"/>
                </a:lnTo>
                <a:lnTo>
                  <a:pt x="299" y="156"/>
                </a:lnTo>
                <a:lnTo>
                  <a:pt x="297" y="156"/>
                </a:lnTo>
                <a:lnTo>
                  <a:pt x="297" y="158"/>
                </a:lnTo>
                <a:lnTo>
                  <a:pt x="295" y="158"/>
                </a:lnTo>
                <a:lnTo>
                  <a:pt x="295" y="160"/>
                </a:lnTo>
                <a:lnTo>
                  <a:pt x="294" y="160"/>
                </a:lnTo>
                <a:lnTo>
                  <a:pt x="294" y="162"/>
                </a:lnTo>
                <a:lnTo>
                  <a:pt x="292" y="162"/>
                </a:lnTo>
                <a:lnTo>
                  <a:pt x="292" y="164"/>
                </a:lnTo>
                <a:lnTo>
                  <a:pt x="290" y="164"/>
                </a:lnTo>
                <a:lnTo>
                  <a:pt x="290" y="166"/>
                </a:lnTo>
                <a:lnTo>
                  <a:pt x="288" y="166"/>
                </a:lnTo>
                <a:lnTo>
                  <a:pt x="288" y="168"/>
                </a:lnTo>
                <a:lnTo>
                  <a:pt x="286" y="168"/>
                </a:lnTo>
                <a:lnTo>
                  <a:pt x="286" y="170"/>
                </a:lnTo>
                <a:lnTo>
                  <a:pt x="284" y="170"/>
                </a:lnTo>
                <a:lnTo>
                  <a:pt x="284" y="172"/>
                </a:lnTo>
                <a:lnTo>
                  <a:pt x="282" y="172"/>
                </a:lnTo>
                <a:lnTo>
                  <a:pt x="282" y="175"/>
                </a:lnTo>
                <a:lnTo>
                  <a:pt x="280" y="175"/>
                </a:lnTo>
                <a:lnTo>
                  <a:pt x="280" y="177"/>
                </a:lnTo>
                <a:lnTo>
                  <a:pt x="278" y="177"/>
                </a:lnTo>
                <a:lnTo>
                  <a:pt x="278" y="179"/>
                </a:lnTo>
                <a:lnTo>
                  <a:pt x="276" y="179"/>
                </a:lnTo>
                <a:lnTo>
                  <a:pt x="276" y="181"/>
                </a:lnTo>
                <a:lnTo>
                  <a:pt x="274" y="181"/>
                </a:lnTo>
                <a:lnTo>
                  <a:pt x="274" y="184"/>
                </a:lnTo>
                <a:lnTo>
                  <a:pt x="272" y="184"/>
                </a:lnTo>
                <a:lnTo>
                  <a:pt x="272" y="186"/>
                </a:lnTo>
                <a:lnTo>
                  <a:pt x="271" y="186"/>
                </a:lnTo>
                <a:lnTo>
                  <a:pt x="271" y="188"/>
                </a:lnTo>
                <a:lnTo>
                  <a:pt x="269" y="188"/>
                </a:lnTo>
                <a:lnTo>
                  <a:pt x="269" y="190"/>
                </a:lnTo>
                <a:lnTo>
                  <a:pt x="267" y="190"/>
                </a:lnTo>
                <a:lnTo>
                  <a:pt x="267" y="192"/>
                </a:lnTo>
                <a:lnTo>
                  <a:pt x="265" y="192"/>
                </a:lnTo>
                <a:lnTo>
                  <a:pt x="265" y="195"/>
                </a:lnTo>
                <a:lnTo>
                  <a:pt x="263" y="195"/>
                </a:lnTo>
                <a:lnTo>
                  <a:pt x="263" y="198"/>
                </a:lnTo>
                <a:lnTo>
                  <a:pt x="261" y="198"/>
                </a:lnTo>
                <a:lnTo>
                  <a:pt x="261" y="200"/>
                </a:lnTo>
                <a:lnTo>
                  <a:pt x="259" y="200"/>
                </a:lnTo>
                <a:lnTo>
                  <a:pt x="259" y="202"/>
                </a:lnTo>
                <a:lnTo>
                  <a:pt x="257" y="202"/>
                </a:lnTo>
                <a:lnTo>
                  <a:pt x="257" y="205"/>
                </a:lnTo>
                <a:lnTo>
                  <a:pt x="255" y="205"/>
                </a:lnTo>
                <a:lnTo>
                  <a:pt x="255" y="207"/>
                </a:lnTo>
                <a:lnTo>
                  <a:pt x="253" y="207"/>
                </a:lnTo>
                <a:lnTo>
                  <a:pt x="253" y="209"/>
                </a:lnTo>
                <a:lnTo>
                  <a:pt x="251" y="209"/>
                </a:lnTo>
                <a:lnTo>
                  <a:pt x="251" y="211"/>
                </a:lnTo>
                <a:lnTo>
                  <a:pt x="249" y="211"/>
                </a:lnTo>
                <a:lnTo>
                  <a:pt x="249" y="213"/>
                </a:lnTo>
                <a:lnTo>
                  <a:pt x="247" y="213"/>
                </a:lnTo>
                <a:lnTo>
                  <a:pt x="247" y="216"/>
                </a:lnTo>
                <a:lnTo>
                  <a:pt x="246" y="216"/>
                </a:lnTo>
                <a:lnTo>
                  <a:pt x="246" y="219"/>
                </a:lnTo>
                <a:lnTo>
                  <a:pt x="244" y="219"/>
                </a:lnTo>
                <a:lnTo>
                  <a:pt x="244" y="221"/>
                </a:lnTo>
                <a:lnTo>
                  <a:pt x="242" y="221"/>
                </a:lnTo>
                <a:lnTo>
                  <a:pt x="242" y="223"/>
                </a:lnTo>
                <a:lnTo>
                  <a:pt x="240" y="223"/>
                </a:lnTo>
                <a:lnTo>
                  <a:pt x="240" y="226"/>
                </a:lnTo>
                <a:lnTo>
                  <a:pt x="238" y="226"/>
                </a:lnTo>
                <a:lnTo>
                  <a:pt x="238" y="228"/>
                </a:lnTo>
                <a:lnTo>
                  <a:pt x="236" y="228"/>
                </a:lnTo>
                <a:lnTo>
                  <a:pt x="236" y="230"/>
                </a:lnTo>
                <a:lnTo>
                  <a:pt x="234" y="230"/>
                </a:lnTo>
                <a:lnTo>
                  <a:pt x="234" y="232"/>
                </a:lnTo>
                <a:lnTo>
                  <a:pt x="232" y="232"/>
                </a:lnTo>
                <a:lnTo>
                  <a:pt x="232" y="234"/>
                </a:lnTo>
                <a:lnTo>
                  <a:pt x="230" y="234"/>
                </a:lnTo>
                <a:lnTo>
                  <a:pt x="230" y="237"/>
                </a:lnTo>
                <a:lnTo>
                  <a:pt x="228" y="237"/>
                </a:lnTo>
                <a:lnTo>
                  <a:pt x="228" y="239"/>
                </a:lnTo>
                <a:lnTo>
                  <a:pt x="226" y="239"/>
                </a:lnTo>
                <a:lnTo>
                  <a:pt x="226" y="242"/>
                </a:lnTo>
                <a:lnTo>
                  <a:pt x="224" y="242"/>
                </a:lnTo>
                <a:lnTo>
                  <a:pt x="224" y="244"/>
                </a:lnTo>
                <a:lnTo>
                  <a:pt x="222" y="244"/>
                </a:lnTo>
                <a:lnTo>
                  <a:pt x="222" y="246"/>
                </a:lnTo>
                <a:lnTo>
                  <a:pt x="221" y="246"/>
                </a:lnTo>
                <a:lnTo>
                  <a:pt x="221" y="249"/>
                </a:lnTo>
                <a:lnTo>
                  <a:pt x="219" y="249"/>
                </a:lnTo>
                <a:lnTo>
                  <a:pt x="219" y="251"/>
                </a:lnTo>
                <a:lnTo>
                  <a:pt x="217" y="251"/>
                </a:lnTo>
                <a:lnTo>
                  <a:pt x="217" y="253"/>
                </a:lnTo>
                <a:lnTo>
                  <a:pt x="215" y="253"/>
                </a:lnTo>
                <a:lnTo>
                  <a:pt x="215" y="255"/>
                </a:lnTo>
                <a:lnTo>
                  <a:pt x="213" y="255"/>
                </a:lnTo>
                <a:lnTo>
                  <a:pt x="213" y="258"/>
                </a:lnTo>
                <a:lnTo>
                  <a:pt x="211" y="258"/>
                </a:lnTo>
                <a:lnTo>
                  <a:pt x="211" y="260"/>
                </a:lnTo>
                <a:lnTo>
                  <a:pt x="209" y="260"/>
                </a:lnTo>
                <a:lnTo>
                  <a:pt x="209" y="263"/>
                </a:lnTo>
                <a:lnTo>
                  <a:pt x="207" y="263"/>
                </a:lnTo>
                <a:lnTo>
                  <a:pt x="207" y="265"/>
                </a:lnTo>
                <a:lnTo>
                  <a:pt x="205" y="265"/>
                </a:lnTo>
                <a:lnTo>
                  <a:pt x="205" y="267"/>
                </a:lnTo>
                <a:lnTo>
                  <a:pt x="203" y="267"/>
                </a:lnTo>
                <a:lnTo>
                  <a:pt x="203" y="270"/>
                </a:lnTo>
                <a:lnTo>
                  <a:pt x="201" y="270"/>
                </a:lnTo>
                <a:lnTo>
                  <a:pt x="201" y="272"/>
                </a:lnTo>
                <a:lnTo>
                  <a:pt x="199" y="272"/>
                </a:lnTo>
                <a:lnTo>
                  <a:pt x="199" y="274"/>
                </a:lnTo>
                <a:lnTo>
                  <a:pt x="198" y="274"/>
                </a:lnTo>
                <a:lnTo>
                  <a:pt x="198" y="276"/>
                </a:lnTo>
                <a:lnTo>
                  <a:pt x="196" y="276"/>
                </a:lnTo>
                <a:lnTo>
                  <a:pt x="196" y="279"/>
                </a:lnTo>
                <a:lnTo>
                  <a:pt x="194" y="279"/>
                </a:lnTo>
                <a:lnTo>
                  <a:pt x="194" y="281"/>
                </a:lnTo>
                <a:lnTo>
                  <a:pt x="192" y="281"/>
                </a:lnTo>
                <a:lnTo>
                  <a:pt x="192" y="284"/>
                </a:lnTo>
                <a:lnTo>
                  <a:pt x="190" y="284"/>
                </a:lnTo>
                <a:lnTo>
                  <a:pt x="190" y="286"/>
                </a:lnTo>
                <a:lnTo>
                  <a:pt x="188" y="286"/>
                </a:lnTo>
                <a:lnTo>
                  <a:pt x="188" y="288"/>
                </a:lnTo>
                <a:lnTo>
                  <a:pt x="186" y="288"/>
                </a:lnTo>
                <a:lnTo>
                  <a:pt x="186" y="291"/>
                </a:lnTo>
                <a:lnTo>
                  <a:pt x="184" y="291"/>
                </a:lnTo>
                <a:lnTo>
                  <a:pt x="184" y="293"/>
                </a:lnTo>
                <a:lnTo>
                  <a:pt x="182" y="293"/>
                </a:lnTo>
                <a:lnTo>
                  <a:pt x="182" y="295"/>
                </a:lnTo>
                <a:lnTo>
                  <a:pt x="180" y="295"/>
                </a:lnTo>
                <a:lnTo>
                  <a:pt x="180" y="297"/>
                </a:lnTo>
                <a:lnTo>
                  <a:pt x="178" y="297"/>
                </a:lnTo>
                <a:lnTo>
                  <a:pt x="178" y="299"/>
                </a:lnTo>
                <a:lnTo>
                  <a:pt x="176" y="299"/>
                </a:lnTo>
                <a:lnTo>
                  <a:pt x="176" y="301"/>
                </a:lnTo>
                <a:lnTo>
                  <a:pt x="174" y="301"/>
                </a:lnTo>
                <a:lnTo>
                  <a:pt x="174" y="304"/>
                </a:lnTo>
                <a:lnTo>
                  <a:pt x="173" y="304"/>
                </a:lnTo>
                <a:lnTo>
                  <a:pt x="173" y="307"/>
                </a:lnTo>
                <a:lnTo>
                  <a:pt x="171" y="307"/>
                </a:lnTo>
                <a:lnTo>
                  <a:pt x="171" y="309"/>
                </a:lnTo>
                <a:lnTo>
                  <a:pt x="169" y="309"/>
                </a:lnTo>
                <a:lnTo>
                  <a:pt x="169" y="311"/>
                </a:lnTo>
                <a:lnTo>
                  <a:pt x="167" y="311"/>
                </a:lnTo>
                <a:lnTo>
                  <a:pt x="167" y="313"/>
                </a:lnTo>
                <a:lnTo>
                  <a:pt x="165" y="313"/>
                </a:lnTo>
                <a:lnTo>
                  <a:pt x="165" y="315"/>
                </a:lnTo>
                <a:lnTo>
                  <a:pt x="163" y="315"/>
                </a:lnTo>
                <a:lnTo>
                  <a:pt x="163" y="318"/>
                </a:lnTo>
                <a:lnTo>
                  <a:pt x="161" y="318"/>
                </a:lnTo>
                <a:lnTo>
                  <a:pt x="161" y="320"/>
                </a:lnTo>
                <a:lnTo>
                  <a:pt x="159" y="320"/>
                </a:lnTo>
                <a:lnTo>
                  <a:pt x="159" y="322"/>
                </a:lnTo>
                <a:lnTo>
                  <a:pt x="157" y="322"/>
                </a:lnTo>
                <a:lnTo>
                  <a:pt x="157" y="324"/>
                </a:lnTo>
                <a:lnTo>
                  <a:pt x="155" y="324"/>
                </a:lnTo>
                <a:lnTo>
                  <a:pt x="155" y="326"/>
                </a:lnTo>
                <a:lnTo>
                  <a:pt x="153" y="326"/>
                </a:lnTo>
                <a:lnTo>
                  <a:pt x="153" y="330"/>
                </a:lnTo>
                <a:lnTo>
                  <a:pt x="151" y="330"/>
                </a:lnTo>
                <a:lnTo>
                  <a:pt x="151" y="332"/>
                </a:lnTo>
                <a:lnTo>
                  <a:pt x="149" y="332"/>
                </a:lnTo>
                <a:lnTo>
                  <a:pt x="149" y="334"/>
                </a:lnTo>
                <a:lnTo>
                  <a:pt x="148" y="334"/>
                </a:lnTo>
                <a:lnTo>
                  <a:pt x="148" y="336"/>
                </a:lnTo>
                <a:lnTo>
                  <a:pt x="146" y="336"/>
                </a:lnTo>
                <a:lnTo>
                  <a:pt x="146" y="338"/>
                </a:lnTo>
                <a:lnTo>
                  <a:pt x="144" y="338"/>
                </a:lnTo>
                <a:lnTo>
                  <a:pt x="144" y="340"/>
                </a:lnTo>
                <a:lnTo>
                  <a:pt x="142" y="340"/>
                </a:lnTo>
                <a:lnTo>
                  <a:pt x="142" y="343"/>
                </a:lnTo>
                <a:lnTo>
                  <a:pt x="140" y="343"/>
                </a:lnTo>
                <a:lnTo>
                  <a:pt x="140" y="345"/>
                </a:lnTo>
                <a:lnTo>
                  <a:pt x="138" y="345"/>
                </a:lnTo>
                <a:lnTo>
                  <a:pt x="138" y="347"/>
                </a:lnTo>
                <a:lnTo>
                  <a:pt x="136" y="347"/>
                </a:lnTo>
                <a:lnTo>
                  <a:pt x="136" y="350"/>
                </a:lnTo>
                <a:lnTo>
                  <a:pt x="134" y="350"/>
                </a:lnTo>
                <a:lnTo>
                  <a:pt x="134" y="352"/>
                </a:lnTo>
                <a:lnTo>
                  <a:pt x="132" y="352"/>
                </a:lnTo>
                <a:lnTo>
                  <a:pt x="132" y="354"/>
                </a:lnTo>
                <a:lnTo>
                  <a:pt x="130" y="354"/>
                </a:lnTo>
                <a:lnTo>
                  <a:pt x="130" y="356"/>
                </a:lnTo>
                <a:lnTo>
                  <a:pt x="128" y="356"/>
                </a:lnTo>
                <a:lnTo>
                  <a:pt x="128" y="359"/>
                </a:lnTo>
                <a:lnTo>
                  <a:pt x="126" y="359"/>
                </a:lnTo>
                <a:lnTo>
                  <a:pt x="126" y="361"/>
                </a:lnTo>
                <a:lnTo>
                  <a:pt x="125" y="361"/>
                </a:lnTo>
                <a:lnTo>
                  <a:pt x="125" y="363"/>
                </a:lnTo>
                <a:lnTo>
                  <a:pt x="123" y="363"/>
                </a:lnTo>
                <a:lnTo>
                  <a:pt x="123" y="365"/>
                </a:lnTo>
                <a:lnTo>
                  <a:pt x="121" y="365"/>
                </a:lnTo>
                <a:lnTo>
                  <a:pt x="121" y="367"/>
                </a:lnTo>
                <a:lnTo>
                  <a:pt x="119" y="367"/>
                </a:lnTo>
                <a:lnTo>
                  <a:pt x="119" y="369"/>
                </a:lnTo>
                <a:lnTo>
                  <a:pt x="117" y="369"/>
                </a:lnTo>
                <a:lnTo>
                  <a:pt x="117" y="372"/>
                </a:lnTo>
                <a:lnTo>
                  <a:pt x="115" y="372"/>
                </a:lnTo>
                <a:lnTo>
                  <a:pt x="115" y="374"/>
                </a:lnTo>
                <a:lnTo>
                  <a:pt x="113" y="374"/>
                </a:lnTo>
                <a:lnTo>
                  <a:pt x="113" y="377"/>
                </a:lnTo>
                <a:lnTo>
                  <a:pt x="111" y="377"/>
                </a:lnTo>
                <a:lnTo>
                  <a:pt x="111" y="379"/>
                </a:lnTo>
                <a:lnTo>
                  <a:pt x="109" y="379"/>
                </a:lnTo>
                <a:lnTo>
                  <a:pt x="109" y="381"/>
                </a:lnTo>
                <a:lnTo>
                  <a:pt x="107" y="381"/>
                </a:lnTo>
                <a:lnTo>
                  <a:pt x="107" y="383"/>
                </a:lnTo>
                <a:lnTo>
                  <a:pt x="105" y="383"/>
                </a:lnTo>
                <a:lnTo>
                  <a:pt x="105" y="385"/>
                </a:lnTo>
                <a:lnTo>
                  <a:pt x="103" y="385"/>
                </a:lnTo>
                <a:lnTo>
                  <a:pt x="103" y="387"/>
                </a:lnTo>
                <a:lnTo>
                  <a:pt x="101" y="387"/>
                </a:lnTo>
                <a:lnTo>
                  <a:pt x="101" y="389"/>
                </a:lnTo>
                <a:lnTo>
                  <a:pt x="100" y="389"/>
                </a:lnTo>
                <a:lnTo>
                  <a:pt x="100" y="391"/>
                </a:lnTo>
                <a:lnTo>
                  <a:pt x="98" y="391"/>
                </a:lnTo>
                <a:lnTo>
                  <a:pt x="98" y="394"/>
                </a:lnTo>
                <a:lnTo>
                  <a:pt x="96" y="394"/>
                </a:lnTo>
                <a:lnTo>
                  <a:pt x="96" y="396"/>
                </a:lnTo>
                <a:lnTo>
                  <a:pt x="94" y="396"/>
                </a:lnTo>
                <a:lnTo>
                  <a:pt x="94" y="398"/>
                </a:lnTo>
                <a:lnTo>
                  <a:pt x="92" y="398"/>
                </a:lnTo>
                <a:lnTo>
                  <a:pt x="92" y="400"/>
                </a:lnTo>
                <a:lnTo>
                  <a:pt x="90" y="400"/>
                </a:lnTo>
                <a:lnTo>
                  <a:pt x="90" y="402"/>
                </a:lnTo>
                <a:lnTo>
                  <a:pt x="88" y="402"/>
                </a:lnTo>
                <a:lnTo>
                  <a:pt x="88" y="404"/>
                </a:lnTo>
                <a:lnTo>
                  <a:pt x="86" y="404"/>
                </a:lnTo>
                <a:lnTo>
                  <a:pt x="86" y="406"/>
                </a:lnTo>
                <a:lnTo>
                  <a:pt x="84" y="406"/>
                </a:lnTo>
                <a:lnTo>
                  <a:pt x="84" y="408"/>
                </a:lnTo>
                <a:lnTo>
                  <a:pt x="82" y="408"/>
                </a:lnTo>
                <a:lnTo>
                  <a:pt x="82" y="410"/>
                </a:lnTo>
                <a:lnTo>
                  <a:pt x="80" y="410"/>
                </a:lnTo>
                <a:lnTo>
                  <a:pt x="80" y="412"/>
                </a:lnTo>
                <a:lnTo>
                  <a:pt x="78" y="412"/>
                </a:lnTo>
                <a:lnTo>
                  <a:pt x="78" y="414"/>
                </a:lnTo>
                <a:lnTo>
                  <a:pt x="76" y="414"/>
                </a:lnTo>
                <a:lnTo>
                  <a:pt x="76" y="417"/>
                </a:lnTo>
                <a:lnTo>
                  <a:pt x="75" y="417"/>
                </a:lnTo>
                <a:lnTo>
                  <a:pt x="75" y="419"/>
                </a:lnTo>
                <a:lnTo>
                  <a:pt x="73" y="419"/>
                </a:lnTo>
                <a:lnTo>
                  <a:pt x="73" y="421"/>
                </a:lnTo>
                <a:lnTo>
                  <a:pt x="71" y="421"/>
                </a:lnTo>
                <a:lnTo>
                  <a:pt x="71" y="423"/>
                </a:lnTo>
                <a:lnTo>
                  <a:pt x="69" y="423"/>
                </a:lnTo>
                <a:lnTo>
                  <a:pt x="69" y="425"/>
                </a:lnTo>
                <a:lnTo>
                  <a:pt x="67" y="425"/>
                </a:lnTo>
                <a:lnTo>
                  <a:pt x="67" y="427"/>
                </a:lnTo>
                <a:lnTo>
                  <a:pt x="65" y="427"/>
                </a:lnTo>
                <a:lnTo>
                  <a:pt x="65" y="429"/>
                </a:lnTo>
                <a:lnTo>
                  <a:pt x="63" y="429"/>
                </a:lnTo>
                <a:lnTo>
                  <a:pt x="63" y="431"/>
                </a:lnTo>
                <a:lnTo>
                  <a:pt x="61" y="431"/>
                </a:lnTo>
                <a:lnTo>
                  <a:pt x="61" y="433"/>
                </a:lnTo>
                <a:lnTo>
                  <a:pt x="59" y="433"/>
                </a:lnTo>
                <a:lnTo>
                  <a:pt x="59" y="435"/>
                </a:lnTo>
                <a:lnTo>
                  <a:pt x="57" y="435"/>
                </a:lnTo>
                <a:lnTo>
                  <a:pt x="57" y="438"/>
                </a:lnTo>
                <a:lnTo>
                  <a:pt x="53" y="439"/>
                </a:lnTo>
                <a:lnTo>
                  <a:pt x="53" y="441"/>
                </a:lnTo>
                <a:lnTo>
                  <a:pt x="52" y="441"/>
                </a:lnTo>
                <a:lnTo>
                  <a:pt x="52" y="443"/>
                </a:lnTo>
                <a:lnTo>
                  <a:pt x="48" y="444"/>
                </a:lnTo>
                <a:lnTo>
                  <a:pt x="48" y="446"/>
                </a:lnTo>
                <a:lnTo>
                  <a:pt x="46" y="446"/>
                </a:lnTo>
                <a:lnTo>
                  <a:pt x="46" y="448"/>
                </a:lnTo>
                <a:lnTo>
                  <a:pt x="42" y="449"/>
                </a:lnTo>
                <a:lnTo>
                  <a:pt x="42" y="451"/>
                </a:lnTo>
                <a:lnTo>
                  <a:pt x="40" y="451"/>
                </a:lnTo>
                <a:lnTo>
                  <a:pt x="40" y="453"/>
                </a:lnTo>
                <a:lnTo>
                  <a:pt x="36" y="454"/>
                </a:lnTo>
                <a:lnTo>
                  <a:pt x="36" y="456"/>
                </a:lnTo>
                <a:lnTo>
                  <a:pt x="32" y="457"/>
                </a:lnTo>
                <a:lnTo>
                  <a:pt x="32" y="460"/>
                </a:lnTo>
                <a:lnTo>
                  <a:pt x="30" y="460"/>
                </a:lnTo>
                <a:lnTo>
                  <a:pt x="30" y="462"/>
                </a:lnTo>
                <a:lnTo>
                  <a:pt x="27" y="463"/>
                </a:lnTo>
                <a:lnTo>
                  <a:pt x="27" y="465"/>
                </a:lnTo>
                <a:lnTo>
                  <a:pt x="25" y="465"/>
                </a:lnTo>
                <a:lnTo>
                  <a:pt x="25" y="467"/>
                </a:lnTo>
                <a:lnTo>
                  <a:pt x="21" y="468"/>
                </a:lnTo>
                <a:lnTo>
                  <a:pt x="21" y="470"/>
                </a:lnTo>
                <a:lnTo>
                  <a:pt x="19" y="470"/>
                </a:lnTo>
                <a:lnTo>
                  <a:pt x="19" y="472"/>
                </a:lnTo>
                <a:lnTo>
                  <a:pt x="15" y="473"/>
                </a:lnTo>
                <a:lnTo>
                  <a:pt x="15" y="475"/>
                </a:lnTo>
                <a:lnTo>
                  <a:pt x="13" y="475"/>
                </a:lnTo>
                <a:lnTo>
                  <a:pt x="13" y="477"/>
                </a:lnTo>
                <a:lnTo>
                  <a:pt x="9" y="478"/>
                </a:lnTo>
                <a:lnTo>
                  <a:pt x="9" y="480"/>
                </a:lnTo>
                <a:lnTo>
                  <a:pt x="7" y="480"/>
                </a:lnTo>
                <a:lnTo>
                  <a:pt x="7" y="483"/>
                </a:lnTo>
                <a:lnTo>
                  <a:pt x="3" y="484"/>
                </a:lnTo>
                <a:lnTo>
                  <a:pt x="3" y="486"/>
                </a:lnTo>
                <a:lnTo>
                  <a:pt x="0" y="487"/>
                </a:lnTo>
                <a:lnTo>
                  <a:pt x="0" y="489"/>
                </a:lnTo>
                <a:lnTo>
                  <a:pt x="1074" y="489"/>
                </a:lnTo>
                <a:lnTo>
                  <a:pt x="1074" y="487"/>
                </a:lnTo>
                <a:lnTo>
                  <a:pt x="1072" y="487"/>
                </a:lnTo>
                <a:lnTo>
                  <a:pt x="1070" y="485"/>
                </a:lnTo>
                <a:lnTo>
                  <a:pt x="1068" y="483"/>
                </a:lnTo>
                <a:lnTo>
                  <a:pt x="1066" y="480"/>
                </a:lnTo>
                <a:lnTo>
                  <a:pt x="1064" y="480"/>
                </a:lnTo>
                <a:lnTo>
                  <a:pt x="1064" y="478"/>
                </a:lnTo>
                <a:lnTo>
                  <a:pt x="1062" y="478"/>
                </a:lnTo>
                <a:lnTo>
                  <a:pt x="1060" y="476"/>
                </a:lnTo>
                <a:lnTo>
                  <a:pt x="1058" y="474"/>
                </a:lnTo>
                <a:lnTo>
                  <a:pt x="1056" y="472"/>
                </a:lnTo>
                <a:lnTo>
                  <a:pt x="1054" y="470"/>
                </a:lnTo>
                <a:lnTo>
                  <a:pt x="1052" y="470"/>
                </a:lnTo>
                <a:lnTo>
                  <a:pt x="1052" y="468"/>
                </a:lnTo>
                <a:lnTo>
                  <a:pt x="1051" y="468"/>
                </a:lnTo>
                <a:lnTo>
                  <a:pt x="1051" y="466"/>
                </a:lnTo>
                <a:lnTo>
                  <a:pt x="1049" y="466"/>
                </a:lnTo>
                <a:lnTo>
                  <a:pt x="1047" y="464"/>
                </a:lnTo>
                <a:lnTo>
                  <a:pt x="1045" y="462"/>
                </a:lnTo>
                <a:lnTo>
                  <a:pt x="1043" y="460"/>
                </a:lnTo>
                <a:lnTo>
                  <a:pt x="1041" y="457"/>
                </a:lnTo>
                <a:lnTo>
                  <a:pt x="1039" y="457"/>
                </a:lnTo>
                <a:lnTo>
                  <a:pt x="1039" y="455"/>
                </a:lnTo>
                <a:lnTo>
                  <a:pt x="1037" y="455"/>
                </a:lnTo>
                <a:lnTo>
                  <a:pt x="1037" y="453"/>
                </a:lnTo>
                <a:lnTo>
                  <a:pt x="1035" y="453"/>
                </a:lnTo>
                <a:lnTo>
                  <a:pt x="1035" y="451"/>
                </a:lnTo>
                <a:lnTo>
                  <a:pt x="1033" y="451"/>
                </a:lnTo>
                <a:lnTo>
                  <a:pt x="1031" y="449"/>
                </a:lnTo>
                <a:lnTo>
                  <a:pt x="1029" y="447"/>
                </a:lnTo>
                <a:lnTo>
                  <a:pt x="1027" y="445"/>
                </a:lnTo>
                <a:lnTo>
                  <a:pt x="1026" y="445"/>
                </a:lnTo>
                <a:lnTo>
                  <a:pt x="1026" y="443"/>
                </a:lnTo>
                <a:lnTo>
                  <a:pt x="1024" y="443"/>
                </a:lnTo>
                <a:lnTo>
                  <a:pt x="1024" y="441"/>
                </a:lnTo>
                <a:lnTo>
                  <a:pt x="1022" y="441"/>
                </a:lnTo>
                <a:lnTo>
                  <a:pt x="1022" y="439"/>
                </a:lnTo>
                <a:lnTo>
                  <a:pt x="1020" y="439"/>
                </a:lnTo>
                <a:lnTo>
                  <a:pt x="1018" y="436"/>
                </a:lnTo>
                <a:lnTo>
                  <a:pt x="1016" y="434"/>
                </a:lnTo>
                <a:lnTo>
                  <a:pt x="1014" y="432"/>
                </a:lnTo>
                <a:lnTo>
                  <a:pt x="1012" y="430"/>
                </a:lnTo>
                <a:lnTo>
                  <a:pt x="1010" y="428"/>
                </a:lnTo>
                <a:lnTo>
                  <a:pt x="1008" y="426"/>
                </a:lnTo>
                <a:lnTo>
                  <a:pt x="1006" y="424"/>
                </a:lnTo>
                <a:lnTo>
                  <a:pt x="1004" y="422"/>
                </a:lnTo>
                <a:lnTo>
                  <a:pt x="1002" y="422"/>
                </a:lnTo>
                <a:lnTo>
                  <a:pt x="1002" y="420"/>
                </a:lnTo>
                <a:lnTo>
                  <a:pt x="1001" y="420"/>
                </a:lnTo>
                <a:lnTo>
                  <a:pt x="1001" y="418"/>
                </a:lnTo>
                <a:lnTo>
                  <a:pt x="999" y="418"/>
                </a:lnTo>
                <a:lnTo>
                  <a:pt x="999" y="416"/>
                </a:lnTo>
                <a:lnTo>
                  <a:pt x="997" y="416"/>
                </a:lnTo>
                <a:lnTo>
                  <a:pt x="997" y="413"/>
                </a:lnTo>
                <a:lnTo>
                  <a:pt x="995" y="413"/>
                </a:lnTo>
                <a:lnTo>
                  <a:pt x="995" y="411"/>
                </a:lnTo>
                <a:lnTo>
                  <a:pt x="993" y="411"/>
                </a:lnTo>
                <a:lnTo>
                  <a:pt x="993" y="409"/>
                </a:lnTo>
                <a:lnTo>
                  <a:pt x="991" y="409"/>
                </a:lnTo>
                <a:lnTo>
                  <a:pt x="991" y="407"/>
                </a:lnTo>
                <a:lnTo>
                  <a:pt x="989" y="407"/>
                </a:lnTo>
                <a:lnTo>
                  <a:pt x="987" y="405"/>
                </a:lnTo>
                <a:lnTo>
                  <a:pt x="985" y="403"/>
                </a:lnTo>
                <a:lnTo>
                  <a:pt x="983" y="401"/>
                </a:lnTo>
                <a:lnTo>
                  <a:pt x="981" y="399"/>
                </a:lnTo>
                <a:lnTo>
                  <a:pt x="979" y="397"/>
                </a:lnTo>
                <a:lnTo>
                  <a:pt x="978" y="395"/>
                </a:lnTo>
                <a:lnTo>
                  <a:pt x="976" y="392"/>
                </a:lnTo>
                <a:lnTo>
                  <a:pt x="974" y="390"/>
                </a:lnTo>
                <a:lnTo>
                  <a:pt x="972" y="388"/>
                </a:lnTo>
                <a:lnTo>
                  <a:pt x="970" y="386"/>
                </a:lnTo>
                <a:lnTo>
                  <a:pt x="968" y="384"/>
                </a:lnTo>
                <a:lnTo>
                  <a:pt x="966" y="382"/>
                </a:lnTo>
                <a:lnTo>
                  <a:pt x="964" y="380"/>
                </a:lnTo>
                <a:lnTo>
                  <a:pt x="962" y="378"/>
                </a:lnTo>
                <a:lnTo>
                  <a:pt x="960" y="376"/>
                </a:lnTo>
                <a:lnTo>
                  <a:pt x="958" y="374"/>
                </a:lnTo>
                <a:lnTo>
                  <a:pt x="956" y="372"/>
                </a:lnTo>
                <a:lnTo>
                  <a:pt x="954" y="369"/>
                </a:lnTo>
                <a:lnTo>
                  <a:pt x="953" y="367"/>
                </a:lnTo>
                <a:lnTo>
                  <a:pt x="951" y="365"/>
                </a:lnTo>
                <a:lnTo>
                  <a:pt x="949" y="363"/>
                </a:lnTo>
                <a:lnTo>
                  <a:pt x="947" y="361"/>
                </a:lnTo>
                <a:lnTo>
                  <a:pt x="945" y="359"/>
                </a:lnTo>
                <a:lnTo>
                  <a:pt x="943" y="357"/>
                </a:lnTo>
                <a:lnTo>
                  <a:pt x="941" y="355"/>
                </a:lnTo>
                <a:lnTo>
                  <a:pt x="939" y="353"/>
                </a:lnTo>
                <a:lnTo>
                  <a:pt x="937" y="351"/>
                </a:lnTo>
                <a:lnTo>
                  <a:pt x="935" y="348"/>
                </a:lnTo>
                <a:lnTo>
                  <a:pt x="933" y="346"/>
                </a:lnTo>
                <a:lnTo>
                  <a:pt x="931" y="344"/>
                </a:lnTo>
                <a:lnTo>
                  <a:pt x="929" y="342"/>
                </a:lnTo>
                <a:lnTo>
                  <a:pt x="929" y="340"/>
                </a:lnTo>
                <a:lnTo>
                  <a:pt x="928" y="340"/>
                </a:lnTo>
                <a:lnTo>
                  <a:pt x="928" y="338"/>
                </a:lnTo>
                <a:lnTo>
                  <a:pt x="926" y="338"/>
                </a:lnTo>
                <a:lnTo>
                  <a:pt x="926" y="336"/>
                </a:lnTo>
                <a:lnTo>
                  <a:pt x="924" y="336"/>
                </a:lnTo>
                <a:lnTo>
                  <a:pt x="924" y="334"/>
                </a:lnTo>
                <a:lnTo>
                  <a:pt x="922" y="334"/>
                </a:lnTo>
                <a:lnTo>
                  <a:pt x="922" y="331"/>
                </a:lnTo>
                <a:lnTo>
                  <a:pt x="920" y="331"/>
                </a:lnTo>
                <a:lnTo>
                  <a:pt x="920" y="329"/>
                </a:lnTo>
                <a:lnTo>
                  <a:pt x="918" y="329"/>
                </a:lnTo>
                <a:lnTo>
                  <a:pt x="918" y="326"/>
                </a:lnTo>
                <a:lnTo>
                  <a:pt x="916" y="326"/>
                </a:lnTo>
                <a:lnTo>
                  <a:pt x="916" y="323"/>
                </a:lnTo>
                <a:lnTo>
                  <a:pt x="914" y="323"/>
                </a:lnTo>
                <a:lnTo>
                  <a:pt x="914" y="321"/>
                </a:lnTo>
                <a:lnTo>
                  <a:pt x="912" y="321"/>
                </a:lnTo>
                <a:lnTo>
                  <a:pt x="912" y="319"/>
                </a:lnTo>
                <a:lnTo>
                  <a:pt x="910" y="319"/>
                </a:lnTo>
                <a:lnTo>
                  <a:pt x="910" y="317"/>
                </a:lnTo>
                <a:lnTo>
                  <a:pt x="908" y="317"/>
                </a:lnTo>
                <a:lnTo>
                  <a:pt x="908" y="314"/>
                </a:lnTo>
                <a:lnTo>
                  <a:pt x="906" y="314"/>
                </a:lnTo>
                <a:lnTo>
                  <a:pt x="906" y="312"/>
                </a:lnTo>
                <a:lnTo>
                  <a:pt x="905" y="312"/>
                </a:lnTo>
                <a:lnTo>
                  <a:pt x="905" y="310"/>
                </a:lnTo>
                <a:lnTo>
                  <a:pt x="903" y="310"/>
                </a:lnTo>
                <a:lnTo>
                  <a:pt x="903" y="308"/>
                </a:lnTo>
                <a:lnTo>
                  <a:pt x="901" y="308"/>
                </a:lnTo>
                <a:lnTo>
                  <a:pt x="901" y="304"/>
                </a:lnTo>
                <a:lnTo>
                  <a:pt x="899" y="304"/>
                </a:lnTo>
                <a:lnTo>
                  <a:pt x="899" y="302"/>
                </a:lnTo>
                <a:lnTo>
                  <a:pt x="897" y="302"/>
                </a:lnTo>
                <a:lnTo>
                  <a:pt x="897" y="300"/>
                </a:lnTo>
                <a:lnTo>
                  <a:pt x="895" y="300"/>
                </a:lnTo>
                <a:lnTo>
                  <a:pt x="895" y="297"/>
                </a:lnTo>
                <a:lnTo>
                  <a:pt x="893" y="297"/>
                </a:lnTo>
                <a:lnTo>
                  <a:pt x="893" y="295"/>
                </a:lnTo>
                <a:lnTo>
                  <a:pt x="891" y="295"/>
                </a:lnTo>
                <a:lnTo>
                  <a:pt x="891" y="293"/>
                </a:lnTo>
                <a:lnTo>
                  <a:pt x="889" y="293"/>
                </a:lnTo>
                <a:lnTo>
                  <a:pt x="889" y="291"/>
                </a:lnTo>
                <a:lnTo>
                  <a:pt x="887" y="291"/>
                </a:lnTo>
                <a:lnTo>
                  <a:pt x="887" y="288"/>
                </a:lnTo>
                <a:lnTo>
                  <a:pt x="885" y="288"/>
                </a:lnTo>
                <a:lnTo>
                  <a:pt x="885" y="286"/>
                </a:lnTo>
                <a:lnTo>
                  <a:pt x="883" y="286"/>
                </a:lnTo>
                <a:lnTo>
                  <a:pt x="883" y="284"/>
                </a:lnTo>
                <a:lnTo>
                  <a:pt x="881" y="284"/>
                </a:lnTo>
                <a:lnTo>
                  <a:pt x="881" y="281"/>
                </a:lnTo>
                <a:lnTo>
                  <a:pt x="880" y="281"/>
                </a:lnTo>
                <a:lnTo>
                  <a:pt x="880" y="279"/>
                </a:lnTo>
                <a:lnTo>
                  <a:pt x="878" y="279"/>
                </a:lnTo>
                <a:lnTo>
                  <a:pt x="878" y="276"/>
                </a:lnTo>
                <a:lnTo>
                  <a:pt x="876" y="276"/>
                </a:lnTo>
                <a:lnTo>
                  <a:pt x="876" y="274"/>
                </a:lnTo>
                <a:lnTo>
                  <a:pt x="874" y="274"/>
                </a:lnTo>
                <a:lnTo>
                  <a:pt x="874" y="272"/>
                </a:lnTo>
                <a:lnTo>
                  <a:pt x="872" y="272"/>
                </a:lnTo>
                <a:lnTo>
                  <a:pt x="872" y="270"/>
                </a:lnTo>
                <a:lnTo>
                  <a:pt x="870" y="270"/>
                </a:lnTo>
                <a:lnTo>
                  <a:pt x="870" y="267"/>
                </a:lnTo>
                <a:lnTo>
                  <a:pt x="868" y="267"/>
                </a:lnTo>
                <a:lnTo>
                  <a:pt x="868" y="265"/>
                </a:lnTo>
                <a:lnTo>
                  <a:pt x="866" y="265"/>
                </a:lnTo>
                <a:lnTo>
                  <a:pt x="866" y="263"/>
                </a:lnTo>
                <a:lnTo>
                  <a:pt x="864" y="263"/>
                </a:lnTo>
                <a:lnTo>
                  <a:pt x="864" y="260"/>
                </a:lnTo>
                <a:lnTo>
                  <a:pt x="862" y="260"/>
                </a:lnTo>
                <a:lnTo>
                  <a:pt x="862" y="258"/>
                </a:lnTo>
                <a:lnTo>
                  <a:pt x="860" y="258"/>
                </a:lnTo>
                <a:lnTo>
                  <a:pt x="860" y="255"/>
                </a:lnTo>
                <a:lnTo>
                  <a:pt x="858" y="255"/>
                </a:lnTo>
                <a:lnTo>
                  <a:pt x="858" y="253"/>
                </a:lnTo>
                <a:lnTo>
                  <a:pt x="856" y="253"/>
                </a:lnTo>
                <a:lnTo>
                  <a:pt x="856" y="251"/>
                </a:lnTo>
                <a:lnTo>
                  <a:pt x="855" y="251"/>
                </a:lnTo>
                <a:lnTo>
                  <a:pt x="855" y="249"/>
                </a:lnTo>
                <a:lnTo>
                  <a:pt x="853" y="249"/>
                </a:lnTo>
                <a:lnTo>
                  <a:pt x="853" y="246"/>
                </a:lnTo>
                <a:lnTo>
                  <a:pt x="851" y="246"/>
                </a:lnTo>
                <a:lnTo>
                  <a:pt x="851" y="244"/>
                </a:lnTo>
                <a:lnTo>
                  <a:pt x="849" y="244"/>
                </a:lnTo>
                <a:lnTo>
                  <a:pt x="849" y="242"/>
                </a:lnTo>
                <a:lnTo>
                  <a:pt x="847" y="242"/>
                </a:lnTo>
                <a:lnTo>
                  <a:pt x="847" y="239"/>
                </a:lnTo>
                <a:lnTo>
                  <a:pt x="845" y="239"/>
                </a:lnTo>
                <a:lnTo>
                  <a:pt x="845" y="237"/>
                </a:lnTo>
                <a:lnTo>
                  <a:pt x="843" y="237"/>
                </a:lnTo>
                <a:lnTo>
                  <a:pt x="843" y="234"/>
                </a:lnTo>
                <a:lnTo>
                  <a:pt x="841" y="234"/>
                </a:lnTo>
                <a:lnTo>
                  <a:pt x="841" y="232"/>
                </a:lnTo>
                <a:lnTo>
                  <a:pt x="839" y="232"/>
                </a:lnTo>
                <a:lnTo>
                  <a:pt x="839" y="230"/>
                </a:lnTo>
                <a:lnTo>
                  <a:pt x="837" y="230"/>
                </a:lnTo>
                <a:lnTo>
                  <a:pt x="837" y="228"/>
                </a:lnTo>
                <a:lnTo>
                  <a:pt x="835" y="228"/>
                </a:lnTo>
                <a:lnTo>
                  <a:pt x="835" y="226"/>
                </a:lnTo>
                <a:lnTo>
                  <a:pt x="833" y="226"/>
                </a:lnTo>
                <a:lnTo>
                  <a:pt x="833" y="223"/>
                </a:lnTo>
                <a:lnTo>
                  <a:pt x="832" y="223"/>
                </a:lnTo>
                <a:lnTo>
                  <a:pt x="832" y="221"/>
                </a:lnTo>
                <a:lnTo>
                  <a:pt x="830" y="221"/>
                </a:lnTo>
                <a:lnTo>
                  <a:pt x="830" y="219"/>
                </a:lnTo>
                <a:lnTo>
                  <a:pt x="828" y="219"/>
                </a:lnTo>
                <a:lnTo>
                  <a:pt x="828" y="216"/>
                </a:lnTo>
                <a:lnTo>
                  <a:pt x="826" y="216"/>
                </a:lnTo>
                <a:lnTo>
                  <a:pt x="826" y="213"/>
                </a:lnTo>
                <a:lnTo>
                  <a:pt x="824" y="213"/>
                </a:lnTo>
                <a:lnTo>
                  <a:pt x="824" y="211"/>
                </a:lnTo>
                <a:lnTo>
                  <a:pt x="822" y="211"/>
                </a:lnTo>
                <a:lnTo>
                  <a:pt x="822" y="209"/>
                </a:lnTo>
                <a:lnTo>
                  <a:pt x="820" y="209"/>
                </a:lnTo>
                <a:lnTo>
                  <a:pt x="820" y="207"/>
                </a:lnTo>
                <a:lnTo>
                  <a:pt x="818" y="207"/>
                </a:lnTo>
                <a:lnTo>
                  <a:pt x="818" y="205"/>
                </a:lnTo>
                <a:lnTo>
                  <a:pt x="816" y="205"/>
                </a:lnTo>
                <a:lnTo>
                  <a:pt x="816" y="202"/>
                </a:lnTo>
                <a:lnTo>
                  <a:pt x="814" y="202"/>
                </a:lnTo>
                <a:lnTo>
                  <a:pt x="814" y="200"/>
                </a:lnTo>
                <a:lnTo>
                  <a:pt x="812" y="200"/>
                </a:lnTo>
                <a:lnTo>
                  <a:pt x="812" y="198"/>
                </a:lnTo>
                <a:lnTo>
                  <a:pt x="810" y="198"/>
                </a:lnTo>
                <a:lnTo>
                  <a:pt x="810" y="195"/>
                </a:lnTo>
                <a:lnTo>
                  <a:pt x="808" y="195"/>
                </a:lnTo>
                <a:lnTo>
                  <a:pt x="808" y="192"/>
                </a:lnTo>
                <a:lnTo>
                  <a:pt x="807" y="192"/>
                </a:lnTo>
                <a:lnTo>
                  <a:pt x="807" y="190"/>
                </a:lnTo>
                <a:lnTo>
                  <a:pt x="805" y="190"/>
                </a:lnTo>
                <a:lnTo>
                  <a:pt x="805" y="188"/>
                </a:lnTo>
                <a:lnTo>
                  <a:pt x="803" y="188"/>
                </a:lnTo>
                <a:lnTo>
                  <a:pt x="803" y="186"/>
                </a:lnTo>
                <a:lnTo>
                  <a:pt x="801" y="186"/>
                </a:lnTo>
                <a:lnTo>
                  <a:pt x="801" y="184"/>
                </a:lnTo>
                <a:lnTo>
                  <a:pt x="799" y="184"/>
                </a:lnTo>
                <a:lnTo>
                  <a:pt x="799" y="181"/>
                </a:lnTo>
                <a:lnTo>
                  <a:pt x="797" y="181"/>
                </a:lnTo>
                <a:lnTo>
                  <a:pt x="797" y="179"/>
                </a:lnTo>
                <a:lnTo>
                  <a:pt x="795" y="179"/>
                </a:lnTo>
                <a:lnTo>
                  <a:pt x="795" y="177"/>
                </a:lnTo>
                <a:lnTo>
                  <a:pt x="793" y="177"/>
                </a:lnTo>
                <a:lnTo>
                  <a:pt x="793" y="175"/>
                </a:lnTo>
                <a:lnTo>
                  <a:pt x="791" y="175"/>
                </a:lnTo>
                <a:lnTo>
                  <a:pt x="791" y="172"/>
                </a:lnTo>
                <a:lnTo>
                  <a:pt x="789" y="172"/>
                </a:lnTo>
                <a:lnTo>
                  <a:pt x="789" y="170"/>
                </a:lnTo>
                <a:lnTo>
                  <a:pt x="787" y="170"/>
                </a:lnTo>
                <a:lnTo>
                  <a:pt x="787" y="168"/>
                </a:lnTo>
                <a:lnTo>
                  <a:pt x="785" y="168"/>
                </a:lnTo>
                <a:lnTo>
                  <a:pt x="785" y="165"/>
                </a:lnTo>
                <a:lnTo>
                  <a:pt x="783" y="165"/>
                </a:lnTo>
                <a:lnTo>
                  <a:pt x="783" y="163"/>
                </a:lnTo>
                <a:lnTo>
                  <a:pt x="782" y="163"/>
                </a:lnTo>
                <a:lnTo>
                  <a:pt x="782" y="161"/>
                </a:lnTo>
                <a:lnTo>
                  <a:pt x="780" y="161"/>
                </a:lnTo>
                <a:lnTo>
                  <a:pt x="780" y="159"/>
                </a:lnTo>
                <a:lnTo>
                  <a:pt x="778" y="159"/>
                </a:lnTo>
                <a:lnTo>
                  <a:pt x="778" y="157"/>
                </a:lnTo>
                <a:lnTo>
                  <a:pt x="776" y="157"/>
                </a:lnTo>
                <a:lnTo>
                  <a:pt x="776" y="155"/>
                </a:lnTo>
                <a:lnTo>
                  <a:pt x="774" y="155"/>
                </a:lnTo>
                <a:lnTo>
                  <a:pt x="774" y="153"/>
                </a:lnTo>
                <a:lnTo>
                  <a:pt x="772" y="153"/>
                </a:lnTo>
                <a:lnTo>
                  <a:pt x="772" y="150"/>
                </a:lnTo>
                <a:lnTo>
                  <a:pt x="770" y="150"/>
                </a:lnTo>
                <a:lnTo>
                  <a:pt x="770" y="147"/>
                </a:lnTo>
                <a:lnTo>
                  <a:pt x="768" y="147"/>
                </a:lnTo>
                <a:lnTo>
                  <a:pt x="768" y="145"/>
                </a:lnTo>
                <a:lnTo>
                  <a:pt x="766" y="145"/>
                </a:lnTo>
                <a:lnTo>
                  <a:pt x="766" y="143"/>
                </a:lnTo>
                <a:lnTo>
                  <a:pt x="764" y="143"/>
                </a:lnTo>
                <a:lnTo>
                  <a:pt x="764" y="141"/>
                </a:lnTo>
                <a:lnTo>
                  <a:pt x="762" y="141"/>
                </a:lnTo>
                <a:lnTo>
                  <a:pt x="762" y="139"/>
                </a:lnTo>
                <a:lnTo>
                  <a:pt x="760" y="139"/>
                </a:lnTo>
                <a:lnTo>
                  <a:pt x="760" y="137"/>
                </a:lnTo>
                <a:lnTo>
                  <a:pt x="758" y="137"/>
                </a:lnTo>
                <a:lnTo>
                  <a:pt x="758" y="135"/>
                </a:lnTo>
                <a:lnTo>
                  <a:pt x="757" y="135"/>
                </a:lnTo>
                <a:lnTo>
                  <a:pt x="757" y="133"/>
                </a:lnTo>
                <a:lnTo>
                  <a:pt x="755" y="133"/>
                </a:lnTo>
                <a:lnTo>
                  <a:pt x="755" y="131"/>
                </a:lnTo>
                <a:lnTo>
                  <a:pt x="753" y="131"/>
                </a:lnTo>
                <a:lnTo>
                  <a:pt x="753" y="128"/>
                </a:lnTo>
                <a:lnTo>
                  <a:pt x="751" y="128"/>
                </a:lnTo>
                <a:lnTo>
                  <a:pt x="751" y="126"/>
                </a:lnTo>
                <a:lnTo>
                  <a:pt x="749" y="126"/>
                </a:lnTo>
                <a:lnTo>
                  <a:pt x="749" y="124"/>
                </a:lnTo>
                <a:lnTo>
                  <a:pt x="747" y="124"/>
                </a:lnTo>
                <a:lnTo>
                  <a:pt x="745" y="122"/>
                </a:lnTo>
                <a:lnTo>
                  <a:pt x="743" y="120"/>
                </a:lnTo>
                <a:lnTo>
                  <a:pt x="741" y="118"/>
                </a:lnTo>
                <a:lnTo>
                  <a:pt x="739" y="116"/>
                </a:lnTo>
                <a:lnTo>
                  <a:pt x="737" y="114"/>
                </a:lnTo>
                <a:lnTo>
                  <a:pt x="735" y="114"/>
                </a:lnTo>
                <a:lnTo>
                  <a:pt x="735" y="112"/>
                </a:lnTo>
                <a:lnTo>
                  <a:pt x="734" y="112"/>
                </a:lnTo>
                <a:lnTo>
                  <a:pt x="734" y="110"/>
                </a:lnTo>
                <a:lnTo>
                  <a:pt x="732" y="110"/>
                </a:lnTo>
                <a:lnTo>
                  <a:pt x="732" y="107"/>
                </a:lnTo>
                <a:lnTo>
                  <a:pt x="730" y="107"/>
                </a:lnTo>
                <a:lnTo>
                  <a:pt x="728" y="105"/>
                </a:lnTo>
                <a:lnTo>
                  <a:pt x="726" y="103"/>
                </a:lnTo>
                <a:lnTo>
                  <a:pt x="724" y="101"/>
                </a:lnTo>
                <a:lnTo>
                  <a:pt x="722" y="99"/>
                </a:lnTo>
                <a:lnTo>
                  <a:pt x="720" y="97"/>
                </a:lnTo>
                <a:lnTo>
                  <a:pt x="718" y="97"/>
                </a:lnTo>
                <a:lnTo>
                  <a:pt x="718" y="95"/>
                </a:lnTo>
                <a:lnTo>
                  <a:pt x="716" y="95"/>
                </a:lnTo>
                <a:lnTo>
                  <a:pt x="716" y="93"/>
                </a:lnTo>
                <a:lnTo>
                  <a:pt x="714" y="93"/>
                </a:lnTo>
                <a:lnTo>
                  <a:pt x="714" y="91"/>
                </a:lnTo>
                <a:lnTo>
                  <a:pt x="712" y="91"/>
                </a:lnTo>
                <a:lnTo>
                  <a:pt x="712" y="89"/>
                </a:lnTo>
                <a:lnTo>
                  <a:pt x="710" y="89"/>
                </a:lnTo>
                <a:lnTo>
                  <a:pt x="709" y="87"/>
                </a:lnTo>
                <a:lnTo>
                  <a:pt x="707" y="84"/>
                </a:lnTo>
                <a:lnTo>
                  <a:pt x="705" y="84"/>
                </a:lnTo>
                <a:lnTo>
                  <a:pt x="705" y="82"/>
                </a:lnTo>
                <a:lnTo>
                  <a:pt x="703" y="82"/>
                </a:lnTo>
                <a:lnTo>
                  <a:pt x="703" y="80"/>
                </a:lnTo>
                <a:lnTo>
                  <a:pt x="701" y="80"/>
                </a:lnTo>
                <a:lnTo>
                  <a:pt x="699" y="78"/>
                </a:lnTo>
                <a:lnTo>
                  <a:pt x="697" y="76"/>
                </a:lnTo>
                <a:lnTo>
                  <a:pt x="695" y="76"/>
                </a:lnTo>
                <a:lnTo>
                  <a:pt x="695" y="74"/>
                </a:lnTo>
                <a:lnTo>
                  <a:pt x="693" y="74"/>
                </a:lnTo>
                <a:lnTo>
                  <a:pt x="693" y="72"/>
                </a:lnTo>
                <a:lnTo>
                  <a:pt x="691" y="72"/>
                </a:lnTo>
                <a:lnTo>
                  <a:pt x="689" y="70"/>
                </a:lnTo>
                <a:lnTo>
                  <a:pt x="687" y="68"/>
                </a:lnTo>
                <a:lnTo>
                  <a:pt x="685" y="68"/>
                </a:lnTo>
                <a:lnTo>
                  <a:pt x="685" y="66"/>
                </a:lnTo>
                <a:lnTo>
                  <a:pt x="684" y="66"/>
                </a:lnTo>
                <a:lnTo>
                  <a:pt x="684" y="63"/>
                </a:lnTo>
                <a:lnTo>
                  <a:pt x="682" y="63"/>
                </a:lnTo>
                <a:lnTo>
                  <a:pt x="680" y="61"/>
                </a:lnTo>
                <a:lnTo>
                  <a:pt x="678" y="59"/>
                </a:lnTo>
                <a:lnTo>
                  <a:pt x="676" y="59"/>
                </a:lnTo>
                <a:lnTo>
                  <a:pt x="676" y="57"/>
                </a:lnTo>
                <a:lnTo>
                  <a:pt x="674" y="57"/>
                </a:lnTo>
                <a:lnTo>
                  <a:pt x="674" y="55"/>
                </a:lnTo>
                <a:lnTo>
                  <a:pt x="672" y="55"/>
                </a:lnTo>
                <a:lnTo>
                  <a:pt x="670" y="53"/>
                </a:lnTo>
                <a:lnTo>
                  <a:pt x="668" y="51"/>
                </a:lnTo>
                <a:lnTo>
                  <a:pt x="666" y="51"/>
                </a:lnTo>
                <a:lnTo>
                  <a:pt x="664" y="49"/>
                </a:lnTo>
                <a:lnTo>
                  <a:pt x="662" y="49"/>
                </a:lnTo>
                <a:lnTo>
                  <a:pt x="662" y="47"/>
                </a:lnTo>
                <a:lnTo>
                  <a:pt x="661" y="47"/>
                </a:lnTo>
                <a:lnTo>
                  <a:pt x="659" y="45"/>
                </a:lnTo>
                <a:lnTo>
                  <a:pt x="657" y="45"/>
                </a:lnTo>
                <a:lnTo>
                  <a:pt x="655" y="42"/>
                </a:lnTo>
                <a:lnTo>
                  <a:pt x="653" y="42"/>
                </a:lnTo>
                <a:lnTo>
                  <a:pt x="651" y="40"/>
                </a:lnTo>
                <a:lnTo>
                  <a:pt x="649" y="38"/>
                </a:lnTo>
                <a:lnTo>
                  <a:pt x="647" y="38"/>
                </a:lnTo>
                <a:lnTo>
                  <a:pt x="645" y="36"/>
                </a:lnTo>
                <a:lnTo>
                  <a:pt x="643" y="36"/>
                </a:lnTo>
                <a:lnTo>
                  <a:pt x="641" y="34"/>
                </a:lnTo>
                <a:lnTo>
                  <a:pt x="639" y="32"/>
                </a:lnTo>
                <a:lnTo>
                  <a:pt x="637" y="32"/>
                </a:lnTo>
                <a:lnTo>
                  <a:pt x="636" y="30"/>
                </a:lnTo>
                <a:lnTo>
                  <a:pt x="634" y="30"/>
                </a:lnTo>
                <a:lnTo>
                  <a:pt x="632" y="28"/>
                </a:lnTo>
                <a:lnTo>
                  <a:pt x="630" y="28"/>
                </a:lnTo>
                <a:lnTo>
                  <a:pt x="630" y="26"/>
                </a:lnTo>
                <a:lnTo>
                  <a:pt x="628" y="26"/>
                </a:lnTo>
                <a:lnTo>
                  <a:pt x="626" y="24"/>
                </a:lnTo>
                <a:lnTo>
                  <a:pt x="624" y="24"/>
                </a:lnTo>
                <a:lnTo>
                  <a:pt x="622" y="22"/>
                </a:lnTo>
                <a:lnTo>
                  <a:pt x="618" y="22"/>
                </a:lnTo>
                <a:lnTo>
                  <a:pt x="616" y="19"/>
                </a:lnTo>
                <a:lnTo>
                  <a:pt x="614" y="19"/>
                </a:lnTo>
                <a:lnTo>
                  <a:pt x="614" y="18"/>
                </a:lnTo>
                <a:lnTo>
                  <a:pt x="611" y="18"/>
                </a:lnTo>
                <a:lnTo>
                  <a:pt x="609" y="16"/>
                </a:lnTo>
                <a:lnTo>
                  <a:pt x="607" y="16"/>
                </a:lnTo>
                <a:lnTo>
                  <a:pt x="607" y="15"/>
                </a:lnTo>
                <a:lnTo>
                  <a:pt x="603" y="15"/>
                </a:lnTo>
                <a:lnTo>
                  <a:pt x="601" y="13"/>
                </a:lnTo>
                <a:lnTo>
                  <a:pt x="597" y="13"/>
                </a:lnTo>
                <a:lnTo>
                  <a:pt x="595" y="11"/>
                </a:lnTo>
                <a:lnTo>
                  <a:pt x="593" y="11"/>
                </a:lnTo>
                <a:lnTo>
                  <a:pt x="593" y="10"/>
                </a:lnTo>
                <a:lnTo>
                  <a:pt x="589" y="10"/>
                </a:lnTo>
                <a:lnTo>
                  <a:pt x="588" y="8"/>
                </a:lnTo>
                <a:lnTo>
                  <a:pt x="586" y="8"/>
                </a:lnTo>
                <a:lnTo>
                  <a:pt x="586" y="7"/>
                </a:lnTo>
                <a:lnTo>
                  <a:pt x="582" y="7"/>
                </a:lnTo>
                <a:lnTo>
                  <a:pt x="580" y="5"/>
                </a:lnTo>
                <a:lnTo>
                  <a:pt x="572" y="5"/>
                </a:lnTo>
                <a:lnTo>
                  <a:pt x="572" y="4"/>
                </a:lnTo>
                <a:lnTo>
                  <a:pt x="566" y="4"/>
                </a:lnTo>
                <a:lnTo>
                  <a:pt x="566" y="3"/>
                </a:lnTo>
                <a:lnTo>
                  <a:pt x="559" y="3"/>
                </a:lnTo>
                <a:lnTo>
                  <a:pt x="559" y="2"/>
                </a:lnTo>
                <a:lnTo>
                  <a:pt x="551" y="2"/>
                </a:lnTo>
                <a:lnTo>
                  <a:pt x="551" y="1"/>
                </a:lnTo>
                <a:lnTo>
                  <a:pt x="545" y="1"/>
                </a:lnTo>
                <a:lnTo>
                  <a:pt x="545" y="0"/>
                </a:lnTo>
                <a:lnTo>
                  <a:pt x="5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715AD8F3-7F12-2F7C-831E-BA6E673AE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956" y="4617244"/>
            <a:ext cx="1119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14B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LSL</a:t>
            </a:r>
            <a:endParaRPr lang="en-US" sz="2400" dirty="0">
              <a:solidFill>
                <a:srgbClr val="14BE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95E07D2B-C4B3-FBB8-0210-3B4F273BC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75" y="4606992"/>
            <a:ext cx="1119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14B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</a:t>
            </a:r>
            <a:endParaRPr lang="en-US" sz="2400" dirty="0">
              <a:solidFill>
                <a:srgbClr val="14BE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99F050C7-A3B6-1181-122D-CC704E780C85}"/>
              </a:ext>
            </a:extLst>
          </p:cNvPr>
          <p:cNvSpPr/>
          <p:nvPr/>
        </p:nvSpPr>
        <p:spPr>
          <a:xfrm flipH="1">
            <a:off x="8068444" y="4096489"/>
            <a:ext cx="630262" cy="555680"/>
          </a:xfrm>
          <a:custGeom>
            <a:avLst/>
            <a:gdLst>
              <a:gd name="connsiteX0" fmla="*/ 0 w 630262"/>
              <a:gd name="connsiteY0" fmla="*/ 0 h 555680"/>
              <a:gd name="connsiteX1" fmla="*/ 158750 w 630262"/>
              <a:gd name="connsiteY1" fmla="*/ 285750 h 555680"/>
              <a:gd name="connsiteX2" fmla="*/ 384175 w 630262"/>
              <a:gd name="connsiteY2" fmla="*/ 476250 h 555680"/>
              <a:gd name="connsiteX3" fmla="*/ 619125 w 630262"/>
              <a:gd name="connsiteY3" fmla="*/ 533400 h 555680"/>
              <a:gd name="connsiteX4" fmla="*/ 6350 w 630262"/>
              <a:gd name="connsiteY4" fmla="*/ 533400 h 5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262" h="555680">
                <a:moveTo>
                  <a:pt x="0" y="0"/>
                </a:moveTo>
                <a:cubicBezTo>
                  <a:pt x="47360" y="103187"/>
                  <a:pt x="94721" y="206375"/>
                  <a:pt x="158750" y="285750"/>
                </a:cubicBezTo>
                <a:cubicBezTo>
                  <a:pt x="222779" y="365125"/>
                  <a:pt x="307446" y="434975"/>
                  <a:pt x="384175" y="476250"/>
                </a:cubicBezTo>
                <a:cubicBezTo>
                  <a:pt x="460904" y="517525"/>
                  <a:pt x="682096" y="523875"/>
                  <a:pt x="619125" y="533400"/>
                </a:cubicBezTo>
                <a:cubicBezTo>
                  <a:pt x="556154" y="542925"/>
                  <a:pt x="99483" y="578379"/>
                  <a:pt x="6350" y="533400"/>
                </a:cubicBezTo>
              </a:path>
            </a:pathLst>
          </a:custGeom>
          <a:solidFill>
            <a:srgbClr val="14BEF0"/>
          </a:solidFill>
          <a:ln>
            <a:solidFill>
              <a:srgbClr val="14B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7DDE308C-BB0D-A852-F09F-649EEDAA74E4}"/>
              </a:ext>
            </a:extLst>
          </p:cNvPr>
          <p:cNvSpPr>
            <a:spLocks/>
          </p:cNvSpPr>
          <p:nvPr/>
        </p:nvSpPr>
        <p:spPr bwMode="auto">
          <a:xfrm>
            <a:off x="7330281" y="4617244"/>
            <a:ext cx="4133850" cy="28575"/>
          </a:xfrm>
          <a:custGeom>
            <a:avLst/>
            <a:gdLst>
              <a:gd name="T0" fmla="*/ 8 w 3189"/>
              <a:gd name="T1" fmla="*/ 0 h 9"/>
              <a:gd name="T2" fmla="*/ 4 w 3189"/>
              <a:gd name="T3" fmla="*/ 0 h 9"/>
              <a:gd name="T4" fmla="*/ 0 w 3189"/>
              <a:gd name="T5" fmla="*/ 2 h 9"/>
              <a:gd name="T6" fmla="*/ 0 w 3189"/>
              <a:gd name="T7" fmla="*/ 7 h 9"/>
              <a:gd name="T8" fmla="*/ 2 w 3189"/>
              <a:gd name="T9" fmla="*/ 7 h 9"/>
              <a:gd name="T10" fmla="*/ 4 w 3189"/>
              <a:gd name="T11" fmla="*/ 8 h 9"/>
              <a:gd name="T12" fmla="*/ 6 w 3189"/>
              <a:gd name="T13" fmla="*/ 8 h 9"/>
              <a:gd name="T14" fmla="*/ 8 w 3189"/>
              <a:gd name="T15" fmla="*/ 9 h 9"/>
              <a:gd name="T16" fmla="*/ 3181 w 3189"/>
              <a:gd name="T17" fmla="*/ 9 h 9"/>
              <a:gd name="T18" fmla="*/ 3183 w 3189"/>
              <a:gd name="T19" fmla="*/ 8 h 9"/>
              <a:gd name="T20" fmla="*/ 3185 w 3189"/>
              <a:gd name="T21" fmla="*/ 8 h 9"/>
              <a:gd name="T22" fmla="*/ 3185 w 3189"/>
              <a:gd name="T23" fmla="*/ 7 h 9"/>
              <a:gd name="T24" fmla="*/ 3187 w 3189"/>
              <a:gd name="T25" fmla="*/ 7 h 9"/>
              <a:gd name="T26" fmla="*/ 3187 w 3189"/>
              <a:gd name="T27" fmla="*/ 5 h 9"/>
              <a:gd name="T28" fmla="*/ 3189 w 3189"/>
              <a:gd name="T29" fmla="*/ 4 h 9"/>
              <a:gd name="T30" fmla="*/ 3187 w 3189"/>
              <a:gd name="T31" fmla="*/ 3 h 9"/>
              <a:gd name="T32" fmla="*/ 3187 w 3189"/>
              <a:gd name="T33" fmla="*/ 2 h 9"/>
              <a:gd name="T34" fmla="*/ 3185 w 3189"/>
              <a:gd name="T35" fmla="*/ 1 h 9"/>
              <a:gd name="T36" fmla="*/ 3185 w 3189"/>
              <a:gd name="T37" fmla="*/ 0 h 9"/>
              <a:gd name="T38" fmla="*/ 3181 w 3189"/>
              <a:gd name="T39" fmla="*/ 0 h 9"/>
              <a:gd name="T40" fmla="*/ 8 w 3189"/>
              <a:gd name="T4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89" h="9">
                <a:moveTo>
                  <a:pt x="8" y="0"/>
                </a:moveTo>
                <a:lnTo>
                  <a:pt x="4" y="0"/>
                </a:lnTo>
                <a:lnTo>
                  <a:pt x="0" y="2"/>
                </a:lnTo>
                <a:lnTo>
                  <a:pt x="0" y="7"/>
                </a:lnTo>
                <a:lnTo>
                  <a:pt x="2" y="7"/>
                </a:lnTo>
                <a:lnTo>
                  <a:pt x="4" y="8"/>
                </a:lnTo>
                <a:lnTo>
                  <a:pt x="6" y="8"/>
                </a:lnTo>
                <a:lnTo>
                  <a:pt x="8" y="9"/>
                </a:lnTo>
                <a:lnTo>
                  <a:pt x="3181" y="9"/>
                </a:lnTo>
                <a:lnTo>
                  <a:pt x="3183" y="8"/>
                </a:lnTo>
                <a:lnTo>
                  <a:pt x="3185" y="8"/>
                </a:lnTo>
                <a:lnTo>
                  <a:pt x="3185" y="7"/>
                </a:lnTo>
                <a:lnTo>
                  <a:pt x="3187" y="7"/>
                </a:lnTo>
                <a:lnTo>
                  <a:pt x="3187" y="5"/>
                </a:lnTo>
                <a:lnTo>
                  <a:pt x="3189" y="4"/>
                </a:lnTo>
                <a:lnTo>
                  <a:pt x="3187" y="3"/>
                </a:lnTo>
                <a:lnTo>
                  <a:pt x="3187" y="2"/>
                </a:lnTo>
                <a:lnTo>
                  <a:pt x="3185" y="1"/>
                </a:lnTo>
                <a:lnTo>
                  <a:pt x="3185" y="0"/>
                </a:lnTo>
                <a:lnTo>
                  <a:pt x="3181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2222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BD405CFC-CD58-2D99-AEB2-310233547AD0}"/>
              </a:ext>
            </a:extLst>
          </p:cNvPr>
          <p:cNvSpPr>
            <a:spLocks/>
          </p:cNvSpPr>
          <p:nvPr/>
        </p:nvSpPr>
        <p:spPr bwMode="auto">
          <a:xfrm>
            <a:off x="8673306" y="2120106"/>
            <a:ext cx="19050" cy="2525713"/>
          </a:xfrm>
          <a:custGeom>
            <a:avLst/>
            <a:gdLst>
              <a:gd name="T0" fmla="*/ 15 w 15"/>
              <a:gd name="T1" fmla="*/ 5 h 796"/>
              <a:gd name="T2" fmla="*/ 14 w 15"/>
              <a:gd name="T3" fmla="*/ 3 h 796"/>
              <a:gd name="T4" fmla="*/ 14 w 15"/>
              <a:gd name="T5" fmla="*/ 2 h 796"/>
              <a:gd name="T6" fmla="*/ 12 w 15"/>
              <a:gd name="T7" fmla="*/ 1 h 796"/>
              <a:gd name="T8" fmla="*/ 12 w 15"/>
              <a:gd name="T9" fmla="*/ 0 h 796"/>
              <a:gd name="T10" fmla="*/ 4 w 15"/>
              <a:gd name="T11" fmla="*/ 0 h 796"/>
              <a:gd name="T12" fmla="*/ 0 w 15"/>
              <a:gd name="T13" fmla="*/ 2 h 796"/>
              <a:gd name="T14" fmla="*/ 0 w 15"/>
              <a:gd name="T15" fmla="*/ 794 h 796"/>
              <a:gd name="T16" fmla="*/ 2 w 15"/>
              <a:gd name="T17" fmla="*/ 794 h 796"/>
              <a:gd name="T18" fmla="*/ 4 w 15"/>
              <a:gd name="T19" fmla="*/ 795 h 796"/>
              <a:gd name="T20" fmla="*/ 6 w 15"/>
              <a:gd name="T21" fmla="*/ 795 h 796"/>
              <a:gd name="T22" fmla="*/ 8 w 15"/>
              <a:gd name="T23" fmla="*/ 796 h 796"/>
              <a:gd name="T24" fmla="*/ 10 w 15"/>
              <a:gd name="T25" fmla="*/ 795 h 796"/>
              <a:gd name="T26" fmla="*/ 12 w 15"/>
              <a:gd name="T27" fmla="*/ 795 h 796"/>
              <a:gd name="T28" fmla="*/ 12 w 15"/>
              <a:gd name="T29" fmla="*/ 794 h 796"/>
              <a:gd name="T30" fmla="*/ 14 w 15"/>
              <a:gd name="T31" fmla="*/ 794 h 796"/>
              <a:gd name="T32" fmla="*/ 14 w 15"/>
              <a:gd name="T33" fmla="*/ 792 h 796"/>
              <a:gd name="T34" fmla="*/ 15 w 15"/>
              <a:gd name="T35" fmla="*/ 791 h 796"/>
              <a:gd name="T36" fmla="*/ 15 w 15"/>
              <a:gd name="T37" fmla="*/ 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796">
                <a:moveTo>
                  <a:pt x="15" y="5"/>
                </a:moveTo>
                <a:lnTo>
                  <a:pt x="14" y="3"/>
                </a:lnTo>
                <a:lnTo>
                  <a:pt x="14" y="2"/>
                </a:lnTo>
                <a:lnTo>
                  <a:pt x="12" y="1"/>
                </a:lnTo>
                <a:lnTo>
                  <a:pt x="12" y="0"/>
                </a:lnTo>
                <a:lnTo>
                  <a:pt x="4" y="0"/>
                </a:lnTo>
                <a:lnTo>
                  <a:pt x="0" y="2"/>
                </a:lnTo>
                <a:lnTo>
                  <a:pt x="0" y="794"/>
                </a:lnTo>
                <a:lnTo>
                  <a:pt x="2" y="794"/>
                </a:lnTo>
                <a:lnTo>
                  <a:pt x="4" y="795"/>
                </a:lnTo>
                <a:lnTo>
                  <a:pt x="6" y="795"/>
                </a:lnTo>
                <a:lnTo>
                  <a:pt x="8" y="796"/>
                </a:lnTo>
                <a:lnTo>
                  <a:pt x="10" y="795"/>
                </a:lnTo>
                <a:lnTo>
                  <a:pt x="12" y="795"/>
                </a:lnTo>
                <a:lnTo>
                  <a:pt x="12" y="794"/>
                </a:lnTo>
                <a:lnTo>
                  <a:pt x="14" y="794"/>
                </a:lnTo>
                <a:lnTo>
                  <a:pt x="14" y="792"/>
                </a:lnTo>
                <a:lnTo>
                  <a:pt x="15" y="791"/>
                </a:lnTo>
                <a:lnTo>
                  <a:pt x="15" y="5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14BEF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6CFBED4D-02FA-39C7-F993-B23F25F8900D}"/>
              </a:ext>
            </a:extLst>
          </p:cNvPr>
          <p:cNvSpPr>
            <a:spLocks/>
          </p:cNvSpPr>
          <p:nvPr/>
        </p:nvSpPr>
        <p:spPr bwMode="auto">
          <a:xfrm>
            <a:off x="10043318" y="2120106"/>
            <a:ext cx="20638" cy="2525713"/>
          </a:xfrm>
          <a:custGeom>
            <a:avLst/>
            <a:gdLst>
              <a:gd name="T0" fmla="*/ 15 w 15"/>
              <a:gd name="T1" fmla="*/ 5 h 796"/>
              <a:gd name="T2" fmla="*/ 13 w 15"/>
              <a:gd name="T3" fmla="*/ 3 h 796"/>
              <a:gd name="T4" fmla="*/ 13 w 15"/>
              <a:gd name="T5" fmla="*/ 2 h 796"/>
              <a:gd name="T6" fmla="*/ 11 w 15"/>
              <a:gd name="T7" fmla="*/ 1 h 796"/>
              <a:gd name="T8" fmla="*/ 11 w 15"/>
              <a:gd name="T9" fmla="*/ 0 h 796"/>
              <a:gd name="T10" fmla="*/ 3 w 15"/>
              <a:gd name="T11" fmla="*/ 0 h 796"/>
              <a:gd name="T12" fmla="*/ 0 w 15"/>
              <a:gd name="T13" fmla="*/ 2 h 796"/>
              <a:gd name="T14" fmla="*/ 0 w 15"/>
              <a:gd name="T15" fmla="*/ 794 h 796"/>
              <a:gd name="T16" fmla="*/ 1 w 15"/>
              <a:gd name="T17" fmla="*/ 794 h 796"/>
              <a:gd name="T18" fmla="*/ 3 w 15"/>
              <a:gd name="T19" fmla="*/ 795 h 796"/>
              <a:gd name="T20" fmla="*/ 5 w 15"/>
              <a:gd name="T21" fmla="*/ 795 h 796"/>
              <a:gd name="T22" fmla="*/ 7 w 15"/>
              <a:gd name="T23" fmla="*/ 796 h 796"/>
              <a:gd name="T24" fmla="*/ 9 w 15"/>
              <a:gd name="T25" fmla="*/ 795 h 796"/>
              <a:gd name="T26" fmla="*/ 11 w 15"/>
              <a:gd name="T27" fmla="*/ 795 h 796"/>
              <a:gd name="T28" fmla="*/ 11 w 15"/>
              <a:gd name="T29" fmla="*/ 794 h 796"/>
              <a:gd name="T30" fmla="*/ 13 w 15"/>
              <a:gd name="T31" fmla="*/ 794 h 796"/>
              <a:gd name="T32" fmla="*/ 13 w 15"/>
              <a:gd name="T33" fmla="*/ 792 h 796"/>
              <a:gd name="T34" fmla="*/ 15 w 15"/>
              <a:gd name="T35" fmla="*/ 791 h 796"/>
              <a:gd name="T36" fmla="*/ 15 w 15"/>
              <a:gd name="T37" fmla="*/ 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796">
                <a:moveTo>
                  <a:pt x="15" y="5"/>
                </a:moveTo>
                <a:lnTo>
                  <a:pt x="13" y="3"/>
                </a:lnTo>
                <a:lnTo>
                  <a:pt x="13" y="2"/>
                </a:lnTo>
                <a:lnTo>
                  <a:pt x="11" y="1"/>
                </a:lnTo>
                <a:lnTo>
                  <a:pt x="11" y="0"/>
                </a:lnTo>
                <a:lnTo>
                  <a:pt x="3" y="0"/>
                </a:lnTo>
                <a:lnTo>
                  <a:pt x="0" y="2"/>
                </a:lnTo>
                <a:lnTo>
                  <a:pt x="0" y="794"/>
                </a:lnTo>
                <a:lnTo>
                  <a:pt x="1" y="794"/>
                </a:lnTo>
                <a:lnTo>
                  <a:pt x="3" y="795"/>
                </a:lnTo>
                <a:lnTo>
                  <a:pt x="5" y="795"/>
                </a:lnTo>
                <a:lnTo>
                  <a:pt x="7" y="796"/>
                </a:lnTo>
                <a:lnTo>
                  <a:pt x="9" y="795"/>
                </a:lnTo>
                <a:lnTo>
                  <a:pt x="11" y="795"/>
                </a:lnTo>
                <a:lnTo>
                  <a:pt x="11" y="794"/>
                </a:lnTo>
                <a:lnTo>
                  <a:pt x="13" y="794"/>
                </a:lnTo>
                <a:lnTo>
                  <a:pt x="13" y="792"/>
                </a:lnTo>
                <a:lnTo>
                  <a:pt x="15" y="791"/>
                </a:lnTo>
                <a:lnTo>
                  <a:pt x="15" y="5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14BEF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8BB404-4816-6709-C1F4-0C7C3F60D95F}"/>
              </a:ext>
            </a:extLst>
          </p:cNvPr>
          <p:cNvSpPr txBox="1"/>
          <p:nvPr/>
        </p:nvSpPr>
        <p:spPr>
          <a:xfrm>
            <a:off x="7854156" y="510357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outside of spec limits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E46C28-1542-AD83-084E-BD60B10AD663}"/>
              </a:ext>
            </a:extLst>
          </p:cNvPr>
          <p:cNvCxnSpPr>
            <a:stCxn id="22" idx="0"/>
            <a:endCxn id="20" idx="17"/>
          </p:cNvCxnSpPr>
          <p:nvPr/>
        </p:nvCxnSpPr>
        <p:spPr>
          <a:xfrm flipH="1" flipV="1">
            <a:off x="8692356" y="4629954"/>
            <a:ext cx="754544" cy="473620"/>
          </a:xfrm>
          <a:prstGeom prst="straightConnector1">
            <a:avLst/>
          </a:prstGeom>
          <a:ln>
            <a:solidFill>
              <a:srgbClr val="05314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68A483-F571-1C15-2D2E-5837381DE7FE}"/>
              </a:ext>
            </a:extLst>
          </p:cNvPr>
          <p:cNvCxnSpPr>
            <a:stCxn id="22" idx="0"/>
            <a:endCxn id="14" idx="4"/>
          </p:cNvCxnSpPr>
          <p:nvPr/>
        </p:nvCxnSpPr>
        <p:spPr>
          <a:xfrm flipV="1">
            <a:off x="9446900" y="4609251"/>
            <a:ext cx="632137" cy="494323"/>
          </a:xfrm>
          <a:prstGeom prst="straightConnector1">
            <a:avLst/>
          </a:prstGeom>
          <a:ln>
            <a:solidFill>
              <a:srgbClr val="05314A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51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42FA-35A4-F657-56A2-6CD5452A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Calculating Process Capability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BF99E72-A895-8B5A-B3A0-53A76F1B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91" y="1299796"/>
            <a:ext cx="8952218" cy="452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036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5E7A-769C-B102-B06B-72D29260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Stability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232D6D-AB9E-2CF0-C193-54FD2D71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86" y="1597850"/>
            <a:ext cx="6715983" cy="392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A223D2-5E41-074B-1251-208EB692C9F6}"/>
              </a:ext>
            </a:extLst>
          </p:cNvPr>
          <p:cNvCxnSpPr>
            <a:stCxn id="6" idx="3"/>
          </p:cNvCxnSpPr>
          <p:nvPr/>
        </p:nvCxnSpPr>
        <p:spPr>
          <a:xfrm flipV="1">
            <a:off x="3278065" y="2857218"/>
            <a:ext cx="636221" cy="707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025B98-770D-3C74-56AA-4E695AC17727}"/>
              </a:ext>
            </a:extLst>
          </p:cNvPr>
          <p:cNvSpPr txBox="1"/>
          <p:nvPr/>
        </p:nvSpPr>
        <p:spPr>
          <a:xfrm>
            <a:off x="1390160" y="2687815"/>
            <a:ext cx="1887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sample means and ranges and in control and do not indicate obvious trends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72AB7-830D-DE02-0B1E-FCE15BD5E2FA}"/>
              </a:ext>
            </a:extLst>
          </p:cNvPr>
          <p:cNvCxnSpPr>
            <a:stCxn id="6" idx="3"/>
          </p:cNvCxnSpPr>
          <p:nvPr/>
        </p:nvCxnSpPr>
        <p:spPr>
          <a:xfrm>
            <a:off x="3278065" y="3564978"/>
            <a:ext cx="636221" cy="1046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493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BD665-0CE7-62DC-F6D5-C832686A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Normality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C1B76B-D100-28C2-1BAE-70ECA8610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86" y="1608809"/>
            <a:ext cx="3462185" cy="3451651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Placing all data in a histogram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 used to help determine normality.  If the data represents a normal curve.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BF55260-74A5-4547-BB62-363FC2B8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83" y="1374408"/>
            <a:ext cx="6035431" cy="425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689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2DCE-71A6-D598-ABA0-1709B446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Normality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DD2755-1359-D877-B89E-E9A3271BA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568"/>
            <a:ext cx="10515600" cy="4327769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more statistical method is to use the Anderson Darling test for normality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Minitab go to: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 &gt; Basic Statistics &gt; Normality Test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 Anderson Darling and click ok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859BE8-023A-118F-40F2-46D14433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446" y="1823353"/>
            <a:ext cx="4548554" cy="334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224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4E9F-B05E-A25B-69A9-226CF181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Interpreting Normality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DAE5BA-6F36-E613-6FA2-B727DEA5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1" y="1506905"/>
            <a:ext cx="6529754" cy="435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AF3CBD-05D7-0037-1A4C-E1DE82A12EB5}"/>
              </a:ext>
            </a:extLst>
          </p:cNvPr>
          <p:cNvSpPr txBox="1"/>
          <p:nvPr/>
        </p:nvSpPr>
        <p:spPr>
          <a:xfrm>
            <a:off x="7577014" y="1537131"/>
            <a:ext cx="3990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p-Value must be greater than or equal to 0.05 to match the normal distribution.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E21456-0769-46D9-5452-75FA48C9C841}"/>
              </a:ext>
            </a:extLst>
          </p:cNvPr>
          <p:cNvCxnSpPr>
            <a:stCxn id="5" idx="2"/>
          </p:cNvCxnSpPr>
          <p:nvPr/>
        </p:nvCxnSpPr>
        <p:spPr>
          <a:xfrm flipH="1">
            <a:off x="7424615" y="2460461"/>
            <a:ext cx="2147602" cy="536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41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C9F1-3954-1E84-E136-29394099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Indices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B7FC18-D17C-E460-D950-EADC8EAA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261" y="1189892"/>
            <a:ext cx="10982569" cy="482795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Indices of process variation only, in regard to specification;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P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Indices of process variation and centering combined, in regard to specification;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P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</a:p>
        </p:txBody>
      </p:sp>
    </p:spTree>
    <p:extLst>
      <p:ext uri="{BB962C8B-B14F-4D97-AF65-F5344CB8AC3E}">
        <p14:creationId xmlns:p14="http://schemas.microsoft.com/office/powerpoint/2010/main" val="3787684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79B9-E723-6D50-7BEA-6C029C00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F5B706-1FD0-20BD-079E-55CABE445046}"/>
              </a:ext>
            </a:extLst>
          </p:cNvPr>
          <p:cNvSpPr txBox="1">
            <a:spLocks/>
          </p:cNvSpPr>
          <p:nvPr/>
        </p:nvSpPr>
        <p:spPr>
          <a:xfrm>
            <a:off x="838199" y="1057754"/>
            <a:ext cx="7789333" cy="1267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5314A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A09B74-CDEB-4E38-3F18-9A59AAAF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59354"/>
            <a:ext cx="10515599" cy="422544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 calculating capability or performance indices we need to make sure of a couple of things!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process needs to be stable (in control)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process needs to be normal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completed MSA needs to prove the measurement system is acceptable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the above items are not met understand the results of the capability studies may be inaccurate. Also, per the AIAG PPAP manual (4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Edition) if the above items are not met corrective actions may be required prior to PPAP submittal.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2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77CD-4971-1175-214B-2063AB0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Data Important?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B6DE7A-C6E8-C73E-C57F-F492FFA4A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61" y="1118838"/>
            <a:ext cx="10708888" cy="504778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we don’t collect data about a process then what?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Without data we don’t understand the process / product</a:t>
            </a:r>
          </a:p>
          <a:p>
            <a:pPr marL="40005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what?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Without understanding of the process / product we can’t control the outcome</a:t>
            </a:r>
          </a:p>
          <a:p>
            <a:pPr marL="40005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it important to control the outcome?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you can’t control the outcome you are dependent on chance.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may have a good outcome, you may not. 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Without data collection you may not know either way.</a:t>
            </a:r>
          </a:p>
        </p:txBody>
      </p:sp>
    </p:spTree>
    <p:extLst>
      <p:ext uri="{BB962C8B-B14F-4D97-AF65-F5344CB8AC3E}">
        <p14:creationId xmlns:p14="http://schemas.microsoft.com/office/powerpoint/2010/main" val="2941672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13E2-56B7-5BF1-97E6-4551097E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8A239DD-3F5D-9859-EB1B-CAF43892D7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98415" y="1354015"/>
                <a:ext cx="10960176" cy="1275082"/>
              </a:xfrm>
            </p:spPr>
            <p:txBody>
              <a:bodyPr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Potential Process Capability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𝑇𝑜𝑙𝑒𝑟𝑎𝑛𝑐𝑒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𝑊𝑖𝑑𝑡h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𝐷𝑖𝑠𝑡𝑟𝑖𝑏𝑢𝑡𝑖𝑜𝑛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𝑉𝑜𝑖𝑐𝑒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𝐶𝑢𝑠𝑡𝑜𝑚𝑒𝑟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𝑉𝑜𝑖𝑐𝑒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𝑃𝑟𝑜𝑐𝑒𝑠𝑠</m:t>
                        </m:r>
                      </m:den>
                    </m:f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8A239DD-3F5D-9859-EB1B-CAF43892D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8415" y="1354015"/>
                <a:ext cx="10960176" cy="127508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E31F4F6-ED45-DEA1-B322-A217544C824D}"/>
              </a:ext>
            </a:extLst>
          </p:cNvPr>
          <p:cNvSpPr txBox="1"/>
          <p:nvPr/>
        </p:nvSpPr>
        <p:spPr>
          <a:xfrm>
            <a:off x="1531815" y="2725615"/>
            <a:ext cx="965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index indicates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process capability.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 is not impacted by the process location and can only be calculated for bilateral tolerance.</a:t>
            </a:r>
          </a:p>
        </p:txBody>
      </p:sp>
    </p:spTree>
    <p:extLst>
      <p:ext uri="{BB962C8B-B14F-4D97-AF65-F5344CB8AC3E}">
        <p14:creationId xmlns:p14="http://schemas.microsoft.com/office/powerpoint/2010/main" val="3591726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8EA7-7C3F-5FBD-E6CC-3ACF148C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5D3CBB-4B57-EECB-17C1-67BF5DFAF8BB}"/>
                  </a:ext>
                </a:extLst>
              </p:cNvPr>
              <p:cNvSpPr txBox="1"/>
              <p:nvPr/>
            </p:nvSpPr>
            <p:spPr>
              <a:xfrm>
                <a:off x="999392" y="1522829"/>
                <a:ext cx="4786923" cy="104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𝑈𝑆𝐿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𝐿𝑆𝐿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3200" b="0" i="1" baseline="-25000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baseline="-2500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𝑈𝑆𝐿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𝐿𝑆𝐿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6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3200" b="0" i="1" baseline="-25000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5D3CBB-4B57-EECB-17C1-67BF5DFAF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92" y="1522829"/>
                <a:ext cx="4786923" cy="1048557"/>
              </a:xfrm>
              <a:prstGeom prst="rect">
                <a:avLst/>
              </a:prstGeom>
              <a:blipFill>
                <a:blip r:embed="rId2"/>
                <a:stretch>
                  <a:fillRect l="-3312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9E7241-8259-66BB-21A8-456E2B732CC9}"/>
                  </a:ext>
                </a:extLst>
              </p:cNvPr>
              <p:cNvSpPr txBox="1"/>
              <p:nvPr/>
            </p:nvSpPr>
            <p:spPr>
              <a:xfrm>
                <a:off x="999392" y="3211513"/>
                <a:ext cx="707097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USL = Upper specification limit</a:t>
                </a: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LSL = Lower specification limit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= Average Range</a:t>
                </a:r>
              </a:p>
              <a:p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= a constant value based on subgroup sample size</a:t>
                </a:r>
                <a:endParaRPr lang="en-US" sz="2200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9E7241-8259-66BB-21A8-456E2B732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92" y="3211513"/>
                <a:ext cx="7070970" cy="2123658"/>
              </a:xfrm>
              <a:prstGeom prst="rect">
                <a:avLst/>
              </a:prstGeom>
              <a:blipFill>
                <a:blip r:embed="rId3"/>
                <a:stretch>
                  <a:fillRect l="-1121" t="-1724" r="-60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51F377-A0CC-7754-D0D9-D54925894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06765"/>
              </p:ext>
            </p:extLst>
          </p:nvPr>
        </p:nvGraphicFramePr>
        <p:xfrm>
          <a:off x="8231554" y="961292"/>
          <a:ext cx="3499338" cy="506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7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 Size</a:t>
                      </a:r>
                    </a:p>
                  </a:txBody>
                  <a:tcPr anchor="ctr">
                    <a:solidFill>
                      <a:srgbClr val="0531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531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257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738F-27E9-BEEB-A861-097B358C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Interpreting C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D1161-6E2A-FBBC-F378-19C1F683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574800"/>
            <a:ext cx="5088275" cy="333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52B921D-D365-DD67-DC6F-FC495751408A}"/>
              </a:ext>
            </a:extLst>
          </p:cNvPr>
          <p:cNvSpPr/>
          <p:nvPr/>
        </p:nvSpPr>
        <p:spPr>
          <a:xfrm>
            <a:off x="533398" y="2609421"/>
            <a:ext cx="711879" cy="498945"/>
          </a:xfrm>
          <a:prstGeom prst="ellipse">
            <a:avLst/>
          </a:prstGeom>
          <a:solidFill>
            <a:srgbClr val="14BEF0"/>
          </a:solidFill>
          <a:ln>
            <a:solidFill>
              <a:srgbClr val="14BE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C690B4-1650-0438-95A6-4F556149E4EE}"/>
              </a:ext>
            </a:extLst>
          </p:cNvPr>
          <p:cNvSpPr/>
          <p:nvPr/>
        </p:nvSpPr>
        <p:spPr>
          <a:xfrm>
            <a:off x="533399" y="3377894"/>
            <a:ext cx="711879" cy="498945"/>
          </a:xfrm>
          <a:prstGeom prst="ellipse">
            <a:avLst/>
          </a:prstGeom>
          <a:solidFill>
            <a:srgbClr val="14BEF0"/>
          </a:solidFill>
          <a:ln>
            <a:solidFill>
              <a:srgbClr val="14BE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5ED80E-E955-B077-65FD-1ADD113F63D9}"/>
              </a:ext>
            </a:extLst>
          </p:cNvPr>
          <p:cNvSpPr/>
          <p:nvPr/>
        </p:nvSpPr>
        <p:spPr>
          <a:xfrm>
            <a:off x="533399" y="4147730"/>
            <a:ext cx="711879" cy="498945"/>
          </a:xfrm>
          <a:prstGeom prst="ellipse">
            <a:avLst/>
          </a:prstGeom>
          <a:solidFill>
            <a:srgbClr val="14BEF0"/>
          </a:solidFill>
          <a:ln>
            <a:solidFill>
              <a:srgbClr val="14BE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98306-7B95-59DB-16A5-5C0097771B97}"/>
              </a:ext>
            </a:extLst>
          </p:cNvPr>
          <p:cNvSpPr txBox="1"/>
          <p:nvPr/>
        </p:nvSpPr>
        <p:spPr>
          <a:xfrm>
            <a:off x="838200" y="4821535"/>
            <a:ext cx="4093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 = Number of times the car (distribution) fits in the garage (specification limit)</a:t>
            </a:r>
          </a:p>
        </p:txBody>
      </p:sp>
      <p:pic>
        <p:nvPicPr>
          <p:cNvPr id="9" name="Picture 5" descr="http://openclipart.org/image/800px/svg_to_png/9794/Anonymous_car_front_view.png">
            <a:extLst>
              <a:ext uri="{FF2B5EF4-FFF2-40B4-BE49-F238E27FC236}">
                <a16:creationId xmlns:a16="http://schemas.microsoft.com/office/drawing/2014/main" id="{01EB6F20-423B-70C8-9123-9EA45DEF2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937" y="3320730"/>
            <a:ext cx="4093307" cy="14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openclipart.org/image/800px/svg_to_png/9794/Anonymous_car_front_view.png">
            <a:extLst>
              <a:ext uri="{FF2B5EF4-FFF2-40B4-BE49-F238E27FC236}">
                <a16:creationId xmlns:a16="http://schemas.microsoft.com/office/drawing/2014/main" id="{8A7E77B8-646D-781B-914F-171852B2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938" y="3543624"/>
            <a:ext cx="3470412" cy="12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openclipart.org/image/800px/svg_to_png/9794/Anonymous_car_front_view.png">
            <a:extLst>
              <a:ext uri="{FF2B5EF4-FFF2-40B4-BE49-F238E27FC236}">
                <a16:creationId xmlns:a16="http://schemas.microsoft.com/office/drawing/2014/main" id="{BEAEDB43-5076-72B2-C61B-B192B8754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939" y="3861180"/>
            <a:ext cx="1735205" cy="9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3">
            <a:extLst>
              <a:ext uri="{FF2B5EF4-FFF2-40B4-BE49-F238E27FC236}">
                <a16:creationId xmlns:a16="http://schemas.microsoft.com/office/drawing/2014/main" id="{D59777D1-9A0A-14A3-51E7-0CB0BE042554}"/>
              </a:ext>
            </a:extLst>
          </p:cNvPr>
          <p:cNvSpPr>
            <a:spLocks/>
          </p:cNvSpPr>
          <p:nvPr/>
        </p:nvSpPr>
        <p:spPr bwMode="auto">
          <a:xfrm>
            <a:off x="8519262" y="2698750"/>
            <a:ext cx="1392238" cy="1550988"/>
          </a:xfrm>
          <a:custGeom>
            <a:avLst/>
            <a:gdLst>
              <a:gd name="T0" fmla="*/ 490 w 1074"/>
              <a:gd name="T1" fmla="*/ 7 h 489"/>
              <a:gd name="T2" fmla="*/ 463 w 1074"/>
              <a:gd name="T3" fmla="*/ 17 h 489"/>
              <a:gd name="T4" fmla="*/ 436 w 1074"/>
              <a:gd name="T5" fmla="*/ 31 h 489"/>
              <a:gd name="T6" fmla="*/ 411 w 1074"/>
              <a:gd name="T7" fmla="*/ 47 h 489"/>
              <a:gd name="T8" fmla="*/ 392 w 1074"/>
              <a:gd name="T9" fmla="*/ 63 h 489"/>
              <a:gd name="T10" fmla="*/ 367 w 1074"/>
              <a:gd name="T11" fmla="*/ 82 h 489"/>
              <a:gd name="T12" fmla="*/ 351 w 1074"/>
              <a:gd name="T13" fmla="*/ 99 h 489"/>
              <a:gd name="T14" fmla="*/ 338 w 1074"/>
              <a:gd name="T15" fmla="*/ 112 h 489"/>
              <a:gd name="T16" fmla="*/ 326 w 1074"/>
              <a:gd name="T17" fmla="*/ 126 h 489"/>
              <a:gd name="T18" fmla="*/ 313 w 1074"/>
              <a:gd name="T19" fmla="*/ 139 h 489"/>
              <a:gd name="T20" fmla="*/ 301 w 1074"/>
              <a:gd name="T21" fmla="*/ 154 h 489"/>
              <a:gd name="T22" fmla="*/ 288 w 1074"/>
              <a:gd name="T23" fmla="*/ 166 h 489"/>
              <a:gd name="T24" fmla="*/ 276 w 1074"/>
              <a:gd name="T25" fmla="*/ 181 h 489"/>
              <a:gd name="T26" fmla="*/ 263 w 1074"/>
              <a:gd name="T27" fmla="*/ 195 h 489"/>
              <a:gd name="T28" fmla="*/ 251 w 1074"/>
              <a:gd name="T29" fmla="*/ 211 h 489"/>
              <a:gd name="T30" fmla="*/ 238 w 1074"/>
              <a:gd name="T31" fmla="*/ 226 h 489"/>
              <a:gd name="T32" fmla="*/ 226 w 1074"/>
              <a:gd name="T33" fmla="*/ 242 h 489"/>
              <a:gd name="T34" fmla="*/ 213 w 1074"/>
              <a:gd name="T35" fmla="*/ 255 h 489"/>
              <a:gd name="T36" fmla="*/ 201 w 1074"/>
              <a:gd name="T37" fmla="*/ 272 h 489"/>
              <a:gd name="T38" fmla="*/ 188 w 1074"/>
              <a:gd name="T39" fmla="*/ 286 h 489"/>
              <a:gd name="T40" fmla="*/ 176 w 1074"/>
              <a:gd name="T41" fmla="*/ 301 h 489"/>
              <a:gd name="T42" fmla="*/ 163 w 1074"/>
              <a:gd name="T43" fmla="*/ 315 h 489"/>
              <a:gd name="T44" fmla="*/ 151 w 1074"/>
              <a:gd name="T45" fmla="*/ 332 h 489"/>
              <a:gd name="T46" fmla="*/ 138 w 1074"/>
              <a:gd name="T47" fmla="*/ 345 h 489"/>
              <a:gd name="T48" fmla="*/ 126 w 1074"/>
              <a:gd name="T49" fmla="*/ 361 h 489"/>
              <a:gd name="T50" fmla="*/ 113 w 1074"/>
              <a:gd name="T51" fmla="*/ 374 h 489"/>
              <a:gd name="T52" fmla="*/ 101 w 1074"/>
              <a:gd name="T53" fmla="*/ 389 h 489"/>
              <a:gd name="T54" fmla="*/ 88 w 1074"/>
              <a:gd name="T55" fmla="*/ 402 h 489"/>
              <a:gd name="T56" fmla="*/ 76 w 1074"/>
              <a:gd name="T57" fmla="*/ 417 h 489"/>
              <a:gd name="T58" fmla="*/ 63 w 1074"/>
              <a:gd name="T59" fmla="*/ 429 h 489"/>
              <a:gd name="T60" fmla="*/ 48 w 1074"/>
              <a:gd name="T61" fmla="*/ 446 h 489"/>
              <a:gd name="T62" fmla="*/ 27 w 1074"/>
              <a:gd name="T63" fmla="*/ 463 h 489"/>
              <a:gd name="T64" fmla="*/ 9 w 1074"/>
              <a:gd name="T65" fmla="*/ 480 h 489"/>
              <a:gd name="T66" fmla="*/ 1064 w 1074"/>
              <a:gd name="T67" fmla="*/ 480 h 489"/>
              <a:gd name="T68" fmla="*/ 1045 w 1074"/>
              <a:gd name="T69" fmla="*/ 462 h 489"/>
              <a:gd name="T70" fmla="*/ 1026 w 1074"/>
              <a:gd name="T71" fmla="*/ 445 h 489"/>
              <a:gd name="T72" fmla="*/ 1006 w 1074"/>
              <a:gd name="T73" fmla="*/ 424 h 489"/>
              <a:gd name="T74" fmla="*/ 993 w 1074"/>
              <a:gd name="T75" fmla="*/ 409 h 489"/>
              <a:gd name="T76" fmla="*/ 970 w 1074"/>
              <a:gd name="T77" fmla="*/ 386 h 489"/>
              <a:gd name="T78" fmla="*/ 945 w 1074"/>
              <a:gd name="T79" fmla="*/ 359 h 489"/>
              <a:gd name="T80" fmla="*/ 926 w 1074"/>
              <a:gd name="T81" fmla="*/ 336 h 489"/>
              <a:gd name="T82" fmla="*/ 912 w 1074"/>
              <a:gd name="T83" fmla="*/ 321 h 489"/>
              <a:gd name="T84" fmla="*/ 901 w 1074"/>
              <a:gd name="T85" fmla="*/ 304 h 489"/>
              <a:gd name="T86" fmla="*/ 887 w 1074"/>
              <a:gd name="T87" fmla="*/ 291 h 489"/>
              <a:gd name="T88" fmla="*/ 876 w 1074"/>
              <a:gd name="T89" fmla="*/ 274 h 489"/>
              <a:gd name="T90" fmla="*/ 862 w 1074"/>
              <a:gd name="T91" fmla="*/ 260 h 489"/>
              <a:gd name="T92" fmla="*/ 851 w 1074"/>
              <a:gd name="T93" fmla="*/ 244 h 489"/>
              <a:gd name="T94" fmla="*/ 837 w 1074"/>
              <a:gd name="T95" fmla="*/ 230 h 489"/>
              <a:gd name="T96" fmla="*/ 826 w 1074"/>
              <a:gd name="T97" fmla="*/ 213 h 489"/>
              <a:gd name="T98" fmla="*/ 812 w 1074"/>
              <a:gd name="T99" fmla="*/ 200 h 489"/>
              <a:gd name="T100" fmla="*/ 801 w 1074"/>
              <a:gd name="T101" fmla="*/ 184 h 489"/>
              <a:gd name="T102" fmla="*/ 787 w 1074"/>
              <a:gd name="T103" fmla="*/ 170 h 489"/>
              <a:gd name="T104" fmla="*/ 776 w 1074"/>
              <a:gd name="T105" fmla="*/ 155 h 489"/>
              <a:gd name="T106" fmla="*/ 762 w 1074"/>
              <a:gd name="T107" fmla="*/ 141 h 489"/>
              <a:gd name="T108" fmla="*/ 751 w 1074"/>
              <a:gd name="T109" fmla="*/ 126 h 489"/>
              <a:gd name="T110" fmla="*/ 732 w 1074"/>
              <a:gd name="T111" fmla="*/ 110 h 489"/>
              <a:gd name="T112" fmla="*/ 714 w 1074"/>
              <a:gd name="T113" fmla="*/ 91 h 489"/>
              <a:gd name="T114" fmla="*/ 695 w 1074"/>
              <a:gd name="T115" fmla="*/ 76 h 489"/>
              <a:gd name="T116" fmla="*/ 678 w 1074"/>
              <a:gd name="T117" fmla="*/ 59 h 489"/>
              <a:gd name="T118" fmla="*/ 659 w 1074"/>
              <a:gd name="T119" fmla="*/ 45 h 489"/>
              <a:gd name="T120" fmla="*/ 634 w 1074"/>
              <a:gd name="T121" fmla="*/ 30 h 489"/>
              <a:gd name="T122" fmla="*/ 609 w 1074"/>
              <a:gd name="T123" fmla="*/ 16 h 489"/>
              <a:gd name="T124" fmla="*/ 582 w 1074"/>
              <a:gd name="T125" fmla="*/ 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4" h="489">
                <a:moveTo>
                  <a:pt x="530" y="0"/>
                </a:moveTo>
                <a:lnTo>
                  <a:pt x="530" y="1"/>
                </a:lnTo>
                <a:lnTo>
                  <a:pt x="522" y="1"/>
                </a:lnTo>
                <a:lnTo>
                  <a:pt x="522" y="2"/>
                </a:lnTo>
                <a:lnTo>
                  <a:pt x="515" y="2"/>
                </a:lnTo>
                <a:lnTo>
                  <a:pt x="515" y="3"/>
                </a:lnTo>
                <a:lnTo>
                  <a:pt x="509" y="3"/>
                </a:lnTo>
                <a:lnTo>
                  <a:pt x="509" y="4"/>
                </a:lnTo>
                <a:lnTo>
                  <a:pt x="501" y="4"/>
                </a:lnTo>
                <a:lnTo>
                  <a:pt x="501" y="5"/>
                </a:lnTo>
                <a:lnTo>
                  <a:pt x="493" y="5"/>
                </a:lnTo>
                <a:lnTo>
                  <a:pt x="493" y="6"/>
                </a:lnTo>
                <a:lnTo>
                  <a:pt x="490" y="7"/>
                </a:lnTo>
                <a:lnTo>
                  <a:pt x="486" y="8"/>
                </a:lnTo>
                <a:lnTo>
                  <a:pt x="486" y="9"/>
                </a:lnTo>
                <a:lnTo>
                  <a:pt x="482" y="9"/>
                </a:lnTo>
                <a:lnTo>
                  <a:pt x="482" y="10"/>
                </a:lnTo>
                <a:lnTo>
                  <a:pt x="478" y="11"/>
                </a:lnTo>
                <a:lnTo>
                  <a:pt x="478" y="12"/>
                </a:lnTo>
                <a:lnTo>
                  <a:pt x="474" y="12"/>
                </a:lnTo>
                <a:lnTo>
                  <a:pt x="474" y="13"/>
                </a:lnTo>
                <a:lnTo>
                  <a:pt x="470" y="14"/>
                </a:lnTo>
                <a:lnTo>
                  <a:pt x="466" y="15"/>
                </a:lnTo>
                <a:lnTo>
                  <a:pt x="466" y="16"/>
                </a:lnTo>
                <a:lnTo>
                  <a:pt x="463" y="16"/>
                </a:lnTo>
                <a:lnTo>
                  <a:pt x="463" y="17"/>
                </a:lnTo>
                <a:lnTo>
                  <a:pt x="459" y="18"/>
                </a:lnTo>
                <a:lnTo>
                  <a:pt x="459" y="19"/>
                </a:lnTo>
                <a:lnTo>
                  <a:pt x="455" y="19"/>
                </a:lnTo>
                <a:lnTo>
                  <a:pt x="455" y="20"/>
                </a:lnTo>
                <a:lnTo>
                  <a:pt x="451" y="22"/>
                </a:lnTo>
                <a:lnTo>
                  <a:pt x="447" y="23"/>
                </a:lnTo>
                <a:lnTo>
                  <a:pt x="447" y="24"/>
                </a:lnTo>
                <a:lnTo>
                  <a:pt x="443" y="25"/>
                </a:lnTo>
                <a:lnTo>
                  <a:pt x="443" y="27"/>
                </a:lnTo>
                <a:lnTo>
                  <a:pt x="440" y="28"/>
                </a:lnTo>
                <a:lnTo>
                  <a:pt x="440" y="29"/>
                </a:lnTo>
                <a:lnTo>
                  <a:pt x="436" y="30"/>
                </a:lnTo>
                <a:lnTo>
                  <a:pt x="436" y="31"/>
                </a:lnTo>
                <a:lnTo>
                  <a:pt x="434" y="31"/>
                </a:lnTo>
                <a:lnTo>
                  <a:pt x="434" y="33"/>
                </a:lnTo>
                <a:lnTo>
                  <a:pt x="430" y="34"/>
                </a:lnTo>
                <a:lnTo>
                  <a:pt x="430" y="35"/>
                </a:lnTo>
                <a:lnTo>
                  <a:pt x="426" y="36"/>
                </a:lnTo>
                <a:lnTo>
                  <a:pt x="426" y="38"/>
                </a:lnTo>
                <a:lnTo>
                  <a:pt x="422" y="39"/>
                </a:lnTo>
                <a:lnTo>
                  <a:pt x="422" y="40"/>
                </a:lnTo>
                <a:lnTo>
                  <a:pt x="418" y="41"/>
                </a:lnTo>
                <a:lnTo>
                  <a:pt x="418" y="44"/>
                </a:lnTo>
                <a:lnTo>
                  <a:pt x="415" y="45"/>
                </a:lnTo>
                <a:lnTo>
                  <a:pt x="415" y="46"/>
                </a:lnTo>
                <a:lnTo>
                  <a:pt x="411" y="47"/>
                </a:lnTo>
                <a:lnTo>
                  <a:pt x="411" y="48"/>
                </a:lnTo>
                <a:lnTo>
                  <a:pt x="409" y="48"/>
                </a:lnTo>
                <a:lnTo>
                  <a:pt x="409" y="50"/>
                </a:lnTo>
                <a:lnTo>
                  <a:pt x="405" y="51"/>
                </a:lnTo>
                <a:lnTo>
                  <a:pt x="405" y="52"/>
                </a:lnTo>
                <a:lnTo>
                  <a:pt x="403" y="52"/>
                </a:lnTo>
                <a:lnTo>
                  <a:pt x="403" y="54"/>
                </a:lnTo>
                <a:lnTo>
                  <a:pt x="399" y="55"/>
                </a:lnTo>
                <a:lnTo>
                  <a:pt x="399" y="57"/>
                </a:lnTo>
                <a:lnTo>
                  <a:pt x="395" y="58"/>
                </a:lnTo>
                <a:lnTo>
                  <a:pt x="395" y="60"/>
                </a:lnTo>
                <a:lnTo>
                  <a:pt x="392" y="61"/>
                </a:lnTo>
                <a:lnTo>
                  <a:pt x="392" y="63"/>
                </a:lnTo>
                <a:lnTo>
                  <a:pt x="388" y="65"/>
                </a:lnTo>
                <a:lnTo>
                  <a:pt x="388" y="67"/>
                </a:lnTo>
                <a:lnTo>
                  <a:pt x="384" y="68"/>
                </a:lnTo>
                <a:lnTo>
                  <a:pt x="384" y="70"/>
                </a:lnTo>
                <a:lnTo>
                  <a:pt x="382" y="70"/>
                </a:lnTo>
                <a:lnTo>
                  <a:pt x="382" y="72"/>
                </a:lnTo>
                <a:lnTo>
                  <a:pt x="378" y="73"/>
                </a:lnTo>
                <a:lnTo>
                  <a:pt x="378" y="75"/>
                </a:lnTo>
                <a:lnTo>
                  <a:pt x="374" y="76"/>
                </a:lnTo>
                <a:lnTo>
                  <a:pt x="374" y="78"/>
                </a:lnTo>
                <a:lnTo>
                  <a:pt x="370" y="79"/>
                </a:lnTo>
                <a:lnTo>
                  <a:pt x="370" y="81"/>
                </a:lnTo>
                <a:lnTo>
                  <a:pt x="367" y="82"/>
                </a:lnTo>
                <a:lnTo>
                  <a:pt x="367" y="84"/>
                </a:lnTo>
                <a:lnTo>
                  <a:pt x="363" y="85"/>
                </a:lnTo>
                <a:lnTo>
                  <a:pt x="363" y="88"/>
                </a:lnTo>
                <a:lnTo>
                  <a:pt x="359" y="89"/>
                </a:lnTo>
                <a:lnTo>
                  <a:pt x="359" y="91"/>
                </a:lnTo>
                <a:lnTo>
                  <a:pt x="357" y="91"/>
                </a:lnTo>
                <a:lnTo>
                  <a:pt x="357" y="93"/>
                </a:lnTo>
                <a:lnTo>
                  <a:pt x="355" y="93"/>
                </a:lnTo>
                <a:lnTo>
                  <a:pt x="355" y="95"/>
                </a:lnTo>
                <a:lnTo>
                  <a:pt x="353" y="95"/>
                </a:lnTo>
                <a:lnTo>
                  <a:pt x="353" y="97"/>
                </a:lnTo>
                <a:lnTo>
                  <a:pt x="351" y="97"/>
                </a:lnTo>
                <a:lnTo>
                  <a:pt x="351" y="99"/>
                </a:lnTo>
                <a:lnTo>
                  <a:pt x="349" y="99"/>
                </a:lnTo>
                <a:lnTo>
                  <a:pt x="349" y="101"/>
                </a:lnTo>
                <a:lnTo>
                  <a:pt x="347" y="101"/>
                </a:lnTo>
                <a:lnTo>
                  <a:pt x="347" y="103"/>
                </a:lnTo>
                <a:lnTo>
                  <a:pt x="345" y="103"/>
                </a:lnTo>
                <a:lnTo>
                  <a:pt x="345" y="105"/>
                </a:lnTo>
                <a:lnTo>
                  <a:pt x="344" y="105"/>
                </a:lnTo>
                <a:lnTo>
                  <a:pt x="344" y="107"/>
                </a:lnTo>
                <a:lnTo>
                  <a:pt x="342" y="107"/>
                </a:lnTo>
                <a:lnTo>
                  <a:pt x="342" y="110"/>
                </a:lnTo>
                <a:lnTo>
                  <a:pt x="340" y="110"/>
                </a:lnTo>
                <a:lnTo>
                  <a:pt x="340" y="112"/>
                </a:lnTo>
                <a:lnTo>
                  <a:pt x="338" y="112"/>
                </a:lnTo>
                <a:lnTo>
                  <a:pt x="338" y="114"/>
                </a:lnTo>
                <a:lnTo>
                  <a:pt x="336" y="114"/>
                </a:lnTo>
                <a:lnTo>
                  <a:pt x="336" y="116"/>
                </a:lnTo>
                <a:lnTo>
                  <a:pt x="334" y="116"/>
                </a:lnTo>
                <a:lnTo>
                  <a:pt x="334" y="118"/>
                </a:lnTo>
                <a:lnTo>
                  <a:pt x="332" y="118"/>
                </a:lnTo>
                <a:lnTo>
                  <a:pt x="332" y="120"/>
                </a:lnTo>
                <a:lnTo>
                  <a:pt x="330" y="120"/>
                </a:lnTo>
                <a:lnTo>
                  <a:pt x="330" y="122"/>
                </a:lnTo>
                <a:lnTo>
                  <a:pt x="328" y="122"/>
                </a:lnTo>
                <a:lnTo>
                  <a:pt x="328" y="124"/>
                </a:lnTo>
                <a:lnTo>
                  <a:pt x="326" y="124"/>
                </a:lnTo>
                <a:lnTo>
                  <a:pt x="326" y="126"/>
                </a:lnTo>
                <a:lnTo>
                  <a:pt x="324" y="126"/>
                </a:lnTo>
                <a:lnTo>
                  <a:pt x="324" y="128"/>
                </a:lnTo>
                <a:lnTo>
                  <a:pt x="322" y="128"/>
                </a:lnTo>
                <a:lnTo>
                  <a:pt x="322" y="131"/>
                </a:lnTo>
                <a:lnTo>
                  <a:pt x="320" y="131"/>
                </a:lnTo>
                <a:lnTo>
                  <a:pt x="320" y="133"/>
                </a:lnTo>
                <a:lnTo>
                  <a:pt x="319" y="133"/>
                </a:lnTo>
                <a:lnTo>
                  <a:pt x="319" y="135"/>
                </a:lnTo>
                <a:lnTo>
                  <a:pt x="317" y="135"/>
                </a:lnTo>
                <a:lnTo>
                  <a:pt x="317" y="137"/>
                </a:lnTo>
                <a:lnTo>
                  <a:pt x="315" y="137"/>
                </a:lnTo>
                <a:lnTo>
                  <a:pt x="315" y="139"/>
                </a:lnTo>
                <a:lnTo>
                  <a:pt x="313" y="139"/>
                </a:lnTo>
                <a:lnTo>
                  <a:pt x="313" y="141"/>
                </a:lnTo>
                <a:lnTo>
                  <a:pt x="311" y="141"/>
                </a:lnTo>
                <a:lnTo>
                  <a:pt x="311" y="143"/>
                </a:lnTo>
                <a:lnTo>
                  <a:pt x="309" y="143"/>
                </a:lnTo>
                <a:lnTo>
                  <a:pt x="309" y="145"/>
                </a:lnTo>
                <a:lnTo>
                  <a:pt x="307" y="145"/>
                </a:lnTo>
                <a:lnTo>
                  <a:pt x="307" y="147"/>
                </a:lnTo>
                <a:lnTo>
                  <a:pt x="305" y="147"/>
                </a:lnTo>
                <a:lnTo>
                  <a:pt x="305" y="149"/>
                </a:lnTo>
                <a:lnTo>
                  <a:pt x="303" y="149"/>
                </a:lnTo>
                <a:lnTo>
                  <a:pt x="303" y="151"/>
                </a:lnTo>
                <a:lnTo>
                  <a:pt x="301" y="151"/>
                </a:lnTo>
                <a:lnTo>
                  <a:pt x="301" y="154"/>
                </a:lnTo>
                <a:lnTo>
                  <a:pt x="299" y="154"/>
                </a:lnTo>
                <a:lnTo>
                  <a:pt x="299" y="156"/>
                </a:lnTo>
                <a:lnTo>
                  <a:pt x="297" y="156"/>
                </a:lnTo>
                <a:lnTo>
                  <a:pt x="297" y="158"/>
                </a:lnTo>
                <a:lnTo>
                  <a:pt x="295" y="158"/>
                </a:lnTo>
                <a:lnTo>
                  <a:pt x="295" y="160"/>
                </a:lnTo>
                <a:lnTo>
                  <a:pt x="294" y="160"/>
                </a:lnTo>
                <a:lnTo>
                  <a:pt x="294" y="162"/>
                </a:lnTo>
                <a:lnTo>
                  <a:pt x="292" y="162"/>
                </a:lnTo>
                <a:lnTo>
                  <a:pt x="292" y="164"/>
                </a:lnTo>
                <a:lnTo>
                  <a:pt x="290" y="164"/>
                </a:lnTo>
                <a:lnTo>
                  <a:pt x="290" y="166"/>
                </a:lnTo>
                <a:lnTo>
                  <a:pt x="288" y="166"/>
                </a:lnTo>
                <a:lnTo>
                  <a:pt x="288" y="168"/>
                </a:lnTo>
                <a:lnTo>
                  <a:pt x="286" y="168"/>
                </a:lnTo>
                <a:lnTo>
                  <a:pt x="286" y="170"/>
                </a:lnTo>
                <a:lnTo>
                  <a:pt x="284" y="170"/>
                </a:lnTo>
                <a:lnTo>
                  <a:pt x="284" y="172"/>
                </a:lnTo>
                <a:lnTo>
                  <a:pt x="282" y="172"/>
                </a:lnTo>
                <a:lnTo>
                  <a:pt x="282" y="175"/>
                </a:lnTo>
                <a:lnTo>
                  <a:pt x="280" y="175"/>
                </a:lnTo>
                <a:lnTo>
                  <a:pt x="280" y="177"/>
                </a:lnTo>
                <a:lnTo>
                  <a:pt x="278" y="177"/>
                </a:lnTo>
                <a:lnTo>
                  <a:pt x="278" y="179"/>
                </a:lnTo>
                <a:lnTo>
                  <a:pt x="276" y="179"/>
                </a:lnTo>
                <a:lnTo>
                  <a:pt x="276" y="181"/>
                </a:lnTo>
                <a:lnTo>
                  <a:pt x="274" y="181"/>
                </a:lnTo>
                <a:lnTo>
                  <a:pt x="274" y="184"/>
                </a:lnTo>
                <a:lnTo>
                  <a:pt x="272" y="184"/>
                </a:lnTo>
                <a:lnTo>
                  <a:pt x="272" y="186"/>
                </a:lnTo>
                <a:lnTo>
                  <a:pt x="271" y="186"/>
                </a:lnTo>
                <a:lnTo>
                  <a:pt x="271" y="188"/>
                </a:lnTo>
                <a:lnTo>
                  <a:pt x="269" y="188"/>
                </a:lnTo>
                <a:lnTo>
                  <a:pt x="269" y="190"/>
                </a:lnTo>
                <a:lnTo>
                  <a:pt x="267" y="190"/>
                </a:lnTo>
                <a:lnTo>
                  <a:pt x="267" y="192"/>
                </a:lnTo>
                <a:lnTo>
                  <a:pt x="265" y="192"/>
                </a:lnTo>
                <a:lnTo>
                  <a:pt x="265" y="195"/>
                </a:lnTo>
                <a:lnTo>
                  <a:pt x="263" y="195"/>
                </a:lnTo>
                <a:lnTo>
                  <a:pt x="263" y="198"/>
                </a:lnTo>
                <a:lnTo>
                  <a:pt x="261" y="198"/>
                </a:lnTo>
                <a:lnTo>
                  <a:pt x="261" y="200"/>
                </a:lnTo>
                <a:lnTo>
                  <a:pt x="259" y="200"/>
                </a:lnTo>
                <a:lnTo>
                  <a:pt x="259" y="202"/>
                </a:lnTo>
                <a:lnTo>
                  <a:pt x="257" y="202"/>
                </a:lnTo>
                <a:lnTo>
                  <a:pt x="257" y="205"/>
                </a:lnTo>
                <a:lnTo>
                  <a:pt x="255" y="205"/>
                </a:lnTo>
                <a:lnTo>
                  <a:pt x="255" y="207"/>
                </a:lnTo>
                <a:lnTo>
                  <a:pt x="253" y="207"/>
                </a:lnTo>
                <a:lnTo>
                  <a:pt x="253" y="209"/>
                </a:lnTo>
                <a:lnTo>
                  <a:pt x="251" y="209"/>
                </a:lnTo>
                <a:lnTo>
                  <a:pt x="251" y="211"/>
                </a:lnTo>
                <a:lnTo>
                  <a:pt x="249" y="211"/>
                </a:lnTo>
                <a:lnTo>
                  <a:pt x="249" y="213"/>
                </a:lnTo>
                <a:lnTo>
                  <a:pt x="247" y="213"/>
                </a:lnTo>
                <a:lnTo>
                  <a:pt x="247" y="216"/>
                </a:lnTo>
                <a:lnTo>
                  <a:pt x="246" y="216"/>
                </a:lnTo>
                <a:lnTo>
                  <a:pt x="246" y="219"/>
                </a:lnTo>
                <a:lnTo>
                  <a:pt x="244" y="219"/>
                </a:lnTo>
                <a:lnTo>
                  <a:pt x="244" y="221"/>
                </a:lnTo>
                <a:lnTo>
                  <a:pt x="242" y="221"/>
                </a:lnTo>
                <a:lnTo>
                  <a:pt x="242" y="223"/>
                </a:lnTo>
                <a:lnTo>
                  <a:pt x="240" y="223"/>
                </a:lnTo>
                <a:lnTo>
                  <a:pt x="240" y="226"/>
                </a:lnTo>
                <a:lnTo>
                  <a:pt x="238" y="226"/>
                </a:lnTo>
                <a:lnTo>
                  <a:pt x="238" y="228"/>
                </a:lnTo>
                <a:lnTo>
                  <a:pt x="236" y="228"/>
                </a:lnTo>
                <a:lnTo>
                  <a:pt x="236" y="230"/>
                </a:lnTo>
                <a:lnTo>
                  <a:pt x="234" y="230"/>
                </a:lnTo>
                <a:lnTo>
                  <a:pt x="234" y="232"/>
                </a:lnTo>
                <a:lnTo>
                  <a:pt x="232" y="232"/>
                </a:lnTo>
                <a:lnTo>
                  <a:pt x="232" y="234"/>
                </a:lnTo>
                <a:lnTo>
                  <a:pt x="230" y="234"/>
                </a:lnTo>
                <a:lnTo>
                  <a:pt x="230" y="237"/>
                </a:lnTo>
                <a:lnTo>
                  <a:pt x="228" y="237"/>
                </a:lnTo>
                <a:lnTo>
                  <a:pt x="228" y="239"/>
                </a:lnTo>
                <a:lnTo>
                  <a:pt x="226" y="239"/>
                </a:lnTo>
                <a:lnTo>
                  <a:pt x="226" y="242"/>
                </a:lnTo>
                <a:lnTo>
                  <a:pt x="224" y="242"/>
                </a:lnTo>
                <a:lnTo>
                  <a:pt x="224" y="244"/>
                </a:lnTo>
                <a:lnTo>
                  <a:pt x="222" y="244"/>
                </a:lnTo>
                <a:lnTo>
                  <a:pt x="222" y="246"/>
                </a:lnTo>
                <a:lnTo>
                  <a:pt x="221" y="246"/>
                </a:lnTo>
                <a:lnTo>
                  <a:pt x="221" y="249"/>
                </a:lnTo>
                <a:lnTo>
                  <a:pt x="219" y="249"/>
                </a:lnTo>
                <a:lnTo>
                  <a:pt x="219" y="251"/>
                </a:lnTo>
                <a:lnTo>
                  <a:pt x="217" y="251"/>
                </a:lnTo>
                <a:lnTo>
                  <a:pt x="217" y="253"/>
                </a:lnTo>
                <a:lnTo>
                  <a:pt x="215" y="253"/>
                </a:lnTo>
                <a:lnTo>
                  <a:pt x="215" y="255"/>
                </a:lnTo>
                <a:lnTo>
                  <a:pt x="213" y="255"/>
                </a:lnTo>
                <a:lnTo>
                  <a:pt x="213" y="258"/>
                </a:lnTo>
                <a:lnTo>
                  <a:pt x="211" y="258"/>
                </a:lnTo>
                <a:lnTo>
                  <a:pt x="211" y="260"/>
                </a:lnTo>
                <a:lnTo>
                  <a:pt x="209" y="260"/>
                </a:lnTo>
                <a:lnTo>
                  <a:pt x="209" y="263"/>
                </a:lnTo>
                <a:lnTo>
                  <a:pt x="207" y="263"/>
                </a:lnTo>
                <a:lnTo>
                  <a:pt x="207" y="265"/>
                </a:lnTo>
                <a:lnTo>
                  <a:pt x="205" y="265"/>
                </a:lnTo>
                <a:lnTo>
                  <a:pt x="205" y="267"/>
                </a:lnTo>
                <a:lnTo>
                  <a:pt x="203" y="267"/>
                </a:lnTo>
                <a:lnTo>
                  <a:pt x="203" y="270"/>
                </a:lnTo>
                <a:lnTo>
                  <a:pt x="201" y="270"/>
                </a:lnTo>
                <a:lnTo>
                  <a:pt x="201" y="272"/>
                </a:lnTo>
                <a:lnTo>
                  <a:pt x="199" y="272"/>
                </a:lnTo>
                <a:lnTo>
                  <a:pt x="199" y="274"/>
                </a:lnTo>
                <a:lnTo>
                  <a:pt x="198" y="274"/>
                </a:lnTo>
                <a:lnTo>
                  <a:pt x="198" y="276"/>
                </a:lnTo>
                <a:lnTo>
                  <a:pt x="196" y="276"/>
                </a:lnTo>
                <a:lnTo>
                  <a:pt x="196" y="279"/>
                </a:lnTo>
                <a:lnTo>
                  <a:pt x="194" y="279"/>
                </a:lnTo>
                <a:lnTo>
                  <a:pt x="194" y="281"/>
                </a:lnTo>
                <a:lnTo>
                  <a:pt x="192" y="281"/>
                </a:lnTo>
                <a:lnTo>
                  <a:pt x="192" y="284"/>
                </a:lnTo>
                <a:lnTo>
                  <a:pt x="190" y="284"/>
                </a:lnTo>
                <a:lnTo>
                  <a:pt x="190" y="286"/>
                </a:lnTo>
                <a:lnTo>
                  <a:pt x="188" y="286"/>
                </a:lnTo>
                <a:lnTo>
                  <a:pt x="188" y="288"/>
                </a:lnTo>
                <a:lnTo>
                  <a:pt x="186" y="288"/>
                </a:lnTo>
                <a:lnTo>
                  <a:pt x="186" y="291"/>
                </a:lnTo>
                <a:lnTo>
                  <a:pt x="184" y="291"/>
                </a:lnTo>
                <a:lnTo>
                  <a:pt x="184" y="293"/>
                </a:lnTo>
                <a:lnTo>
                  <a:pt x="182" y="293"/>
                </a:lnTo>
                <a:lnTo>
                  <a:pt x="182" y="295"/>
                </a:lnTo>
                <a:lnTo>
                  <a:pt x="180" y="295"/>
                </a:lnTo>
                <a:lnTo>
                  <a:pt x="180" y="297"/>
                </a:lnTo>
                <a:lnTo>
                  <a:pt x="178" y="297"/>
                </a:lnTo>
                <a:lnTo>
                  <a:pt x="178" y="299"/>
                </a:lnTo>
                <a:lnTo>
                  <a:pt x="176" y="299"/>
                </a:lnTo>
                <a:lnTo>
                  <a:pt x="176" y="301"/>
                </a:lnTo>
                <a:lnTo>
                  <a:pt x="174" y="301"/>
                </a:lnTo>
                <a:lnTo>
                  <a:pt x="174" y="304"/>
                </a:lnTo>
                <a:lnTo>
                  <a:pt x="173" y="304"/>
                </a:lnTo>
                <a:lnTo>
                  <a:pt x="173" y="307"/>
                </a:lnTo>
                <a:lnTo>
                  <a:pt x="171" y="307"/>
                </a:lnTo>
                <a:lnTo>
                  <a:pt x="171" y="309"/>
                </a:lnTo>
                <a:lnTo>
                  <a:pt x="169" y="309"/>
                </a:lnTo>
                <a:lnTo>
                  <a:pt x="169" y="311"/>
                </a:lnTo>
                <a:lnTo>
                  <a:pt x="167" y="311"/>
                </a:lnTo>
                <a:lnTo>
                  <a:pt x="167" y="313"/>
                </a:lnTo>
                <a:lnTo>
                  <a:pt x="165" y="313"/>
                </a:lnTo>
                <a:lnTo>
                  <a:pt x="165" y="315"/>
                </a:lnTo>
                <a:lnTo>
                  <a:pt x="163" y="315"/>
                </a:lnTo>
                <a:lnTo>
                  <a:pt x="163" y="318"/>
                </a:lnTo>
                <a:lnTo>
                  <a:pt x="161" y="318"/>
                </a:lnTo>
                <a:lnTo>
                  <a:pt x="161" y="320"/>
                </a:lnTo>
                <a:lnTo>
                  <a:pt x="159" y="320"/>
                </a:lnTo>
                <a:lnTo>
                  <a:pt x="159" y="322"/>
                </a:lnTo>
                <a:lnTo>
                  <a:pt x="157" y="322"/>
                </a:lnTo>
                <a:lnTo>
                  <a:pt x="157" y="324"/>
                </a:lnTo>
                <a:lnTo>
                  <a:pt x="155" y="324"/>
                </a:lnTo>
                <a:lnTo>
                  <a:pt x="155" y="326"/>
                </a:lnTo>
                <a:lnTo>
                  <a:pt x="153" y="326"/>
                </a:lnTo>
                <a:lnTo>
                  <a:pt x="153" y="330"/>
                </a:lnTo>
                <a:lnTo>
                  <a:pt x="151" y="330"/>
                </a:lnTo>
                <a:lnTo>
                  <a:pt x="151" y="332"/>
                </a:lnTo>
                <a:lnTo>
                  <a:pt x="149" y="332"/>
                </a:lnTo>
                <a:lnTo>
                  <a:pt x="149" y="334"/>
                </a:lnTo>
                <a:lnTo>
                  <a:pt x="148" y="334"/>
                </a:lnTo>
                <a:lnTo>
                  <a:pt x="148" y="336"/>
                </a:lnTo>
                <a:lnTo>
                  <a:pt x="146" y="336"/>
                </a:lnTo>
                <a:lnTo>
                  <a:pt x="146" y="338"/>
                </a:lnTo>
                <a:lnTo>
                  <a:pt x="144" y="338"/>
                </a:lnTo>
                <a:lnTo>
                  <a:pt x="144" y="340"/>
                </a:lnTo>
                <a:lnTo>
                  <a:pt x="142" y="340"/>
                </a:lnTo>
                <a:lnTo>
                  <a:pt x="142" y="343"/>
                </a:lnTo>
                <a:lnTo>
                  <a:pt x="140" y="343"/>
                </a:lnTo>
                <a:lnTo>
                  <a:pt x="140" y="345"/>
                </a:lnTo>
                <a:lnTo>
                  <a:pt x="138" y="345"/>
                </a:lnTo>
                <a:lnTo>
                  <a:pt x="138" y="347"/>
                </a:lnTo>
                <a:lnTo>
                  <a:pt x="136" y="347"/>
                </a:lnTo>
                <a:lnTo>
                  <a:pt x="136" y="350"/>
                </a:lnTo>
                <a:lnTo>
                  <a:pt x="134" y="350"/>
                </a:lnTo>
                <a:lnTo>
                  <a:pt x="134" y="352"/>
                </a:lnTo>
                <a:lnTo>
                  <a:pt x="132" y="352"/>
                </a:lnTo>
                <a:lnTo>
                  <a:pt x="132" y="354"/>
                </a:lnTo>
                <a:lnTo>
                  <a:pt x="130" y="354"/>
                </a:lnTo>
                <a:lnTo>
                  <a:pt x="130" y="356"/>
                </a:lnTo>
                <a:lnTo>
                  <a:pt x="128" y="356"/>
                </a:lnTo>
                <a:lnTo>
                  <a:pt x="128" y="359"/>
                </a:lnTo>
                <a:lnTo>
                  <a:pt x="126" y="359"/>
                </a:lnTo>
                <a:lnTo>
                  <a:pt x="126" y="361"/>
                </a:lnTo>
                <a:lnTo>
                  <a:pt x="125" y="361"/>
                </a:lnTo>
                <a:lnTo>
                  <a:pt x="125" y="363"/>
                </a:lnTo>
                <a:lnTo>
                  <a:pt x="123" y="363"/>
                </a:lnTo>
                <a:lnTo>
                  <a:pt x="123" y="365"/>
                </a:lnTo>
                <a:lnTo>
                  <a:pt x="121" y="365"/>
                </a:lnTo>
                <a:lnTo>
                  <a:pt x="121" y="367"/>
                </a:lnTo>
                <a:lnTo>
                  <a:pt x="119" y="367"/>
                </a:lnTo>
                <a:lnTo>
                  <a:pt x="119" y="369"/>
                </a:lnTo>
                <a:lnTo>
                  <a:pt x="117" y="369"/>
                </a:lnTo>
                <a:lnTo>
                  <a:pt x="117" y="372"/>
                </a:lnTo>
                <a:lnTo>
                  <a:pt x="115" y="372"/>
                </a:lnTo>
                <a:lnTo>
                  <a:pt x="115" y="374"/>
                </a:lnTo>
                <a:lnTo>
                  <a:pt x="113" y="374"/>
                </a:lnTo>
                <a:lnTo>
                  <a:pt x="113" y="377"/>
                </a:lnTo>
                <a:lnTo>
                  <a:pt x="111" y="377"/>
                </a:lnTo>
                <a:lnTo>
                  <a:pt x="111" y="379"/>
                </a:lnTo>
                <a:lnTo>
                  <a:pt x="109" y="379"/>
                </a:lnTo>
                <a:lnTo>
                  <a:pt x="109" y="381"/>
                </a:lnTo>
                <a:lnTo>
                  <a:pt x="107" y="381"/>
                </a:lnTo>
                <a:lnTo>
                  <a:pt x="107" y="383"/>
                </a:lnTo>
                <a:lnTo>
                  <a:pt x="105" y="383"/>
                </a:lnTo>
                <a:lnTo>
                  <a:pt x="105" y="385"/>
                </a:lnTo>
                <a:lnTo>
                  <a:pt x="103" y="385"/>
                </a:lnTo>
                <a:lnTo>
                  <a:pt x="103" y="387"/>
                </a:lnTo>
                <a:lnTo>
                  <a:pt x="101" y="387"/>
                </a:lnTo>
                <a:lnTo>
                  <a:pt x="101" y="389"/>
                </a:lnTo>
                <a:lnTo>
                  <a:pt x="100" y="389"/>
                </a:lnTo>
                <a:lnTo>
                  <a:pt x="100" y="391"/>
                </a:lnTo>
                <a:lnTo>
                  <a:pt x="98" y="391"/>
                </a:lnTo>
                <a:lnTo>
                  <a:pt x="98" y="394"/>
                </a:lnTo>
                <a:lnTo>
                  <a:pt x="96" y="394"/>
                </a:lnTo>
                <a:lnTo>
                  <a:pt x="96" y="396"/>
                </a:lnTo>
                <a:lnTo>
                  <a:pt x="94" y="396"/>
                </a:lnTo>
                <a:lnTo>
                  <a:pt x="94" y="398"/>
                </a:lnTo>
                <a:lnTo>
                  <a:pt x="92" y="398"/>
                </a:lnTo>
                <a:lnTo>
                  <a:pt x="92" y="400"/>
                </a:lnTo>
                <a:lnTo>
                  <a:pt x="90" y="400"/>
                </a:lnTo>
                <a:lnTo>
                  <a:pt x="90" y="402"/>
                </a:lnTo>
                <a:lnTo>
                  <a:pt x="88" y="402"/>
                </a:lnTo>
                <a:lnTo>
                  <a:pt x="88" y="404"/>
                </a:lnTo>
                <a:lnTo>
                  <a:pt x="86" y="404"/>
                </a:lnTo>
                <a:lnTo>
                  <a:pt x="86" y="406"/>
                </a:lnTo>
                <a:lnTo>
                  <a:pt x="84" y="406"/>
                </a:lnTo>
                <a:lnTo>
                  <a:pt x="84" y="408"/>
                </a:lnTo>
                <a:lnTo>
                  <a:pt x="82" y="408"/>
                </a:lnTo>
                <a:lnTo>
                  <a:pt x="82" y="410"/>
                </a:lnTo>
                <a:lnTo>
                  <a:pt x="80" y="410"/>
                </a:lnTo>
                <a:lnTo>
                  <a:pt x="80" y="412"/>
                </a:lnTo>
                <a:lnTo>
                  <a:pt x="78" y="412"/>
                </a:lnTo>
                <a:lnTo>
                  <a:pt x="78" y="414"/>
                </a:lnTo>
                <a:lnTo>
                  <a:pt x="76" y="414"/>
                </a:lnTo>
                <a:lnTo>
                  <a:pt x="76" y="417"/>
                </a:lnTo>
                <a:lnTo>
                  <a:pt x="75" y="417"/>
                </a:lnTo>
                <a:lnTo>
                  <a:pt x="75" y="419"/>
                </a:lnTo>
                <a:lnTo>
                  <a:pt x="73" y="419"/>
                </a:lnTo>
                <a:lnTo>
                  <a:pt x="73" y="421"/>
                </a:lnTo>
                <a:lnTo>
                  <a:pt x="71" y="421"/>
                </a:lnTo>
                <a:lnTo>
                  <a:pt x="71" y="423"/>
                </a:lnTo>
                <a:lnTo>
                  <a:pt x="69" y="423"/>
                </a:lnTo>
                <a:lnTo>
                  <a:pt x="69" y="425"/>
                </a:lnTo>
                <a:lnTo>
                  <a:pt x="67" y="425"/>
                </a:lnTo>
                <a:lnTo>
                  <a:pt x="67" y="427"/>
                </a:lnTo>
                <a:lnTo>
                  <a:pt x="65" y="427"/>
                </a:lnTo>
                <a:lnTo>
                  <a:pt x="65" y="429"/>
                </a:lnTo>
                <a:lnTo>
                  <a:pt x="63" y="429"/>
                </a:lnTo>
                <a:lnTo>
                  <a:pt x="63" y="431"/>
                </a:lnTo>
                <a:lnTo>
                  <a:pt x="61" y="431"/>
                </a:lnTo>
                <a:lnTo>
                  <a:pt x="61" y="433"/>
                </a:lnTo>
                <a:lnTo>
                  <a:pt x="59" y="433"/>
                </a:lnTo>
                <a:lnTo>
                  <a:pt x="59" y="435"/>
                </a:lnTo>
                <a:lnTo>
                  <a:pt x="57" y="435"/>
                </a:lnTo>
                <a:lnTo>
                  <a:pt x="57" y="438"/>
                </a:lnTo>
                <a:lnTo>
                  <a:pt x="53" y="439"/>
                </a:lnTo>
                <a:lnTo>
                  <a:pt x="53" y="441"/>
                </a:lnTo>
                <a:lnTo>
                  <a:pt x="52" y="441"/>
                </a:lnTo>
                <a:lnTo>
                  <a:pt x="52" y="443"/>
                </a:lnTo>
                <a:lnTo>
                  <a:pt x="48" y="444"/>
                </a:lnTo>
                <a:lnTo>
                  <a:pt x="48" y="446"/>
                </a:lnTo>
                <a:lnTo>
                  <a:pt x="46" y="446"/>
                </a:lnTo>
                <a:lnTo>
                  <a:pt x="46" y="448"/>
                </a:lnTo>
                <a:lnTo>
                  <a:pt x="42" y="449"/>
                </a:lnTo>
                <a:lnTo>
                  <a:pt x="42" y="451"/>
                </a:lnTo>
                <a:lnTo>
                  <a:pt x="40" y="451"/>
                </a:lnTo>
                <a:lnTo>
                  <a:pt x="40" y="453"/>
                </a:lnTo>
                <a:lnTo>
                  <a:pt x="36" y="454"/>
                </a:lnTo>
                <a:lnTo>
                  <a:pt x="36" y="456"/>
                </a:lnTo>
                <a:lnTo>
                  <a:pt x="32" y="457"/>
                </a:lnTo>
                <a:lnTo>
                  <a:pt x="32" y="460"/>
                </a:lnTo>
                <a:lnTo>
                  <a:pt x="30" y="460"/>
                </a:lnTo>
                <a:lnTo>
                  <a:pt x="30" y="462"/>
                </a:lnTo>
                <a:lnTo>
                  <a:pt x="27" y="463"/>
                </a:lnTo>
                <a:lnTo>
                  <a:pt x="27" y="465"/>
                </a:lnTo>
                <a:lnTo>
                  <a:pt x="25" y="465"/>
                </a:lnTo>
                <a:lnTo>
                  <a:pt x="25" y="467"/>
                </a:lnTo>
                <a:lnTo>
                  <a:pt x="21" y="468"/>
                </a:lnTo>
                <a:lnTo>
                  <a:pt x="21" y="470"/>
                </a:lnTo>
                <a:lnTo>
                  <a:pt x="19" y="470"/>
                </a:lnTo>
                <a:lnTo>
                  <a:pt x="19" y="472"/>
                </a:lnTo>
                <a:lnTo>
                  <a:pt x="15" y="473"/>
                </a:lnTo>
                <a:lnTo>
                  <a:pt x="15" y="475"/>
                </a:lnTo>
                <a:lnTo>
                  <a:pt x="13" y="475"/>
                </a:lnTo>
                <a:lnTo>
                  <a:pt x="13" y="477"/>
                </a:lnTo>
                <a:lnTo>
                  <a:pt x="9" y="478"/>
                </a:lnTo>
                <a:lnTo>
                  <a:pt x="9" y="480"/>
                </a:lnTo>
                <a:lnTo>
                  <a:pt x="7" y="480"/>
                </a:lnTo>
                <a:lnTo>
                  <a:pt x="7" y="483"/>
                </a:lnTo>
                <a:lnTo>
                  <a:pt x="3" y="484"/>
                </a:lnTo>
                <a:lnTo>
                  <a:pt x="3" y="486"/>
                </a:lnTo>
                <a:lnTo>
                  <a:pt x="0" y="487"/>
                </a:lnTo>
                <a:lnTo>
                  <a:pt x="0" y="489"/>
                </a:lnTo>
                <a:lnTo>
                  <a:pt x="1074" y="489"/>
                </a:lnTo>
                <a:lnTo>
                  <a:pt x="1074" y="487"/>
                </a:lnTo>
                <a:lnTo>
                  <a:pt x="1072" y="487"/>
                </a:lnTo>
                <a:lnTo>
                  <a:pt x="1070" y="485"/>
                </a:lnTo>
                <a:lnTo>
                  <a:pt x="1068" y="483"/>
                </a:lnTo>
                <a:lnTo>
                  <a:pt x="1066" y="480"/>
                </a:lnTo>
                <a:lnTo>
                  <a:pt x="1064" y="480"/>
                </a:lnTo>
                <a:lnTo>
                  <a:pt x="1064" y="478"/>
                </a:lnTo>
                <a:lnTo>
                  <a:pt x="1062" y="478"/>
                </a:lnTo>
                <a:lnTo>
                  <a:pt x="1060" y="476"/>
                </a:lnTo>
                <a:lnTo>
                  <a:pt x="1058" y="474"/>
                </a:lnTo>
                <a:lnTo>
                  <a:pt x="1056" y="472"/>
                </a:lnTo>
                <a:lnTo>
                  <a:pt x="1054" y="470"/>
                </a:lnTo>
                <a:lnTo>
                  <a:pt x="1052" y="470"/>
                </a:lnTo>
                <a:lnTo>
                  <a:pt x="1052" y="468"/>
                </a:lnTo>
                <a:lnTo>
                  <a:pt x="1051" y="468"/>
                </a:lnTo>
                <a:lnTo>
                  <a:pt x="1051" y="466"/>
                </a:lnTo>
                <a:lnTo>
                  <a:pt x="1049" y="466"/>
                </a:lnTo>
                <a:lnTo>
                  <a:pt x="1047" y="464"/>
                </a:lnTo>
                <a:lnTo>
                  <a:pt x="1045" y="462"/>
                </a:lnTo>
                <a:lnTo>
                  <a:pt x="1043" y="460"/>
                </a:lnTo>
                <a:lnTo>
                  <a:pt x="1041" y="457"/>
                </a:lnTo>
                <a:lnTo>
                  <a:pt x="1039" y="457"/>
                </a:lnTo>
                <a:lnTo>
                  <a:pt x="1039" y="455"/>
                </a:lnTo>
                <a:lnTo>
                  <a:pt x="1037" y="455"/>
                </a:lnTo>
                <a:lnTo>
                  <a:pt x="1037" y="453"/>
                </a:lnTo>
                <a:lnTo>
                  <a:pt x="1035" y="453"/>
                </a:lnTo>
                <a:lnTo>
                  <a:pt x="1035" y="451"/>
                </a:lnTo>
                <a:lnTo>
                  <a:pt x="1033" y="451"/>
                </a:lnTo>
                <a:lnTo>
                  <a:pt x="1031" y="449"/>
                </a:lnTo>
                <a:lnTo>
                  <a:pt x="1029" y="447"/>
                </a:lnTo>
                <a:lnTo>
                  <a:pt x="1027" y="445"/>
                </a:lnTo>
                <a:lnTo>
                  <a:pt x="1026" y="445"/>
                </a:lnTo>
                <a:lnTo>
                  <a:pt x="1026" y="443"/>
                </a:lnTo>
                <a:lnTo>
                  <a:pt x="1024" y="443"/>
                </a:lnTo>
                <a:lnTo>
                  <a:pt x="1024" y="441"/>
                </a:lnTo>
                <a:lnTo>
                  <a:pt x="1022" y="441"/>
                </a:lnTo>
                <a:lnTo>
                  <a:pt x="1022" y="439"/>
                </a:lnTo>
                <a:lnTo>
                  <a:pt x="1020" y="439"/>
                </a:lnTo>
                <a:lnTo>
                  <a:pt x="1018" y="436"/>
                </a:lnTo>
                <a:lnTo>
                  <a:pt x="1016" y="434"/>
                </a:lnTo>
                <a:lnTo>
                  <a:pt x="1014" y="432"/>
                </a:lnTo>
                <a:lnTo>
                  <a:pt x="1012" y="430"/>
                </a:lnTo>
                <a:lnTo>
                  <a:pt x="1010" y="428"/>
                </a:lnTo>
                <a:lnTo>
                  <a:pt x="1008" y="426"/>
                </a:lnTo>
                <a:lnTo>
                  <a:pt x="1006" y="424"/>
                </a:lnTo>
                <a:lnTo>
                  <a:pt x="1004" y="422"/>
                </a:lnTo>
                <a:lnTo>
                  <a:pt x="1002" y="422"/>
                </a:lnTo>
                <a:lnTo>
                  <a:pt x="1002" y="420"/>
                </a:lnTo>
                <a:lnTo>
                  <a:pt x="1001" y="420"/>
                </a:lnTo>
                <a:lnTo>
                  <a:pt x="1001" y="418"/>
                </a:lnTo>
                <a:lnTo>
                  <a:pt x="999" y="418"/>
                </a:lnTo>
                <a:lnTo>
                  <a:pt x="999" y="416"/>
                </a:lnTo>
                <a:lnTo>
                  <a:pt x="997" y="416"/>
                </a:lnTo>
                <a:lnTo>
                  <a:pt x="997" y="413"/>
                </a:lnTo>
                <a:lnTo>
                  <a:pt x="995" y="413"/>
                </a:lnTo>
                <a:lnTo>
                  <a:pt x="995" y="411"/>
                </a:lnTo>
                <a:lnTo>
                  <a:pt x="993" y="411"/>
                </a:lnTo>
                <a:lnTo>
                  <a:pt x="993" y="409"/>
                </a:lnTo>
                <a:lnTo>
                  <a:pt x="991" y="409"/>
                </a:lnTo>
                <a:lnTo>
                  <a:pt x="991" y="407"/>
                </a:lnTo>
                <a:lnTo>
                  <a:pt x="989" y="407"/>
                </a:lnTo>
                <a:lnTo>
                  <a:pt x="987" y="405"/>
                </a:lnTo>
                <a:lnTo>
                  <a:pt x="985" y="403"/>
                </a:lnTo>
                <a:lnTo>
                  <a:pt x="983" y="401"/>
                </a:lnTo>
                <a:lnTo>
                  <a:pt x="981" y="399"/>
                </a:lnTo>
                <a:lnTo>
                  <a:pt x="979" y="397"/>
                </a:lnTo>
                <a:lnTo>
                  <a:pt x="978" y="395"/>
                </a:lnTo>
                <a:lnTo>
                  <a:pt x="976" y="392"/>
                </a:lnTo>
                <a:lnTo>
                  <a:pt x="974" y="390"/>
                </a:lnTo>
                <a:lnTo>
                  <a:pt x="972" y="388"/>
                </a:lnTo>
                <a:lnTo>
                  <a:pt x="970" y="386"/>
                </a:lnTo>
                <a:lnTo>
                  <a:pt x="968" y="384"/>
                </a:lnTo>
                <a:lnTo>
                  <a:pt x="966" y="382"/>
                </a:lnTo>
                <a:lnTo>
                  <a:pt x="964" y="380"/>
                </a:lnTo>
                <a:lnTo>
                  <a:pt x="962" y="378"/>
                </a:lnTo>
                <a:lnTo>
                  <a:pt x="960" y="376"/>
                </a:lnTo>
                <a:lnTo>
                  <a:pt x="958" y="374"/>
                </a:lnTo>
                <a:lnTo>
                  <a:pt x="956" y="372"/>
                </a:lnTo>
                <a:lnTo>
                  <a:pt x="954" y="369"/>
                </a:lnTo>
                <a:lnTo>
                  <a:pt x="953" y="367"/>
                </a:lnTo>
                <a:lnTo>
                  <a:pt x="951" y="365"/>
                </a:lnTo>
                <a:lnTo>
                  <a:pt x="949" y="363"/>
                </a:lnTo>
                <a:lnTo>
                  <a:pt x="947" y="361"/>
                </a:lnTo>
                <a:lnTo>
                  <a:pt x="945" y="359"/>
                </a:lnTo>
                <a:lnTo>
                  <a:pt x="943" y="357"/>
                </a:lnTo>
                <a:lnTo>
                  <a:pt x="941" y="355"/>
                </a:lnTo>
                <a:lnTo>
                  <a:pt x="939" y="353"/>
                </a:lnTo>
                <a:lnTo>
                  <a:pt x="937" y="351"/>
                </a:lnTo>
                <a:lnTo>
                  <a:pt x="935" y="348"/>
                </a:lnTo>
                <a:lnTo>
                  <a:pt x="933" y="346"/>
                </a:lnTo>
                <a:lnTo>
                  <a:pt x="931" y="344"/>
                </a:lnTo>
                <a:lnTo>
                  <a:pt x="929" y="342"/>
                </a:lnTo>
                <a:lnTo>
                  <a:pt x="929" y="340"/>
                </a:lnTo>
                <a:lnTo>
                  <a:pt x="928" y="340"/>
                </a:lnTo>
                <a:lnTo>
                  <a:pt x="928" y="338"/>
                </a:lnTo>
                <a:lnTo>
                  <a:pt x="926" y="338"/>
                </a:lnTo>
                <a:lnTo>
                  <a:pt x="926" y="336"/>
                </a:lnTo>
                <a:lnTo>
                  <a:pt x="924" y="336"/>
                </a:lnTo>
                <a:lnTo>
                  <a:pt x="924" y="334"/>
                </a:lnTo>
                <a:lnTo>
                  <a:pt x="922" y="334"/>
                </a:lnTo>
                <a:lnTo>
                  <a:pt x="922" y="331"/>
                </a:lnTo>
                <a:lnTo>
                  <a:pt x="920" y="331"/>
                </a:lnTo>
                <a:lnTo>
                  <a:pt x="920" y="329"/>
                </a:lnTo>
                <a:lnTo>
                  <a:pt x="918" y="329"/>
                </a:lnTo>
                <a:lnTo>
                  <a:pt x="918" y="326"/>
                </a:lnTo>
                <a:lnTo>
                  <a:pt x="916" y="326"/>
                </a:lnTo>
                <a:lnTo>
                  <a:pt x="916" y="323"/>
                </a:lnTo>
                <a:lnTo>
                  <a:pt x="914" y="323"/>
                </a:lnTo>
                <a:lnTo>
                  <a:pt x="914" y="321"/>
                </a:lnTo>
                <a:lnTo>
                  <a:pt x="912" y="321"/>
                </a:lnTo>
                <a:lnTo>
                  <a:pt x="912" y="319"/>
                </a:lnTo>
                <a:lnTo>
                  <a:pt x="910" y="319"/>
                </a:lnTo>
                <a:lnTo>
                  <a:pt x="910" y="317"/>
                </a:lnTo>
                <a:lnTo>
                  <a:pt x="908" y="317"/>
                </a:lnTo>
                <a:lnTo>
                  <a:pt x="908" y="314"/>
                </a:lnTo>
                <a:lnTo>
                  <a:pt x="906" y="314"/>
                </a:lnTo>
                <a:lnTo>
                  <a:pt x="906" y="312"/>
                </a:lnTo>
                <a:lnTo>
                  <a:pt x="905" y="312"/>
                </a:lnTo>
                <a:lnTo>
                  <a:pt x="905" y="310"/>
                </a:lnTo>
                <a:lnTo>
                  <a:pt x="903" y="310"/>
                </a:lnTo>
                <a:lnTo>
                  <a:pt x="903" y="308"/>
                </a:lnTo>
                <a:lnTo>
                  <a:pt x="901" y="308"/>
                </a:lnTo>
                <a:lnTo>
                  <a:pt x="901" y="304"/>
                </a:lnTo>
                <a:lnTo>
                  <a:pt x="899" y="304"/>
                </a:lnTo>
                <a:lnTo>
                  <a:pt x="899" y="302"/>
                </a:lnTo>
                <a:lnTo>
                  <a:pt x="897" y="302"/>
                </a:lnTo>
                <a:lnTo>
                  <a:pt x="897" y="300"/>
                </a:lnTo>
                <a:lnTo>
                  <a:pt x="895" y="300"/>
                </a:lnTo>
                <a:lnTo>
                  <a:pt x="895" y="297"/>
                </a:lnTo>
                <a:lnTo>
                  <a:pt x="893" y="297"/>
                </a:lnTo>
                <a:lnTo>
                  <a:pt x="893" y="295"/>
                </a:lnTo>
                <a:lnTo>
                  <a:pt x="891" y="295"/>
                </a:lnTo>
                <a:lnTo>
                  <a:pt x="891" y="293"/>
                </a:lnTo>
                <a:lnTo>
                  <a:pt x="889" y="293"/>
                </a:lnTo>
                <a:lnTo>
                  <a:pt x="889" y="291"/>
                </a:lnTo>
                <a:lnTo>
                  <a:pt x="887" y="291"/>
                </a:lnTo>
                <a:lnTo>
                  <a:pt x="887" y="288"/>
                </a:lnTo>
                <a:lnTo>
                  <a:pt x="885" y="288"/>
                </a:lnTo>
                <a:lnTo>
                  <a:pt x="885" y="286"/>
                </a:lnTo>
                <a:lnTo>
                  <a:pt x="883" y="286"/>
                </a:lnTo>
                <a:lnTo>
                  <a:pt x="883" y="284"/>
                </a:lnTo>
                <a:lnTo>
                  <a:pt x="881" y="284"/>
                </a:lnTo>
                <a:lnTo>
                  <a:pt x="881" y="281"/>
                </a:lnTo>
                <a:lnTo>
                  <a:pt x="880" y="281"/>
                </a:lnTo>
                <a:lnTo>
                  <a:pt x="880" y="279"/>
                </a:lnTo>
                <a:lnTo>
                  <a:pt x="878" y="279"/>
                </a:lnTo>
                <a:lnTo>
                  <a:pt x="878" y="276"/>
                </a:lnTo>
                <a:lnTo>
                  <a:pt x="876" y="276"/>
                </a:lnTo>
                <a:lnTo>
                  <a:pt x="876" y="274"/>
                </a:lnTo>
                <a:lnTo>
                  <a:pt x="874" y="274"/>
                </a:lnTo>
                <a:lnTo>
                  <a:pt x="874" y="272"/>
                </a:lnTo>
                <a:lnTo>
                  <a:pt x="872" y="272"/>
                </a:lnTo>
                <a:lnTo>
                  <a:pt x="872" y="270"/>
                </a:lnTo>
                <a:lnTo>
                  <a:pt x="870" y="270"/>
                </a:lnTo>
                <a:lnTo>
                  <a:pt x="870" y="267"/>
                </a:lnTo>
                <a:lnTo>
                  <a:pt x="868" y="267"/>
                </a:lnTo>
                <a:lnTo>
                  <a:pt x="868" y="265"/>
                </a:lnTo>
                <a:lnTo>
                  <a:pt x="866" y="265"/>
                </a:lnTo>
                <a:lnTo>
                  <a:pt x="866" y="263"/>
                </a:lnTo>
                <a:lnTo>
                  <a:pt x="864" y="263"/>
                </a:lnTo>
                <a:lnTo>
                  <a:pt x="864" y="260"/>
                </a:lnTo>
                <a:lnTo>
                  <a:pt x="862" y="260"/>
                </a:lnTo>
                <a:lnTo>
                  <a:pt x="862" y="258"/>
                </a:lnTo>
                <a:lnTo>
                  <a:pt x="860" y="258"/>
                </a:lnTo>
                <a:lnTo>
                  <a:pt x="860" y="255"/>
                </a:lnTo>
                <a:lnTo>
                  <a:pt x="858" y="255"/>
                </a:lnTo>
                <a:lnTo>
                  <a:pt x="858" y="253"/>
                </a:lnTo>
                <a:lnTo>
                  <a:pt x="856" y="253"/>
                </a:lnTo>
                <a:lnTo>
                  <a:pt x="856" y="251"/>
                </a:lnTo>
                <a:lnTo>
                  <a:pt x="855" y="251"/>
                </a:lnTo>
                <a:lnTo>
                  <a:pt x="855" y="249"/>
                </a:lnTo>
                <a:lnTo>
                  <a:pt x="853" y="249"/>
                </a:lnTo>
                <a:lnTo>
                  <a:pt x="853" y="246"/>
                </a:lnTo>
                <a:lnTo>
                  <a:pt x="851" y="246"/>
                </a:lnTo>
                <a:lnTo>
                  <a:pt x="851" y="244"/>
                </a:lnTo>
                <a:lnTo>
                  <a:pt x="849" y="244"/>
                </a:lnTo>
                <a:lnTo>
                  <a:pt x="849" y="242"/>
                </a:lnTo>
                <a:lnTo>
                  <a:pt x="847" y="242"/>
                </a:lnTo>
                <a:lnTo>
                  <a:pt x="847" y="239"/>
                </a:lnTo>
                <a:lnTo>
                  <a:pt x="845" y="239"/>
                </a:lnTo>
                <a:lnTo>
                  <a:pt x="845" y="237"/>
                </a:lnTo>
                <a:lnTo>
                  <a:pt x="843" y="237"/>
                </a:lnTo>
                <a:lnTo>
                  <a:pt x="843" y="234"/>
                </a:lnTo>
                <a:lnTo>
                  <a:pt x="841" y="234"/>
                </a:lnTo>
                <a:lnTo>
                  <a:pt x="841" y="232"/>
                </a:lnTo>
                <a:lnTo>
                  <a:pt x="839" y="232"/>
                </a:lnTo>
                <a:lnTo>
                  <a:pt x="839" y="230"/>
                </a:lnTo>
                <a:lnTo>
                  <a:pt x="837" y="230"/>
                </a:lnTo>
                <a:lnTo>
                  <a:pt x="837" y="228"/>
                </a:lnTo>
                <a:lnTo>
                  <a:pt x="835" y="228"/>
                </a:lnTo>
                <a:lnTo>
                  <a:pt x="835" y="226"/>
                </a:lnTo>
                <a:lnTo>
                  <a:pt x="833" y="226"/>
                </a:lnTo>
                <a:lnTo>
                  <a:pt x="833" y="223"/>
                </a:lnTo>
                <a:lnTo>
                  <a:pt x="832" y="223"/>
                </a:lnTo>
                <a:lnTo>
                  <a:pt x="832" y="221"/>
                </a:lnTo>
                <a:lnTo>
                  <a:pt x="830" y="221"/>
                </a:lnTo>
                <a:lnTo>
                  <a:pt x="830" y="219"/>
                </a:lnTo>
                <a:lnTo>
                  <a:pt x="828" y="219"/>
                </a:lnTo>
                <a:lnTo>
                  <a:pt x="828" y="216"/>
                </a:lnTo>
                <a:lnTo>
                  <a:pt x="826" y="216"/>
                </a:lnTo>
                <a:lnTo>
                  <a:pt x="826" y="213"/>
                </a:lnTo>
                <a:lnTo>
                  <a:pt x="824" y="213"/>
                </a:lnTo>
                <a:lnTo>
                  <a:pt x="824" y="211"/>
                </a:lnTo>
                <a:lnTo>
                  <a:pt x="822" y="211"/>
                </a:lnTo>
                <a:lnTo>
                  <a:pt x="822" y="209"/>
                </a:lnTo>
                <a:lnTo>
                  <a:pt x="820" y="209"/>
                </a:lnTo>
                <a:lnTo>
                  <a:pt x="820" y="207"/>
                </a:lnTo>
                <a:lnTo>
                  <a:pt x="818" y="207"/>
                </a:lnTo>
                <a:lnTo>
                  <a:pt x="818" y="205"/>
                </a:lnTo>
                <a:lnTo>
                  <a:pt x="816" y="205"/>
                </a:lnTo>
                <a:lnTo>
                  <a:pt x="816" y="202"/>
                </a:lnTo>
                <a:lnTo>
                  <a:pt x="814" y="202"/>
                </a:lnTo>
                <a:lnTo>
                  <a:pt x="814" y="200"/>
                </a:lnTo>
                <a:lnTo>
                  <a:pt x="812" y="200"/>
                </a:lnTo>
                <a:lnTo>
                  <a:pt x="812" y="198"/>
                </a:lnTo>
                <a:lnTo>
                  <a:pt x="810" y="198"/>
                </a:lnTo>
                <a:lnTo>
                  <a:pt x="810" y="195"/>
                </a:lnTo>
                <a:lnTo>
                  <a:pt x="808" y="195"/>
                </a:lnTo>
                <a:lnTo>
                  <a:pt x="808" y="192"/>
                </a:lnTo>
                <a:lnTo>
                  <a:pt x="807" y="192"/>
                </a:lnTo>
                <a:lnTo>
                  <a:pt x="807" y="190"/>
                </a:lnTo>
                <a:lnTo>
                  <a:pt x="805" y="190"/>
                </a:lnTo>
                <a:lnTo>
                  <a:pt x="805" y="188"/>
                </a:lnTo>
                <a:lnTo>
                  <a:pt x="803" y="188"/>
                </a:lnTo>
                <a:lnTo>
                  <a:pt x="803" y="186"/>
                </a:lnTo>
                <a:lnTo>
                  <a:pt x="801" y="186"/>
                </a:lnTo>
                <a:lnTo>
                  <a:pt x="801" y="184"/>
                </a:lnTo>
                <a:lnTo>
                  <a:pt x="799" y="184"/>
                </a:lnTo>
                <a:lnTo>
                  <a:pt x="799" y="181"/>
                </a:lnTo>
                <a:lnTo>
                  <a:pt x="797" y="181"/>
                </a:lnTo>
                <a:lnTo>
                  <a:pt x="797" y="179"/>
                </a:lnTo>
                <a:lnTo>
                  <a:pt x="795" y="179"/>
                </a:lnTo>
                <a:lnTo>
                  <a:pt x="795" y="177"/>
                </a:lnTo>
                <a:lnTo>
                  <a:pt x="793" y="177"/>
                </a:lnTo>
                <a:lnTo>
                  <a:pt x="793" y="175"/>
                </a:lnTo>
                <a:lnTo>
                  <a:pt x="791" y="175"/>
                </a:lnTo>
                <a:lnTo>
                  <a:pt x="791" y="172"/>
                </a:lnTo>
                <a:lnTo>
                  <a:pt x="789" y="172"/>
                </a:lnTo>
                <a:lnTo>
                  <a:pt x="789" y="170"/>
                </a:lnTo>
                <a:lnTo>
                  <a:pt x="787" y="170"/>
                </a:lnTo>
                <a:lnTo>
                  <a:pt x="787" y="168"/>
                </a:lnTo>
                <a:lnTo>
                  <a:pt x="785" y="168"/>
                </a:lnTo>
                <a:lnTo>
                  <a:pt x="785" y="165"/>
                </a:lnTo>
                <a:lnTo>
                  <a:pt x="783" y="165"/>
                </a:lnTo>
                <a:lnTo>
                  <a:pt x="783" y="163"/>
                </a:lnTo>
                <a:lnTo>
                  <a:pt x="782" y="163"/>
                </a:lnTo>
                <a:lnTo>
                  <a:pt x="782" y="161"/>
                </a:lnTo>
                <a:lnTo>
                  <a:pt x="780" y="161"/>
                </a:lnTo>
                <a:lnTo>
                  <a:pt x="780" y="159"/>
                </a:lnTo>
                <a:lnTo>
                  <a:pt x="778" y="159"/>
                </a:lnTo>
                <a:lnTo>
                  <a:pt x="778" y="157"/>
                </a:lnTo>
                <a:lnTo>
                  <a:pt x="776" y="157"/>
                </a:lnTo>
                <a:lnTo>
                  <a:pt x="776" y="155"/>
                </a:lnTo>
                <a:lnTo>
                  <a:pt x="774" y="155"/>
                </a:lnTo>
                <a:lnTo>
                  <a:pt x="774" y="153"/>
                </a:lnTo>
                <a:lnTo>
                  <a:pt x="772" y="153"/>
                </a:lnTo>
                <a:lnTo>
                  <a:pt x="772" y="150"/>
                </a:lnTo>
                <a:lnTo>
                  <a:pt x="770" y="150"/>
                </a:lnTo>
                <a:lnTo>
                  <a:pt x="770" y="147"/>
                </a:lnTo>
                <a:lnTo>
                  <a:pt x="768" y="147"/>
                </a:lnTo>
                <a:lnTo>
                  <a:pt x="768" y="145"/>
                </a:lnTo>
                <a:lnTo>
                  <a:pt x="766" y="145"/>
                </a:lnTo>
                <a:lnTo>
                  <a:pt x="766" y="143"/>
                </a:lnTo>
                <a:lnTo>
                  <a:pt x="764" y="143"/>
                </a:lnTo>
                <a:lnTo>
                  <a:pt x="764" y="141"/>
                </a:lnTo>
                <a:lnTo>
                  <a:pt x="762" y="141"/>
                </a:lnTo>
                <a:lnTo>
                  <a:pt x="762" y="139"/>
                </a:lnTo>
                <a:lnTo>
                  <a:pt x="760" y="139"/>
                </a:lnTo>
                <a:lnTo>
                  <a:pt x="760" y="137"/>
                </a:lnTo>
                <a:lnTo>
                  <a:pt x="758" y="137"/>
                </a:lnTo>
                <a:lnTo>
                  <a:pt x="758" y="135"/>
                </a:lnTo>
                <a:lnTo>
                  <a:pt x="757" y="135"/>
                </a:lnTo>
                <a:lnTo>
                  <a:pt x="757" y="133"/>
                </a:lnTo>
                <a:lnTo>
                  <a:pt x="755" y="133"/>
                </a:lnTo>
                <a:lnTo>
                  <a:pt x="755" y="131"/>
                </a:lnTo>
                <a:lnTo>
                  <a:pt x="753" y="131"/>
                </a:lnTo>
                <a:lnTo>
                  <a:pt x="753" y="128"/>
                </a:lnTo>
                <a:lnTo>
                  <a:pt x="751" y="128"/>
                </a:lnTo>
                <a:lnTo>
                  <a:pt x="751" y="126"/>
                </a:lnTo>
                <a:lnTo>
                  <a:pt x="749" y="126"/>
                </a:lnTo>
                <a:lnTo>
                  <a:pt x="749" y="124"/>
                </a:lnTo>
                <a:lnTo>
                  <a:pt x="747" y="124"/>
                </a:lnTo>
                <a:lnTo>
                  <a:pt x="745" y="122"/>
                </a:lnTo>
                <a:lnTo>
                  <a:pt x="743" y="120"/>
                </a:lnTo>
                <a:lnTo>
                  <a:pt x="741" y="118"/>
                </a:lnTo>
                <a:lnTo>
                  <a:pt x="739" y="116"/>
                </a:lnTo>
                <a:lnTo>
                  <a:pt x="737" y="114"/>
                </a:lnTo>
                <a:lnTo>
                  <a:pt x="735" y="114"/>
                </a:lnTo>
                <a:lnTo>
                  <a:pt x="735" y="112"/>
                </a:lnTo>
                <a:lnTo>
                  <a:pt x="734" y="112"/>
                </a:lnTo>
                <a:lnTo>
                  <a:pt x="734" y="110"/>
                </a:lnTo>
                <a:lnTo>
                  <a:pt x="732" y="110"/>
                </a:lnTo>
                <a:lnTo>
                  <a:pt x="732" y="107"/>
                </a:lnTo>
                <a:lnTo>
                  <a:pt x="730" y="107"/>
                </a:lnTo>
                <a:lnTo>
                  <a:pt x="728" y="105"/>
                </a:lnTo>
                <a:lnTo>
                  <a:pt x="726" y="103"/>
                </a:lnTo>
                <a:lnTo>
                  <a:pt x="724" y="101"/>
                </a:lnTo>
                <a:lnTo>
                  <a:pt x="722" y="99"/>
                </a:lnTo>
                <a:lnTo>
                  <a:pt x="720" y="97"/>
                </a:lnTo>
                <a:lnTo>
                  <a:pt x="718" y="97"/>
                </a:lnTo>
                <a:lnTo>
                  <a:pt x="718" y="95"/>
                </a:lnTo>
                <a:lnTo>
                  <a:pt x="716" y="95"/>
                </a:lnTo>
                <a:lnTo>
                  <a:pt x="716" y="93"/>
                </a:lnTo>
                <a:lnTo>
                  <a:pt x="714" y="93"/>
                </a:lnTo>
                <a:lnTo>
                  <a:pt x="714" y="91"/>
                </a:lnTo>
                <a:lnTo>
                  <a:pt x="712" y="91"/>
                </a:lnTo>
                <a:lnTo>
                  <a:pt x="712" y="89"/>
                </a:lnTo>
                <a:lnTo>
                  <a:pt x="710" y="89"/>
                </a:lnTo>
                <a:lnTo>
                  <a:pt x="709" y="87"/>
                </a:lnTo>
                <a:lnTo>
                  <a:pt x="707" y="84"/>
                </a:lnTo>
                <a:lnTo>
                  <a:pt x="705" y="84"/>
                </a:lnTo>
                <a:lnTo>
                  <a:pt x="705" y="82"/>
                </a:lnTo>
                <a:lnTo>
                  <a:pt x="703" y="82"/>
                </a:lnTo>
                <a:lnTo>
                  <a:pt x="703" y="80"/>
                </a:lnTo>
                <a:lnTo>
                  <a:pt x="701" y="80"/>
                </a:lnTo>
                <a:lnTo>
                  <a:pt x="699" y="78"/>
                </a:lnTo>
                <a:lnTo>
                  <a:pt x="697" y="76"/>
                </a:lnTo>
                <a:lnTo>
                  <a:pt x="695" y="76"/>
                </a:lnTo>
                <a:lnTo>
                  <a:pt x="695" y="74"/>
                </a:lnTo>
                <a:lnTo>
                  <a:pt x="693" y="74"/>
                </a:lnTo>
                <a:lnTo>
                  <a:pt x="693" y="72"/>
                </a:lnTo>
                <a:lnTo>
                  <a:pt x="691" y="72"/>
                </a:lnTo>
                <a:lnTo>
                  <a:pt x="689" y="70"/>
                </a:lnTo>
                <a:lnTo>
                  <a:pt x="687" y="68"/>
                </a:lnTo>
                <a:lnTo>
                  <a:pt x="685" y="68"/>
                </a:lnTo>
                <a:lnTo>
                  <a:pt x="685" y="66"/>
                </a:lnTo>
                <a:lnTo>
                  <a:pt x="684" y="66"/>
                </a:lnTo>
                <a:lnTo>
                  <a:pt x="684" y="63"/>
                </a:lnTo>
                <a:lnTo>
                  <a:pt x="682" y="63"/>
                </a:lnTo>
                <a:lnTo>
                  <a:pt x="680" y="61"/>
                </a:lnTo>
                <a:lnTo>
                  <a:pt x="678" y="59"/>
                </a:lnTo>
                <a:lnTo>
                  <a:pt x="676" y="59"/>
                </a:lnTo>
                <a:lnTo>
                  <a:pt x="676" y="57"/>
                </a:lnTo>
                <a:lnTo>
                  <a:pt x="674" y="57"/>
                </a:lnTo>
                <a:lnTo>
                  <a:pt x="674" y="55"/>
                </a:lnTo>
                <a:lnTo>
                  <a:pt x="672" y="55"/>
                </a:lnTo>
                <a:lnTo>
                  <a:pt x="670" y="53"/>
                </a:lnTo>
                <a:lnTo>
                  <a:pt x="668" y="51"/>
                </a:lnTo>
                <a:lnTo>
                  <a:pt x="666" y="51"/>
                </a:lnTo>
                <a:lnTo>
                  <a:pt x="664" y="49"/>
                </a:lnTo>
                <a:lnTo>
                  <a:pt x="662" y="49"/>
                </a:lnTo>
                <a:lnTo>
                  <a:pt x="662" y="47"/>
                </a:lnTo>
                <a:lnTo>
                  <a:pt x="661" y="47"/>
                </a:lnTo>
                <a:lnTo>
                  <a:pt x="659" y="45"/>
                </a:lnTo>
                <a:lnTo>
                  <a:pt x="657" y="45"/>
                </a:lnTo>
                <a:lnTo>
                  <a:pt x="655" y="42"/>
                </a:lnTo>
                <a:lnTo>
                  <a:pt x="653" y="42"/>
                </a:lnTo>
                <a:lnTo>
                  <a:pt x="651" y="40"/>
                </a:lnTo>
                <a:lnTo>
                  <a:pt x="649" y="38"/>
                </a:lnTo>
                <a:lnTo>
                  <a:pt x="647" y="38"/>
                </a:lnTo>
                <a:lnTo>
                  <a:pt x="645" y="36"/>
                </a:lnTo>
                <a:lnTo>
                  <a:pt x="643" y="36"/>
                </a:lnTo>
                <a:lnTo>
                  <a:pt x="641" y="34"/>
                </a:lnTo>
                <a:lnTo>
                  <a:pt x="639" y="32"/>
                </a:lnTo>
                <a:lnTo>
                  <a:pt x="637" y="32"/>
                </a:lnTo>
                <a:lnTo>
                  <a:pt x="636" y="30"/>
                </a:lnTo>
                <a:lnTo>
                  <a:pt x="634" y="30"/>
                </a:lnTo>
                <a:lnTo>
                  <a:pt x="632" y="28"/>
                </a:lnTo>
                <a:lnTo>
                  <a:pt x="630" y="28"/>
                </a:lnTo>
                <a:lnTo>
                  <a:pt x="630" y="26"/>
                </a:lnTo>
                <a:lnTo>
                  <a:pt x="628" y="26"/>
                </a:lnTo>
                <a:lnTo>
                  <a:pt x="626" y="24"/>
                </a:lnTo>
                <a:lnTo>
                  <a:pt x="624" y="24"/>
                </a:lnTo>
                <a:lnTo>
                  <a:pt x="622" y="22"/>
                </a:lnTo>
                <a:lnTo>
                  <a:pt x="618" y="22"/>
                </a:lnTo>
                <a:lnTo>
                  <a:pt x="616" y="19"/>
                </a:lnTo>
                <a:lnTo>
                  <a:pt x="614" y="19"/>
                </a:lnTo>
                <a:lnTo>
                  <a:pt x="614" y="18"/>
                </a:lnTo>
                <a:lnTo>
                  <a:pt x="611" y="18"/>
                </a:lnTo>
                <a:lnTo>
                  <a:pt x="609" y="16"/>
                </a:lnTo>
                <a:lnTo>
                  <a:pt x="607" y="16"/>
                </a:lnTo>
                <a:lnTo>
                  <a:pt x="607" y="15"/>
                </a:lnTo>
                <a:lnTo>
                  <a:pt x="603" y="15"/>
                </a:lnTo>
                <a:lnTo>
                  <a:pt x="601" y="13"/>
                </a:lnTo>
                <a:lnTo>
                  <a:pt x="597" y="13"/>
                </a:lnTo>
                <a:lnTo>
                  <a:pt x="595" y="11"/>
                </a:lnTo>
                <a:lnTo>
                  <a:pt x="593" y="11"/>
                </a:lnTo>
                <a:lnTo>
                  <a:pt x="593" y="10"/>
                </a:lnTo>
                <a:lnTo>
                  <a:pt x="589" y="10"/>
                </a:lnTo>
                <a:lnTo>
                  <a:pt x="588" y="8"/>
                </a:lnTo>
                <a:lnTo>
                  <a:pt x="586" y="8"/>
                </a:lnTo>
                <a:lnTo>
                  <a:pt x="586" y="7"/>
                </a:lnTo>
                <a:lnTo>
                  <a:pt x="582" y="7"/>
                </a:lnTo>
                <a:lnTo>
                  <a:pt x="580" y="5"/>
                </a:lnTo>
                <a:lnTo>
                  <a:pt x="572" y="5"/>
                </a:lnTo>
                <a:lnTo>
                  <a:pt x="572" y="4"/>
                </a:lnTo>
                <a:lnTo>
                  <a:pt x="566" y="4"/>
                </a:lnTo>
                <a:lnTo>
                  <a:pt x="566" y="3"/>
                </a:lnTo>
                <a:lnTo>
                  <a:pt x="559" y="3"/>
                </a:lnTo>
                <a:lnTo>
                  <a:pt x="559" y="2"/>
                </a:lnTo>
                <a:lnTo>
                  <a:pt x="551" y="2"/>
                </a:lnTo>
                <a:lnTo>
                  <a:pt x="551" y="1"/>
                </a:lnTo>
                <a:lnTo>
                  <a:pt x="545" y="1"/>
                </a:lnTo>
                <a:lnTo>
                  <a:pt x="545" y="0"/>
                </a:lnTo>
                <a:lnTo>
                  <a:pt x="5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2CFF001A-20FA-11DD-7B28-86611E269499}"/>
              </a:ext>
            </a:extLst>
          </p:cNvPr>
          <p:cNvSpPr>
            <a:spLocks/>
          </p:cNvSpPr>
          <p:nvPr/>
        </p:nvSpPr>
        <p:spPr bwMode="auto">
          <a:xfrm>
            <a:off x="7795362" y="4249738"/>
            <a:ext cx="2836863" cy="523875"/>
          </a:xfrm>
          <a:custGeom>
            <a:avLst/>
            <a:gdLst>
              <a:gd name="T0" fmla="*/ 546 w 2189"/>
              <a:gd name="T1" fmla="*/ 8 h 165"/>
              <a:gd name="T2" fmla="*/ 537 w 2189"/>
              <a:gd name="T3" fmla="*/ 19 h 165"/>
              <a:gd name="T4" fmla="*/ 525 w 2189"/>
              <a:gd name="T5" fmla="*/ 27 h 165"/>
              <a:gd name="T6" fmla="*/ 515 w 2189"/>
              <a:gd name="T7" fmla="*/ 34 h 165"/>
              <a:gd name="T8" fmla="*/ 504 w 2189"/>
              <a:gd name="T9" fmla="*/ 41 h 165"/>
              <a:gd name="T10" fmla="*/ 492 w 2189"/>
              <a:gd name="T11" fmla="*/ 50 h 165"/>
              <a:gd name="T12" fmla="*/ 479 w 2189"/>
              <a:gd name="T13" fmla="*/ 58 h 165"/>
              <a:gd name="T14" fmla="*/ 467 w 2189"/>
              <a:gd name="T15" fmla="*/ 65 h 165"/>
              <a:gd name="T16" fmla="*/ 452 w 2189"/>
              <a:gd name="T17" fmla="*/ 73 h 165"/>
              <a:gd name="T18" fmla="*/ 440 w 2189"/>
              <a:gd name="T19" fmla="*/ 81 h 165"/>
              <a:gd name="T20" fmla="*/ 425 w 2189"/>
              <a:gd name="T21" fmla="*/ 87 h 165"/>
              <a:gd name="T22" fmla="*/ 410 w 2189"/>
              <a:gd name="T23" fmla="*/ 94 h 165"/>
              <a:gd name="T24" fmla="*/ 394 w 2189"/>
              <a:gd name="T25" fmla="*/ 102 h 165"/>
              <a:gd name="T26" fmla="*/ 379 w 2189"/>
              <a:gd name="T27" fmla="*/ 108 h 165"/>
              <a:gd name="T28" fmla="*/ 364 w 2189"/>
              <a:gd name="T29" fmla="*/ 113 h 165"/>
              <a:gd name="T30" fmla="*/ 348 w 2189"/>
              <a:gd name="T31" fmla="*/ 119 h 165"/>
              <a:gd name="T32" fmla="*/ 325 w 2189"/>
              <a:gd name="T33" fmla="*/ 127 h 165"/>
              <a:gd name="T34" fmla="*/ 310 w 2189"/>
              <a:gd name="T35" fmla="*/ 130 h 165"/>
              <a:gd name="T36" fmla="*/ 298 w 2189"/>
              <a:gd name="T37" fmla="*/ 134 h 165"/>
              <a:gd name="T38" fmla="*/ 281 w 2189"/>
              <a:gd name="T39" fmla="*/ 137 h 165"/>
              <a:gd name="T40" fmla="*/ 268 w 2189"/>
              <a:gd name="T41" fmla="*/ 141 h 165"/>
              <a:gd name="T42" fmla="*/ 244 w 2189"/>
              <a:gd name="T43" fmla="*/ 144 h 165"/>
              <a:gd name="T44" fmla="*/ 225 w 2189"/>
              <a:gd name="T45" fmla="*/ 149 h 165"/>
              <a:gd name="T46" fmla="*/ 193 w 2189"/>
              <a:gd name="T47" fmla="*/ 152 h 165"/>
              <a:gd name="T48" fmla="*/ 162 w 2189"/>
              <a:gd name="T49" fmla="*/ 156 h 165"/>
              <a:gd name="T50" fmla="*/ 87 w 2189"/>
              <a:gd name="T51" fmla="*/ 159 h 165"/>
              <a:gd name="T52" fmla="*/ 45 w 2189"/>
              <a:gd name="T53" fmla="*/ 163 h 165"/>
              <a:gd name="T54" fmla="*/ 2166 w 2189"/>
              <a:gd name="T55" fmla="*/ 164 h 165"/>
              <a:gd name="T56" fmla="*/ 2116 w 2189"/>
              <a:gd name="T57" fmla="*/ 160 h 165"/>
              <a:gd name="T58" fmla="*/ 2043 w 2189"/>
              <a:gd name="T59" fmla="*/ 157 h 165"/>
              <a:gd name="T60" fmla="*/ 2004 w 2189"/>
              <a:gd name="T61" fmla="*/ 153 h 165"/>
              <a:gd name="T62" fmla="*/ 1970 w 2189"/>
              <a:gd name="T63" fmla="*/ 150 h 165"/>
              <a:gd name="T64" fmla="*/ 1950 w 2189"/>
              <a:gd name="T65" fmla="*/ 146 h 165"/>
              <a:gd name="T66" fmla="*/ 1926 w 2189"/>
              <a:gd name="T67" fmla="*/ 142 h 165"/>
              <a:gd name="T68" fmla="*/ 1912 w 2189"/>
              <a:gd name="T69" fmla="*/ 138 h 165"/>
              <a:gd name="T70" fmla="*/ 1895 w 2189"/>
              <a:gd name="T71" fmla="*/ 135 h 165"/>
              <a:gd name="T72" fmla="*/ 1881 w 2189"/>
              <a:gd name="T73" fmla="*/ 131 h 165"/>
              <a:gd name="T74" fmla="*/ 1864 w 2189"/>
              <a:gd name="T75" fmla="*/ 127 h 165"/>
              <a:gd name="T76" fmla="*/ 1851 w 2189"/>
              <a:gd name="T77" fmla="*/ 121 h 165"/>
              <a:gd name="T78" fmla="*/ 1833 w 2189"/>
              <a:gd name="T79" fmla="*/ 117 h 165"/>
              <a:gd name="T80" fmla="*/ 1818 w 2189"/>
              <a:gd name="T81" fmla="*/ 110 h 165"/>
              <a:gd name="T82" fmla="*/ 1797 w 2189"/>
              <a:gd name="T83" fmla="*/ 104 h 165"/>
              <a:gd name="T84" fmla="*/ 1783 w 2189"/>
              <a:gd name="T85" fmla="*/ 96 h 165"/>
              <a:gd name="T86" fmla="*/ 1770 w 2189"/>
              <a:gd name="T87" fmla="*/ 91 h 165"/>
              <a:gd name="T88" fmla="*/ 1755 w 2189"/>
              <a:gd name="T89" fmla="*/ 83 h 165"/>
              <a:gd name="T90" fmla="*/ 1741 w 2189"/>
              <a:gd name="T91" fmla="*/ 76 h 165"/>
              <a:gd name="T92" fmla="*/ 1730 w 2189"/>
              <a:gd name="T93" fmla="*/ 68 h 165"/>
              <a:gd name="T94" fmla="*/ 1718 w 2189"/>
              <a:gd name="T95" fmla="*/ 62 h 165"/>
              <a:gd name="T96" fmla="*/ 1705 w 2189"/>
              <a:gd name="T97" fmla="*/ 53 h 165"/>
              <a:gd name="T98" fmla="*/ 1691 w 2189"/>
              <a:gd name="T99" fmla="*/ 45 h 165"/>
              <a:gd name="T100" fmla="*/ 1680 w 2189"/>
              <a:gd name="T101" fmla="*/ 37 h 165"/>
              <a:gd name="T102" fmla="*/ 1668 w 2189"/>
              <a:gd name="T103" fmla="*/ 30 h 165"/>
              <a:gd name="T104" fmla="*/ 1658 w 2189"/>
              <a:gd name="T105" fmla="*/ 22 h 165"/>
              <a:gd name="T106" fmla="*/ 1647 w 2189"/>
              <a:gd name="T107" fmla="*/ 11 h 165"/>
              <a:gd name="T108" fmla="*/ 1637 w 2189"/>
              <a:gd name="T109" fmla="*/ 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89" h="165">
                <a:moveTo>
                  <a:pt x="556" y="0"/>
                </a:moveTo>
                <a:lnTo>
                  <a:pt x="556" y="2"/>
                </a:lnTo>
                <a:lnTo>
                  <a:pt x="552" y="3"/>
                </a:lnTo>
                <a:lnTo>
                  <a:pt x="552" y="5"/>
                </a:lnTo>
                <a:lnTo>
                  <a:pt x="550" y="5"/>
                </a:lnTo>
                <a:lnTo>
                  <a:pt x="550" y="7"/>
                </a:lnTo>
                <a:lnTo>
                  <a:pt x="546" y="8"/>
                </a:lnTo>
                <a:lnTo>
                  <a:pt x="546" y="10"/>
                </a:lnTo>
                <a:lnTo>
                  <a:pt x="544" y="10"/>
                </a:lnTo>
                <a:lnTo>
                  <a:pt x="544" y="12"/>
                </a:lnTo>
                <a:lnTo>
                  <a:pt x="540" y="14"/>
                </a:lnTo>
                <a:lnTo>
                  <a:pt x="540" y="16"/>
                </a:lnTo>
                <a:lnTo>
                  <a:pt x="537" y="17"/>
                </a:lnTo>
                <a:lnTo>
                  <a:pt x="537" y="19"/>
                </a:lnTo>
                <a:lnTo>
                  <a:pt x="535" y="19"/>
                </a:lnTo>
                <a:lnTo>
                  <a:pt x="535" y="21"/>
                </a:lnTo>
                <a:lnTo>
                  <a:pt x="531" y="22"/>
                </a:lnTo>
                <a:lnTo>
                  <a:pt x="531" y="24"/>
                </a:lnTo>
                <a:lnTo>
                  <a:pt x="529" y="24"/>
                </a:lnTo>
                <a:lnTo>
                  <a:pt x="529" y="26"/>
                </a:lnTo>
                <a:lnTo>
                  <a:pt x="525" y="27"/>
                </a:lnTo>
                <a:lnTo>
                  <a:pt x="525" y="28"/>
                </a:lnTo>
                <a:lnTo>
                  <a:pt x="523" y="28"/>
                </a:lnTo>
                <a:lnTo>
                  <a:pt x="523" y="30"/>
                </a:lnTo>
                <a:lnTo>
                  <a:pt x="519" y="31"/>
                </a:lnTo>
                <a:lnTo>
                  <a:pt x="519" y="32"/>
                </a:lnTo>
                <a:lnTo>
                  <a:pt x="515" y="33"/>
                </a:lnTo>
                <a:lnTo>
                  <a:pt x="515" y="34"/>
                </a:lnTo>
                <a:lnTo>
                  <a:pt x="513" y="34"/>
                </a:lnTo>
                <a:lnTo>
                  <a:pt x="513" y="37"/>
                </a:lnTo>
                <a:lnTo>
                  <a:pt x="510" y="38"/>
                </a:lnTo>
                <a:lnTo>
                  <a:pt x="510" y="39"/>
                </a:lnTo>
                <a:lnTo>
                  <a:pt x="506" y="40"/>
                </a:lnTo>
                <a:lnTo>
                  <a:pt x="506" y="41"/>
                </a:lnTo>
                <a:lnTo>
                  <a:pt x="504" y="41"/>
                </a:lnTo>
                <a:lnTo>
                  <a:pt x="504" y="43"/>
                </a:lnTo>
                <a:lnTo>
                  <a:pt x="500" y="44"/>
                </a:lnTo>
                <a:lnTo>
                  <a:pt x="500" y="45"/>
                </a:lnTo>
                <a:lnTo>
                  <a:pt x="496" y="46"/>
                </a:lnTo>
                <a:lnTo>
                  <a:pt x="496" y="48"/>
                </a:lnTo>
                <a:lnTo>
                  <a:pt x="492" y="49"/>
                </a:lnTo>
                <a:lnTo>
                  <a:pt x="492" y="50"/>
                </a:lnTo>
                <a:lnTo>
                  <a:pt x="488" y="51"/>
                </a:lnTo>
                <a:lnTo>
                  <a:pt x="488" y="52"/>
                </a:lnTo>
                <a:lnTo>
                  <a:pt x="487" y="52"/>
                </a:lnTo>
                <a:lnTo>
                  <a:pt x="487" y="54"/>
                </a:lnTo>
                <a:lnTo>
                  <a:pt x="483" y="55"/>
                </a:lnTo>
                <a:lnTo>
                  <a:pt x="483" y="56"/>
                </a:lnTo>
                <a:lnTo>
                  <a:pt x="479" y="58"/>
                </a:lnTo>
                <a:lnTo>
                  <a:pt x="479" y="59"/>
                </a:lnTo>
                <a:lnTo>
                  <a:pt x="475" y="60"/>
                </a:lnTo>
                <a:lnTo>
                  <a:pt x="475" y="61"/>
                </a:lnTo>
                <a:lnTo>
                  <a:pt x="471" y="62"/>
                </a:lnTo>
                <a:lnTo>
                  <a:pt x="471" y="63"/>
                </a:lnTo>
                <a:lnTo>
                  <a:pt x="467" y="64"/>
                </a:lnTo>
                <a:lnTo>
                  <a:pt x="467" y="65"/>
                </a:lnTo>
                <a:lnTo>
                  <a:pt x="463" y="66"/>
                </a:lnTo>
                <a:lnTo>
                  <a:pt x="463" y="67"/>
                </a:lnTo>
                <a:lnTo>
                  <a:pt x="460" y="68"/>
                </a:lnTo>
                <a:lnTo>
                  <a:pt x="460" y="70"/>
                </a:lnTo>
                <a:lnTo>
                  <a:pt x="456" y="71"/>
                </a:lnTo>
                <a:lnTo>
                  <a:pt x="456" y="72"/>
                </a:lnTo>
                <a:lnTo>
                  <a:pt x="452" y="73"/>
                </a:lnTo>
                <a:lnTo>
                  <a:pt x="452" y="74"/>
                </a:lnTo>
                <a:lnTo>
                  <a:pt x="448" y="75"/>
                </a:lnTo>
                <a:lnTo>
                  <a:pt x="448" y="76"/>
                </a:lnTo>
                <a:lnTo>
                  <a:pt x="444" y="77"/>
                </a:lnTo>
                <a:lnTo>
                  <a:pt x="444" y="78"/>
                </a:lnTo>
                <a:lnTo>
                  <a:pt x="440" y="80"/>
                </a:lnTo>
                <a:lnTo>
                  <a:pt x="440" y="81"/>
                </a:lnTo>
                <a:lnTo>
                  <a:pt x="437" y="82"/>
                </a:lnTo>
                <a:lnTo>
                  <a:pt x="437" y="83"/>
                </a:lnTo>
                <a:lnTo>
                  <a:pt x="433" y="84"/>
                </a:lnTo>
                <a:lnTo>
                  <a:pt x="433" y="85"/>
                </a:lnTo>
                <a:lnTo>
                  <a:pt x="429" y="85"/>
                </a:lnTo>
                <a:lnTo>
                  <a:pt x="429" y="86"/>
                </a:lnTo>
                <a:lnTo>
                  <a:pt x="425" y="87"/>
                </a:lnTo>
                <a:lnTo>
                  <a:pt x="425" y="88"/>
                </a:lnTo>
                <a:lnTo>
                  <a:pt x="421" y="89"/>
                </a:lnTo>
                <a:lnTo>
                  <a:pt x="421" y="90"/>
                </a:lnTo>
                <a:lnTo>
                  <a:pt x="417" y="91"/>
                </a:lnTo>
                <a:lnTo>
                  <a:pt x="414" y="92"/>
                </a:lnTo>
                <a:lnTo>
                  <a:pt x="414" y="93"/>
                </a:lnTo>
                <a:lnTo>
                  <a:pt x="410" y="94"/>
                </a:lnTo>
                <a:lnTo>
                  <a:pt x="410" y="95"/>
                </a:lnTo>
                <a:lnTo>
                  <a:pt x="406" y="96"/>
                </a:lnTo>
                <a:lnTo>
                  <a:pt x="406" y="97"/>
                </a:lnTo>
                <a:lnTo>
                  <a:pt x="402" y="98"/>
                </a:lnTo>
                <a:lnTo>
                  <a:pt x="398" y="99"/>
                </a:lnTo>
                <a:lnTo>
                  <a:pt x="398" y="100"/>
                </a:lnTo>
                <a:lnTo>
                  <a:pt x="394" y="102"/>
                </a:lnTo>
                <a:lnTo>
                  <a:pt x="394" y="103"/>
                </a:lnTo>
                <a:lnTo>
                  <a:pt x="390" y="104"/>
                </a:lnTo>
                <a:lnTo>
                  <a:pt x="387" y="105"/>
                </a:lnTo>
                <a:lnTo>
                  <a:pt x="387" y="106"/>
                </a:lnTo>
                <a:lnTo>
                  <a:pt x="383" y="106"/>
                </a:lnTo>
                <a:lnTo>
                  <a:pt x="383" y="107"/>
                </a:lnTo>
                <a:lnTo>
                  <a:pt x="379" y="108"/>
                </a:lnTo>
                <a:lnTo>
                  <a:pt x="375" y="109"/>
                </a:lnTo>
                <a:lnTo>
                  <a:pt x="375" y="110"/>
                </a:lnTo>
                <a:lnTo>
                  <a:pt x="371" y="110"/>
                </a:lnTo>
                <a:lnTo>
                  <a:pt x="371" y="111"/>
                </a:lnTo>
                <a:lnTo>
                  <a:pt x="367" y="112"/>
                </a:lnTo>
                <a:lnTo>
                  <a:pt x="367" y="113"/>
                </a:lnTo>
                <a:lnTo>
                  <a:pt x="364" y="113"/>
                </a:lnTo>
                <a:lnTo>
                  <a:pt x="364" y="114"/>
                </a:lnTo>
                <a:lnTo>
                  <a:pt x="360" y="115"/>
                </a:lnTo>
                <a:lnTo>
                  <a:pt x="356" y="116"/>
                </a:lnTo>
                <a:lnTo>
                  <a:pt x="356" y="117"/>
                </a:lnTo>
                <a:lnTo>
                  <a:pt x="352" y="117"/>
                </a:lnTo>
                <a:lnTo>
                  <a:pt x="352" y="118"/>
                </a:lnTo>
                <a:lnTo>
                  <a:pt x="348" y="119"/>
                </a:lnTo>
                <a:lnTo>
                  <a:pt x="344" y="120"/>
                </a:lnTo>
                <a:lnTo>
                  <a:pt x="341" y="121"/>
                </a:lnTo>
                <a:lnTo>
                  <a:pt x="337" y="122"/>
                </a:lnTo>
                <a:lnTo>
                  <a:pt x="333" y="124"/>
                </a:lnTo>
                <a:lnTo>
                  <a:pt x="329" y="125"/>
                </a:lnTo>
                <a:lnTo>
                  <a:pt x="325" y="126"/>
                </a:lnTo>
                <a:lnTo>
                  <a:pt x="325" y="127"/>
                </a:lnTo>
                <a:lnTo>
                  <a:pt x="321" y="127"/>
                </a:lnTo>
                <a:lnTo>
                  <a:pt x="321" y="128"/>
                </a:lnTo>
                <a:lnTo>
                  <a:pt x="317" y="128"/>
                </a:lnTo>
                <a:lnTo>
                  <a:pt x="317" y="129"/>
                </a:lnTo>
                <a:lnTo>
                  <a:pt x="314" y="129"/>
                </a:lnTo>
                <a:lnTo>
                  <a:pt x="314" y="130"/>
                </a:lnTo>
                <a:lnTo>
                  <a:pt x="310" y="130"/>
                </a:lnTo>
                <a:lnTo>
                  <a:pt x="310" y="131"/>
                </a:lnTo>
                <a:lnTo>
                  <a:pt x="306" y="131"/>
                </a:lnTo>
                <a:lnTo>
                  <a:pt x="306" y="132"/>
                </a:lnTo>
                <a:lnTo>
                  <a:pt x="302" y="132"/>
                </a:lnTo>
                <a:lnTo>
                  <a:pt x="302" y="133"/>
                </a:lnTo>
                <a:lnTo>
                  <a:pt x="298" y="133"/>
                </a:lnTo>
                <a:lnTo>
                  <a:pt x="298" y="134"/>
                </a:lnTo>
                <a:lnTo>
                  <a:pt x="293" y="134"/>
                </a:lnTo>
                <a:lnTo>
                  <a:pt x="293" y="135"/>
                </a:lnTo>
                <a:lnTo>
                  <a:pt x="289" y="135"/>
                </a:lnTo>
                <a:lnTo>
                  <a:pt x="289" y="136"/>
                </a:lnTo>
                <a:lnTo>
                  <a:pt x="285" y="136"/>
                </a:lnTo>
                <a:lnTo>
                  <a:pt x="285" y="137"/>
                </a:lnTo>
                <a:lnTo>
                  <a:pt x="281" y="137"/>
                </a:lnTo>
                <a:lnTo>
                  <a:pt x="281" y="138"/>
                </a:lnTo>
                <a:lnTo>
                  <a:pt x="277" y="138"/>
                </a:lnTo>
                <a:lnTo>
                  <a:pt x="277" y="139"/>
                </a:lnTo>
                <a:lnTo>
                  <a:pt x="271" y="139"/>
                </a:lnTo>
                <a:lnTo>
                  <a:pt x="271" y="140"/>
                </a:lnTo>
                <a:lnTo>
                  <a:pt x="268" y="140"/>
                </a:lnTo>
                <a:lnTo>
                  <a:pt x="268" y="141"/>
                </a:lnTo>
                <a:lnTo>
                  <a:pt x="264" y="141"/>
                </a:lnTo>
                <a:lnTo>
                  <a:pt x="264" y="142"/>
                </a:lnTo>
                <a:lnTo>
                  <a:pt x="258" y="142"/>
                </a:lnTo>
                <a:lnTo>
                  <a:pt x="258" y="143"/>
                </a:lnTo>
                <a:lnTo>
                  <a:pt x="250" y="143"/>
                </a:lnTo>
                <a:lnTo>
                  <a:pt x="250" y="144"/>
                </a:lnTo>
                <a:lnTo>
                  <a:pt x="244" y="144"/>
                </a:lnTo>
                <a:lnTo>
                  <a:pt x="244" y="146"/>
                </a:lnTo>
                <a:lnTo>
                  <a:pt x="239" y="146"/>
                </a:lnTo>
                <a:lnTo>
                  <a:pt x="239" y="147"/>
                </a:lnTo>
                <a:lnTo>
                  <a:pt x="233" y="147"/>
                </a:lnTo>
                <a:lnTo>
                  <a:pt x="233" y="148"/>
                </a:lnTo>
                <a:lnTo>
                  <a:pt x="225" y="148"/>
                </a:lnTo>
                <a:lnTo>
                  <a:pt x="225" y="149"/>
                </a:lnTo>
                <a:lnTo>
                  <a:pt x="220" y="149"/>
                </a:lnTo>
                <a:lnTo>
                  <a:pt x="220" y="150"/>
                </a:lnTo>
                <a:lnTo>
                  <a:pt x="210" y="150"/>
                </a:lnTo>
                <a:lnTo>
                  <a:pt x="210" y="151"/>
                </a:lnTo>
                <a:lnTo>
                  <a:pt x="202" y="151"/>
                </a:lnTo>
                <a:lnTo>
                  <a:pt x="202" y="152"/>
                </a:lnTo>
                <a:lnTo>
                  <a:pt x="193" y="152"/>
                </a:lnTo>
                <a:lnTo>
                  <a:pt x="193" y="153"/>
                </a:lnTo>
                <a:lnTo>
                  <a:pt x="185" y="153"/>
                </a:lnTo>
                <a:lnTo>
                  <a:pt x="185" y="154"/>
                </a:lnTo>
                <a:lnTo>
                  <a:pt x="175" y="154"/>
                </a:lnTo>
                <a:lnTo>
                  <a:pt x="175" y="155"/>
                </a:lnTo>
                <a:lnTo>
                  <a:pt x="162" y="155"/>
                </a:lnTo>
                <a:lnTo>
                  <a:pt x="162" y="156"/>
                </a:lnTo>
                <a:lnTo>
                  <a:pt x="147" y="156"/>
                </a:lnTo>
                <a:lnTo>
                  <a:pt x="147" y="157"/>
                </a:lnTo>
                <a:lnTo>
                  <a:pt x="133" y="157"/>
                </a:lnTo>
                <a:lnTo>
                  <a:pt x="133" y="158"/>
                </a:lnTo>
                <a:lnTo>
                  <a:pt x="110" y="158"/>
                </a:lnTo>
                <a:lnTo>
                  <a:pt x="110" y="159"/>
                </a:lnTo>
                <a:lnTo>
                  <a:pt x="87" y="159"/>
                </a:lnTo>
                <a:lnTo>
                  <a:pt x="87" y="160"/>
                </a:lnTo>
                <a:lnTo>
                  <a:pt x="73" y="160"/>
                </a:lnTo>
                <a:lnTo>
                  <a:pt x="73" y="161"/>
                </a:lnTo>
                <a:lnTo>
                  <a:pt x="58" y="161"/>
                </a:lnTo>
                <a:lnTo>
                  <a:pt x="58" y="162"/>
                </a:lnTo>
                <a:lnTo>
                  <a:pt x="45" y="162"/>
                </a:lnTo>
                <a:lnTo>
                  <a:pt x="45" y="163"/>
                </a:lnTo>
                <a:lnTo>
                  <a:pt x="24" y="163"/>
                </a:lnTo>
                <a:lnTo>
                  <a:pt x="24" y="164"/>
                </a:lnTo>
                <a:lnTo>
                  <a:pt x="0" y="164"/>
                </a:lnTo>
                <a:lnTo>
                  <a:pt x="0" y="165"/>
                </a:lnTo>
                <a:lnTo>
                  <a:pt x="2189" y="165"/>
                </a:lnTo>
                <a:lnTo>
                  <a:pt x="2189" y="164"/>
                </a:lnTo>
                <a:lnTo>
                  <a:pt x="2166" y="164"/>
                </a:lnTo>
                <a:lnTo>
                  <a:pt x="2166" y="163"/>
                </a:lnTo>
                <a:lnTo>
                  <a:pt x="2145" y="163"/>
                </a:lnTo>
                <a:lnTo>
                  <a:pt x="2145" y="162"/>
                </a:lnTo>
                <a:lnTo>
                  <a:pt x="2129" y="162"/>
                </a:lnTo>
                <a:lnTo>
                  <a:pt x="2129" y="161"/>
                </a:lnTo>
                <a:lnTo>
                  <a:pt x="2116" y="161"/>
                </a:lnTo>
                <a:lnTo>
                  <a:pt x="2116" y="160"/>
                </a:lnTo>
                <a:lnTo>
                  <a:pt x="2100" y="160"/>
                </a:lnTo>
                <a:lnTo>
                  <a:pt x="2100" y="159"/>
                </a:lnTo>
                <a:lnTo>
                  <a:pt x="2079" y="159"/>
                </a:lnTo>
                <a:lnTo>
                  <a:pt x="2079" y="158"/>
                </a:lnTo>
                <a:lnTo>
                  <a:pt x="2058" y="158"/>
                </a:lnTo>
                <a:lnTo>
                  <a:pt x="2058" y="157"/>
                </a:lnTo>
                <a:lnTo>
                  <a:pt x="2043" y="157"/>
                </a:lnTo>
                <a:lnTo>
                  <a:pt x="2043" y="156"/>
                </a:lnTo>
                <a:lnTo>
                  <a:pt x="2029" y="156"/>
                </a:lnTo>
                <a:lnTo>
                  <a:pt x="2029" y="155"/>
                </a:lnTo>
                <a:lnTo>
                  <a:pt x="2014" y="155"/>
                </a:lnTo>
                <a:lnTo>
                  <a:pt x="2014" y="154"/>
                </a:lnTo>
                <a:lnTo>
                  <a:pt x="2004" y="154"/>
                </a:lnTo>
                <a:lnTo>
                  <a:pt x="2004" y="153"/>
                </a:lnTo>
                <a:lnTo>
                  <a:pt x="1997" y="153"/>
                </a:lnTo>
                <a:lnTo>
                  <a:pt x="1997" y="152"/>
                </a:lnTo>
                <a:lnTo>
                  <a:pt x="1987" y="152"/>
                </a:lnTo>
                <a:lnTo>
                  <a:pt x="1987" y="151"/>
                </a:lnTo>
                <a:lnTo>
                  <a:pt x="1979" y="151"/>
                </a:lnTo>
                <a:lnTo>
                  <a:pt x="1979" y="150"/>
                </a:lnTo>
                <a:lnTo>
                  <a:pt x="1970" y="150"/>
                </a:lnTo>
                <a:lnTo>
                  <a:pt x="1970" y="149"/>
                </a:lnTo>
                <a:lnTo>
                  <a:pt x="1964" y="149"/>
                </a:lnTo>
                <a:lnTo>
                  <a:pt x="1964" y="148"/>
                </a:lnTo>
                <a:lnTo>
                  <a:pt x="1956" y="148"/>
                </a:lnTo>
                <a:lnTo>
                  <a:pt x="1956" y="147"/>
                </a:lnTo>
                <a:lnTo>
                  <a:pt x="1950" y="147"/>
                </a:lnTo>
                <a:lnTo>
                  <a:pt x="1950" y="146"/>
                </a:lnTo>
                <a:lnTo>
                  <a:pt x="1945" y="146"/>
                </a:lnTo>
                <a:lnTo>
                  <a:pt x="1945" y="144"/>
                </a:lnTo>
                <a:lnTo>
                  <a:pt x="1939" y="144"/>
                </a:lnTo>
                <a:lnTo>
                  <a:pt x="1939" y="143"/>
                </a:lnTo>
                <a:lnTo>
                  <a:pt x="1931" y="143"/>
                </a:lnTo>
                <a:lnTo>
                  <a:pt x="1931" y="142"/>
                </a:lnTo>
                <a:lnTo>
                  <a:pt x="1926" y="142"/>
                </a:lnTo>
                <a:lnTo>
                  <a:pt x="1926" y="141"/>
                </a:lnTo>
                <a:lnTo>
                  <a:pt x="1922" y="141"/>
                </a:lnTo>
                <a:lnTo>
                  <a:pt x="1922" y="140"/>
                </a:lnTo>
                <a:lnTo>
                  <a:pt x="1916" y="140"/>
                </a:lnTo>
                <a:lnTo>
                  <a:pt x="1916" y="139"/>
                </a:lnTo>
                <a:lnTo>
                  <a:pt x="1912" y="139"/>
                </a:lnTo>
                <a:lnTo>
                  <a:pt x="1912" y="138"/>
                </a:lnTo>
                <a:lnTo>
                  <a:pt x="1908" y="138"/>
                </a:lnTo>
                <a:lnTo>
                  <a:pt x="1908" y="137"/>
                </a:lnTo>
                <a:lnTo>
                  <a:pt x="1904" y="137"/>
                </a:lnTo>
                <a:lnTo>
                  <a:pt x="1904" y="136"/>
                </a:lnTo>
                <a:lnTo>
                  <a:pt x="1899" y="136"/>
                </a:lnTo>
                <a:lnTo>
                  <a:pt x="1899" y="135"/>
                </a:lnTo>
                <a:lnTo>
                  <a:pt x="1895" y="135"/>
                </a:lnTo>
                <a:lnTo>
                  <a:pt x="1895" y="134"/>
                </a:lnTo>
                <a:lnTo>
                  <a:pt x="1891" y="134"/>
                </a:lnTo>
                <a:lnTo>
                  <a:pt x="1891" y="133"/>
                </a:lnTo>
                <a:lnTo>
                  <a:pt x="1885" y="133"/>
                </a:lnTo>
                <a:lnTo>
                  <a:pt x="1885" y="132"/>
                </a:lnTo>
                <a:lnTo>
                  <a:pt x="1881" y="132"/>
                </a:lnTo>
                <a:lnTo>
                  <a:pt x="1881" y="131"/>
                </a:lnTo>
                <a:lnTo>
                  <a:pt x="1877" y="131"/>
                </a:lnTo>
                <a:lnTo>
                  <a:pt x="1877" y="130"/>
                </a:lnTo>
                <a:lnTo>
                  <a:pt x="1874" y="130"/>
                </a:lnTo>
                <a:lnTo>
                  <a:pt x="1872" y="128"/>
                </a:lnTo>
                <a:lnTo>
                  <a:pt x="1868" y="128"/>
                </a:lnTo>
                <a:lnTo>
                  <a:pt x="1868" y="127"/>
                </a:lnTo>
                <a:lnTo>
                  <a:pt x="1864" y="127"/>
                </a:lnTo>
                <a:lnTo>
                  <a:pt x="1864" y="126"/>
                </a:lnTo>
                <a:lnTo>
                  <a:pt x="1860" y="126"/>
                </a:lnTo>
                <a:lnTo>
                  <a:pt x="1860" y="125"/>
                </a:lnTo>
                <a:lnTo>
                  <a:pt x="1856" y="125"/>
                </a:lnTo>
                <a:lnTo>
                  <a:pt x="1856" y="124"/>
                </a:lnTo>
                <a:lnTo>
                  <a:pt x="1853" y="124"/>
                </a:lnTo>
                <a:lnTo>
                  <a:pt x="1851" y="121"/>
                </a:lnTo>
                <a:lnTo>
                  <a:pt x="1847" y="121"/>
                </a:lnTo>
                <a:lnTo>
                  <a:pt x="1847" y="120"/>
                </a:lnTo>
                <a:lnTo>
                  <a:pt x="1843" y="120"/>
                </a:lnTo>
                <a:lnTo>
                  <a:pt x="1843" y="119"/>
                </a:lnTo>
                <a:lnTo>
                  <a:pt x="1839" y="119"/>
                </a:lnTo>
                <a:lnTo>
                  <a:pt x="1837" y="117"/>
                </a:lnTo>
                <a:lnTo>
                  <a:pt x="1833" y="117"/>
                </a:lnTo>
                <a:lnTo>
                  <a:pt x="1831" y="115"/>
                </a:lnTo>
                <a:lnTo>
                  <a:pt x="1828" y="115"/>
                </a:lnTo>
                <a:lnTo>
                  <a:pt x="1826" y="113"/>
                </a:lnTo>
                <a:lnTo>
                  <a:pt x="1822" y="113"/>
                </a:lnTo>
                <a:lnTo>
                  <a:pt x="1820" y="111"/>
                </a:lnTo>
                <a:lnTo>
                  <a:pt x="1818" y="111"/>
                </a:lnTo>
                <a:lnTo>
                  <a:pt x="1818" y="110"/>
                </a:lnTo>
                <a:lnTo>
                  <a:pt x="1814" y="110"/>
                </a:lnTo>
                <a:lnTo>
                  <a:pt x="1812" y="108"/>
                </a:lnTo>
                <a:lnTo>
                  <a:pt x="1808" y="108"/>
                </a:lnTo>
                <a:lnTo>
                  <a:pt x="1806" y="106"/>
                </a:lnTo>
                <a:lnTo>
                  <a:pt x="1803" y="106"/>
                </a:lnTo>
                <a:lnTo>
                  <a:pt x="1801" y="104"/>
                </a:lnTo>
                <a:lnTo>
                  <a:pt x="1797" y="104"/>
                </a:lnTo>
                <a:lnTo>
                  <a:pt x="1795" y="102"/>
                </a:lnTo>
                <a:lnTo>
                  <a:pt x="1793" y="102"/>
                </a:lnTo>
                <a:lnTo>
                  <a:pt x="1791" y="99"/>
                </a:lnTo>
                <a:lnTo>
                  <a:pt x="1789" y="99"/>
                </a:lnTo>
                <a:lnTo>
                  <a:pt x="1789" y="98"/>
                </a:lnTo>
                <a:lnTo>
                  <a:pt x="1785" y="98"/>
                </a:lnTo>
                <a:lnTo>
                  <a:pt x="1783" y="96"/>
                </a:lnTo>
                <a:lnTo>
                  <a:pt x="1781" y="96"/>
                </a:lnTo>
                <a:lnTo>
                  <a:pt x="1779" y="94"/>
                </a:lnTo>
                <a:lnTo>
                  <a:pt x="1778" y="94"/>
                </a:lnTo>
                <a:lnTo>
                  <a:pt x="1776" y="92"/>
                </a:lnTo>
                <a:lnTo>
                  <a:pt x="1774" y="92"/>
                </a:lnTo>
                <a:lnTo>
                  <a:pt x="1774" y="91"/>
                </a:lnTo>
                <a:lnTo>
                  <a:pt x="1770" y="91"/>
                </a:lnTo>
                <a:lnTo>
                  <a:pt x="1768" y="89"/>
                </a:lnTo>
                <a:lnTo>
                  <a:pt x="1766" y="89"/>
                </a:lnTo>
                <a:lnTo>
                  <a:pt x="1764" y="87"/>
                </a:lnTo>
                <a:lnTo>
                  <a:pt x="1762" y="87"/>
                </a:lnTo>
                <a:lnTo>
                  <a:pt x="1760" y="85"/>
                </a:lnTo>
                <a:lnTo>
                  <a:pt x="1756" y="85"/>
                </a:lnTo>
                <a:lnTo>
                  <a:pt x="1755" y="83"/>
                </a:lnTo>
                <a:lnTo>
                  <a:pt x="1753" y="83"/>
                </a:lnTo>
                <a:lnTo>
                  <a:pt x="1751" y="81"/>
                </a:lnTo>
                <a:lnTo>
                  <a:pt x="1749" y="81"/>
                </a:lnTo>
                <a:lnTo>
                  <a:pt x="1747" y="78"/>
                </a:lnTo>
                <a:lnTo>
                  <a:pt x="1745" y="78"/>
                </a:lnTo>
                <a:lnTo>
                  <a:pt x="1743" y="76"/>
                </a:lnTo>
                <a:lnTo>
                  <a:pt x="1741" y="76"/>
                </a:lnTo>
                <a:lnTo>
                  <a:pt x="1741" y="74"/>
                </a:lnTo>
                <a:lnTo>
                  <a:pt x="1739" y="74"/>
                </a:lnTo>
                <a:lnTo>
                  <a:pt x="1737" y="72"/>
                </a:lnTo>
                <a:lnTo>
                  <a:pt x="1735" y="72"/>
                </a:lnTo>
                <a:lnTo>
                  <a:pt x="1733" y="70"/>
                </a:lnTo>
                <a:lnTo>
                  <a:pt x="1731" y="70"/>
                </a:lnTo>
                <a:lnTo>
                  <a:pt x="1730" y="68"/>
                </a:lnTo>
                <a:lnTo>
                  <a:pt x="1728" y="68"/>
                </a:lnTo>
                <a:lnTo>
                  <a:pt x="1726" y="66"/>
                </a:lnTo>
                <a:lnTo>
                  <a:pt x="1724" y="66"/>
                </a:lnTo>
                <a:lnTo>
                  <a:pt x="1722" y="64"/>
                </a:lnTo>
                <a:lnTo>
                  <a:pt x="1720" y="64"/>
                </a:lnTo>
                <a:lnTo>
                  <a:pt x="1720" y="62"/>
                </a:lnTo>
                <a:lnTo>
                  <a:pt x="1718" y="62"/>
                </a:lnTo>
                <a:lnTo>
                  <a:pt x="1716" y="60"/>
                </a:lnTo>
                <a:lnTo>
                  <a:pt x="1714" y="60"/>
                </a:lnTo>
                <a:lnTo>
                  <a:pt x="1712" y="58"/>
                </a:lnTo>
                <a:lnTo>
                  <a:pt x="1710" y="58"/>
                </a:lnTo>
                <a:lnTo>
                  <a:pt x="1708" y="55"/>
                </a:lnTo>
                <a:lnTo>
                  <a:pt x="1706" y="55"/>
                </a:lnTo>
                <a:lnTo>
                  <a:pt x="1705" y="53"/>
                </a:lnTo>
                <a:lnTo>
                  <a:pt x="1703" y="51"/>
                </a:lnTo>
                <a:lnTo>
                  <a:pt x="1701" y="51"/>
                </a:lnTo>
                <a:lnTo>
                  <a:pt x="1699" y="49"/>
                </a:lnTo>
                <a:lnTo>
                  <a:pt x="1697" y="49"/>
                </a:lnTo>
                <a:lnTo>
                  <a:pt x="1695" y="47"/>
                </a:lnTo>
                <a:lnTo>
                  <a:pt x="1693" y="45"/>
                </a:lnTo>
                <a:lnTo>
                  <a:pt x="1691" y="45"/>
                </a:lnTo>
                <a:lnTo>
                  <a:pt x="1689" y="43"/>
                </a:lnTo>
                <a:lnTo>
                  <a:pt x="1687" y="43"/>
                </a:lnTo>
                <a:lnTo>
                  <a:pt x="1687" y="41"/>
                </a:lnTo>
                <a:lnTo>
                  <a:pt x="1685" y="41"/>
                </a:lnTo>
                <a:lnTo>
                  <a:pt x="1683" y="39"/>
                </a:lnTo>
                <a:lnTo>
                  <a:pt x="1682" y="39"/>
                </a:lnTo>
                <a:lnTo>
                  <a:pt x="1680" y="37"/>
                </a:lnTo>
                <a:lnTo>
                  <a:pt x="1678" y="37"/>
                </a:lnTo>
                <a:lnTo>
                  <a:pt x="1678" y="34"/>
                </a:lnTo>
                <a:lnTo>
                  <a:pt x="1676" y="34"/>
                </a:lnTo>
                <a:lnTo>
                  <a:pt x="1674" y="32"/>
                </a:lnTo>
                <a:lnTo>
                  <a:pt x="1672" y="32"/>
                </a:lnTo>
                <a:lnTo>
                  <a:pt x="1670" y="30"/>
                </a:lnTo>
                <a:lnTo>
                  <a:pt x="1668" y="30"/>
                </a:lnTo>
                <a:lnTo>
                  <a:pt x="1668" y="28"/>
                </a:lnTo>
                <a:lnTo>
                  <a:pt x="1666" y="28"/>
                </a:lnTo>
                <a:lnTo>
                  <a:pt x="1664" y="26"/>
                </a:lnTo>
                <a:lnTo>
                  <a:pt x="1662" y="26"/>
                </a:lnTo>
                <a:lnTo>
                  <a:pt x="1662" y="24"/>
                </a:lnTo>
                <a:lnTo>
                  <a:pt x="1660" y="24"/>
                </a:lnTo>
                <a:lnTo>
                  <a:pt x="1658" y="22"/>
                </a:lnTo>
                <a:lnTo>
                  <a:pt x="1657" y="20"/>
                </a:lnTo>
                <a:lnTo>
                  <a:pt x="1655" y="18"/>
                </a:lnTo>
                <a:lnTo>
                  <a:pt x="1653" y="18"/>
                </a:lnTo>
                <a:lnTo>
                  <a:pt x="1653" y="16"/>
                </a:lnTo>
                <a:lnTo>
                  <a:pt x="1651" y="16"/>
                </a:lnTo>
                <a:lnTo>
                  <a:pt x="1649" y="14"/>
                </a:lnTo>
                <a:lnTo>
                  <a:pt x="1647" y="11"/>
                </a:lnTo>
                <a:lnTo>
                  <a:pt x="1645" y="11"/>
                </a:lnTo>
                <a:lnTo>
                  <a:pt x="1645" y="9"/>
                </a:lnTo>
                <a:lnTo>
                  <a:pt x="1643" y="9"/>
                </a:lnTo>
                <a:lnTo>
                  <a:pt x="1643" y="7"/>
                </a:lnTo>
                <a:lnTo>
                  <a:pt x="1641" y="7"/>
                </a:lnTo>
                <a:lnTo>
                  <a:pt x="1639" y="5"/>
                </a:lnTo>
                <a:lnTo>
                  <a:pt x="1637" y="3"/>
                </a:lnTo>
                <a:lnTo>
                  <a:pt x="1635" y="3"/>
                </a:lnTo>
                <a:lnTo>
                  <a:pt x="1635" y="1"/>
                </a:lnTo>
                <a:lnTo>
                  <a:pt x="1633" y="1"/>
                </a:lnTo>
                <a:lnTo>
                  <a:pt x="1633" y="0"/>
                </a:lnTo>
                <a:lnTo>
                  <a:pt x="55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6DD1CD70-2981-C56E-7C45-D507D4BF04BB}"/>
              </a:ext>
            </a:extLst>
          </p:cNvPr>
          <p:cNvSpPr>
            <a:spLocks/>
          </p:cNvSpPr>
          <p:nvPr/>
        </p:nvSpPr>
        <p:spPr bwMode="auto">
          <a:xfrm>
            <a:off x="7150837" y="4760913"/>
            <a:ext cx="4133850" cy="28575"/>
          </a:xfrm>
          <a:custGeom>
            <a:avLst/>
            <a:gdLst>
              <a:gd name="T0" fmla="*/ 8 w 3189"/>
              <a:gd name="T1" fmla="*/ 0 h 9"/>
              <a:gd name="T2" fmla="*/ 4 w 3189"/>
              <a:gd name="T3" fmla="*/ 0 h 9"/>
              <a:gd name="T4" fmla="*/ 0 w 3189"/>
              <a:gd name="T5" fmla="*/ 2 h 9"/>
              <a:gd name="T6" fmla="*/ 0 w 3189"/>
              <a:gd name="T7" fmla="*/ 7 h 9"/>
              <a:gd name="T8" fmla="*/ 2 w 3189"/>
              <a:gd name="T9" fmla="*/ 7 h 9"/>
              <a:gd name="T10" fmla="*/ 4 w 3189"/>
              <a:gd name="T11" fmla="*/ 8 h 9"/>
              <a:gd name="T12" fmla="*/ 6 w 3189"/>
              <a:gd name="T13" fmla="*/ 8 h 9"/>
              <a:gd name="T14" fmla="*/ 8 w 3189"/>
              <a:gd name="T15" fmla="*/ 9 h 9"/>
              <a:gd name="T16" fmla="*/ 3181 w 3189"/>
              <a:gd name="T17" fmla="*/ 9 h 9"/>
              <a:gd name="T18" fmla="*/ 3183 w 3189"/>
              <a:gd name="T19" fmla="*/ 8 h 9"/>
              <a:gd name="T20" fmla="*/ 3185 w 3189"/>
              <a:gd name="T21" fmla="*/ 8 h 9"/>
              <a:gd name="T22" fmla="*/ 3185 w 3189"/>
              <a:gd name="T23" fmla="*/ 7 h 9"/>
              <a:gd name="T24" fmla="*/ 3187 w 3189"/>
              <a:gd name="T25" fmla="*/ 7 h 9"/>
              <a:gd name="T26" fmla="*/ 3187 w 3189"/>
              <a:gd name="T27" fmla="*/ 5 h 9"/>
              <a:gd name="T28" fmla="*/ 3189 w 3189"/>
              <a:gd name="T29" fmla="*/ 4 h 9"/>
              <a:gd name="T30" fmla="*/ 3187 w 3189"/>
              <a:gd name="T31" fmla="*/ 3 h 9"/>
              <a:gd name="T32" fmla="*/ 3187 w 3189"/>
              <a:gd name="T33" fmla="*/ 2 h 9"/>
              <a:gd name="T34" fmla="*/ 3185 w 3189"/>
              <a:gd name="T35" fmla="*/ 1 h 9"/>
              <a:gd name="T36" fmla="*/ 3185 w 3189"/>
              <a:gd name="T37" fmla="*/ 0 h 9"/>
              <a:gd name="T38" fmla="*/ 3181 w 3189"/>
              <a:gd name="T39" fmla="*/ 0 h 9"/>
              <a:gd name="T40" fmla="*/ 8 w 3189"/>
              <a:gd name="T4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89" h="9">
                <a:moveTo>
                  <a:pt x="8" y="0"/>
                </a:moveTo>
                <a:lnTo>
                  <a:pt x="4" y="0"/>
                </a:lnTo>
                <a:lnTo>
                  <a:pt x="0" y="2"/>
                </a:lnTo>
                <a:lnTo>
                  <a:pt x="0" y="7"/>
                </a:lnTo>
                <a:lnTo>
                  <a:pt x="2" y="7"/>
                </a:lnTo>
                <a:lnTo>
                  <a:pt x="4" y="8"/>
                </a:lnTo>
                <a:lnTo>
                  <a:pt x="6" y="8"/>
                </a:lnTo>
                <a:lnTo>
                  <a:pt x="8" y="9"/>
                </a:lnTo>
                <a:lnTo>
                  <a:pt x="3181" y="9"/>
                </a:lnTo>
                <a:lnTo>
                  <a:pt x="3183" y="8"/>
                </a:lnTo>
                <a:lnTo>
                  <a:pt x="3185" y="8"/>
                </a:lnTo>
                <a:lnTo>
                  <a:pt x="3185" y="7"/>
                </a:lnTo>
                <a:lnTo>
                  <a:pt x="3187" y="7"/>
                </a:lnTo>
                <a:lnTo>
                  <a:pt x="3187" y="5"/>
                </a:lnTo>
                <a:lnTo>
                  <a:pt x="3189" y="4"/>
                </a:lnTo>
                <a:lnTo>
                  <a:pt x="3187" y="3"/>
                </a:lnTo>
                <a:lnTo>
                  <a:pt x="3187" y="2"/>
                </a:lnTo>
                <a:lnTo>
                  <a:pt x="3185" y="1"/>
                </a:lnTo>
                <a:lnTo>
                  <a:pt x="3185" y="0"/>
                </a:lnTo>
                <a:lnTo>
                  <a:pt x="3181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000000">
                <a:alpha val="1800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979DDFAD-1A3B-CF7E-8E45-6D92CC9F7B7C}"/>
              </a:ext>
            </a:extLst>
          </p:cNvPr>
          <p:cNvSpPr>
            <a:spLocks/>
          </p:cNvSpPr>
          <p:nvPr/>
        </p:nvSpPr>
        <p:spPr bwMode="auto">
          <a:xfrm>
            <a:off x="7525487" y="2263775"/>
            <a:ext cx="19050" cy="2525713"/>
          </a:xfrm>
          <a:custGeom>
            <a:avLst/>
            <a:gdLst>
              <a:gd name="T0" fmla="*/ 15 w 15"/>
              <a:gd name="T1" fmla="*/ 5 h 796"/>
              <a:gd name="T2" fmla="*/ 14 w 15"/>
              <a:gd name="T3" fmla="*/ 3 h 796"/>
              <a:gd name="T4" fmla="*/ 14 w 15"/>
              <a:gd name="T5" fmla="*/ 2 h 796"/>
              <a:gd name="T6" fmla="*/ 12 w 15"/>
              <a:gd name="T7" fmla="*/ 1 h 796"/>
              <a:gd name="T8" fmla="*/ 12 w 15"/>
              <a:gd name="T9" fmla="*/ 0 h 796"/>
              <a:gd name="T10" fmla="*/ 4 w 15"/>
              <a:gd name="T11" fmla="*/ 0 h 796"/>
              <a:gd name="T12" fmla="*/ 0 w 15"/>
              <a:gd name="T13" fmla="*/ 2 h 796"/>
              <a:gd name="T14" fmla="*/ 0 w 15"/>
              <a:gd name="T15" fmla="*/ 794 h 796"/>
              <a:gd name="T16" fmla="*/ 2 w 15"/>
              <a:gd name="T17" fmla="*/ 794 h 796"/>
              <a:gd name="T18" fmla="*/ 4 w 15"/>
              <a:gd name="T19" fmla="*/ 795 h 796"/>
              <a:gd name="T20" fmla="*/ 6 w 15"/>
              <a:gd name="T21" fmla="*/ 795 h 796"/>
              <a:gd name="T22" fmla="*/ 8 w 15"/>
              <a:gd name="T23" fmla="*/ 796 h 796"/>
              <a:gd name="T24" fmla="*/ 10 w 15"/>
              <a:gd name="T25" fmla="*/ 795 h 796"/>
              <a:gd name="T26" fmla="*/ 12 w 15"/>
              <a:gd name="T27" fmla="*/ 795 h 796"/>
              <a:gd name="T28" fmla="*/ 12 w 15"/>
              <a:gd name="T29" fmla="*/ 794 h 796"/>
              <a:gd name="T30" fmla="*/ 14 w 15"/>
              <a:gd name="T31" fmla="*/ 794 h 796"/>
              <a:gd name="T32" fmla="*/ 14 w 15"/>
              <a:gd name="T33" fmla="*/ 792 h 796"/>
              <a:gd name="T34" fmla="*/ 15 w 15"/>
              <a:gd name="T35" fmla="*/ 791 h 796"/>
              <a:gd name="T36" fmla="*/ 15 w 15"/>
              <a:gd name="T37" fmla="*/ 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796">
                <a:moveTo>
                  <a:pt x="15" y="5"/>
                </a:moveTo>
                <a:lnTo>
                  <a:pt x="14" y="3"/>
                </a:lnTo>
                <a:lnTo>
                  <a:pt x="14" y="2"/>
                </a:lnTo>
                <a:lnTo>
                  <a:pt x="12" y="1"/>
                </a:lnTo>
                <a:lnTo>
                  <a:pt x="12" y="0"/>
                </a:lnTo>
                <a:lnTo>
                  <a:pt x="4" y="0"/>
                </a:lnTo>
                <a:lnTo>
                  <a:pt x="0" y="2"/>
                </a:lnTo>
                <a:lnTo>
                  <a:pt x="0" y="794"/>
                </a:lnTo>
                <a:lnTo>
                  <a:pt x="2" y="794"/>
                </a:lnTo>
                <a:lnTo>
                  <a:pt x="4" y="795"/>
                </a:lnTo>
                <a:lnTo>
                  <a:pt x="6" y="795"/>
                </a:lnTo>
                <a:lnTo>
                  <a:pt x="8" y="796"/>
                </a:lnTo>
                <a:lnTo>
                  <a:pt x="10" y="795"/>
                </a:lnTo>
                <a:lnTo>
                  <a:pt x="12" y="795"/>
                </a:lnTo>
                <a:lnTo>
                  <a:pt x="12" y="794"/>
                </a:lnTo>
                <a:lnTo>
                  <a:pt x="14" y="794"/>
                </a:lnTo>
                <a:lnTo>
                  <a:pt x="14" y="792"/>
                </a:lnTo>
                <a:lnTo>
                  <a:pt x="15" y="791"/>
                </a:lnTo>
                <a:lnTo>
                  <a:pt x="15" y="5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14BEF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4C419825-109E-3C1B-7BE7-959C72A2DAF7}"/>
              </a:ext>
            </a:extLst>
          </p:cNvPr>
          <p:cNvSpPr>
            <a:spLocks/>
          </p:cNvSpPr>
          <p:nvPr/>
        </p:nvSpPr>
        <p:spPr bwMode="auto">
          <a:xfrm>
            <a:off x="10890987" y="2263775"/>
            <a:ext cx="20638" cy="2525713"/>
          </a:xfrm>
          <a:custGeom>
            <a:avLst/>
            <a:gdLst>
              <a:gd name="T0" fmla="*/ 15 w 15"/>
              <a:gd name="T1" fmla="*/ 5 h 796"/>
              <a:gd name="T2" fmla="*/ 13 w 15"/>
              <a:gd name="T3" fmla="*/ 3 h 796"/>
              <a:gd name="T4" fmla="*/ 13 w 15"/>
              <a:gd name="T5" fmla="*/ 2 h 796"/>
              <a:gd name="T6" fmla="*/ 11 w 15"/>
              <a:gd name="T7" fmla="*/ 1 h 796"/>
              <a:gd name="T8" fmla="*/ 11 w 15"/>
              <a:gd name="T9" fmla="*/ 0 h 796"/>
              <a:gd name="T10" fmla="*/ 3 w 15"/>
              <a:gd name="T11" fmla="*/ 0 h 796"/>
              <a:gd name="T12" fmla="*/ 0 w 15"/>
              <a:gd name="T13" fmla="*/ 2 h 796"/>
              <a:gd name="T14" fmla="*/ 0 w 15"/>
              <a:gd name="T15" fmla="*/ 794 h 796"/>
              <a:gd name="T16" fmla="*/ 1 w 15"/>
              <a:gd name="T17" fmla="*/ 794 h 796"/>
              <a:gd name="T18" fmla="*/ 3 w 15"/>
              <a:gd name="T19" fmla="*/ 795 h 796"/>
              <a:gd name="T20" fmla="*/ 5 w 15"/>
              <a:gd name="T21" fmla="*/ 795 h 796"/>
              <a:gd name="T22" fmla="*/ 7 w 15"/>
              <a:gd name="T23" fmla="*/ 796 h 796"/>
              <a:gd name="T24" fmla="*/ 9 w 15"/>
              <a:gd name="T25" fmla="*/ 795 h 796"/>
              <a:gd name="T26" fmla="*/ 11 w 15"/>
              <a:gd name="T27" fmla="*/ 795 h 796"/>
              <a:gd name="T28" fmla="*/ 11 w 15"/>
              <a:gd name="T29" fmla="*/ 794 h 796"/>
              <a:gd name="T30" fmla="*/ 13 w 15"/>
              <a:gd name="T31" fmla="*/ 794 h 796"/>
              <a:gd name="T32" fmla="*/ 13 w 15"/>
              <a:gd name="T33" fmla="*/ 792 h 796"/>
              <a:gd name="T34" fmla="*/ 15 w 15"/>
              <a:gd name="T35" fmla="*/ 791 h 796"/>
              <a:gd name="T36" fmla="*/ 15 w 15"/>
              <a:gd name="T37" fmla="*/ 5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" h="796">
                <a:moveTo>
                  <a:pt x="15" y="5"/>
                </a:moveTo>
                <a:lnTo>
                  <a:pt x="13" y="3"/>
                </a:lnTo>
                <a:lnTo>
                  <a:pt x="13" y="2"/>
                </a:lnTo>
                <a:lnTo>
                  <a:pt x="11" y="1"/>
                </a:lnTo>
                <a:lnTo>
                  <a:pt x="11" y="0"/>
                </a:lnTo>
                <a:lnTo>
                  <a:pt x="3" y="0"/>
                </a:lnTo>
                <a:lnTo>
                  <a:pt x="0" y="2"/>
                </a:lnTo>
                <a:lnTo>
                  <a:pt x="0" y="794"/>
                </a:lnTo>
                <a:lnTo>
                  <a:pt x="1" y="794"/>
                </a:lnTo>
                <a:lnTo>
                  <a:pt x="3" y="795"/>
                </a:lnTo>
                <a:lnTo>
                  <a:pt x="5" y="795"/>
                </a:lnTo>
                <a:lnTo>
                  <a:pt x="7" y="796"/>
                </a:lnTo>
                <a:lnTo>
                  <a:pt x="9" y="795"/>
                </a:lnTo>
                <a:lnTo>
                  <a:pt x="11" y="795"/>
                </a:lnTo>
                <a:lnTo>
                  <a:pt x="11" y="794"/>
                </a:lnTo>
                <a:lnTo>
                  <a:pt x="13" y="794"/>
                </a:lnTo>
                <a:lnTo>
                  <a:pt x="13" y="792"/>
                </a:lnTo>
                <a:lnTo>
                  <a:pt x="15" y="791"/>
                </a:lnTo>
                <a:lnTo>
                  <a:pt x="15" y="5"/>
                </a:lnTo>
                <a:close/>
              </a:path>
            </a:pathLst>
          </a:custGeom>
          <a:solidFill>
            <a:srgbClr val="000000"/>
          </a:solidFill>
          <a:ln w="38100" cmpd="sng">
            <a:solidFill>
              <a:srgbClr val="14BEF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33208C6D-790A-EE1A-DA4D-80549CCC7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512" y="4760913"/>
            <a:ext cx="1119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14B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LSL</a:t>
            </a:r>
            <a:endParaRPr lang="en-US" sz="2400" dirty="0">
              <a:solidFill>
                <a:srgbClr val="14BE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AEEAD987-5F71-CFCA-7165-2BF760A5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5525" y="4760913"/>
            <a:ext cx="1119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14BE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</a:t>
            </a:r>
            <a:endParaRPr lang="en-US" sz="2400" dirty="0">
              <a:solidFill>
                <a:srgbClr val="14BE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DD896-05F4-693C-4164-DF6B248361F7}"/>
              </a:ext>
            </a:extLst>
          </p:cNvPr>
          <p:cNvSpPr txBox="1"/>
          <p:nvPr/>
        </p:nvSpPr>
        <p:spPr>
          <a:xfrm>
            <a:off x="8145510" y="230299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Garage Door Width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9CB2692-C834-5B0D-E5B6-A6EA3746E5CE}"/>
              </a:ext>
            </a:extLst>
          </p:cNvPr>
          <p:cNvCxnSpPr>
            <a:stCxn id="19" idx="3"/>
          </p:cNvCxnSpPr>
          <p:nvPr/>
        </p:nvCxnSpPr>
        <p:spPr>
          <a:xfrm>
            <a:off x="10317900" y="2487664"/>
            <a:ext cx="587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3EDD12-6728-CADF-5959-F4E83668D0D9}"/>
              </a:ext>
            </a:extLst>
          </p:cNvPr>
          <p:cNvCxnSpPr>
            <a:stCxn id="19" idx="1"/>
          </p:cNvCxnSpPr>
          <p:nvPr/>
        </p:nvCxnSpPr>
        <p:spPr>
          <a:xfrm flipH="1">
            <a:off x="7558480" y="2487664"/>
            <a:ext cx="5870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75DDF2A-4A4D-4DB2-DC00-D905EB9BEE80}"/>
              </a:ext>
            </a:extLst>
          </p:cNvPr>
          <p:cNvSpPr txBox="1"/>
          <p:nvPr/>
        </p:nvSpPr>
        <p:spPr>
          <a:xfrm>
            <a:off x="10101655" y="303324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F5EC98-C955-8C58-5437-1AD4DC9442A0}"/>
              </a:ext>
            </a:extLst>
          </p:cNvPr>
          <p:cNvCxnSpPr>
            <a:stCxn id="22" idx="1"/>
          </p:cNvCxnSpPr>
          <p:nvPr/>
        </p:nvCxnSpPr>
        <p:spPr>
          <a:xfrm flipH="1">
            <a:off x="9636366" y="3217914"/>
            <a:ext cx="465289" cy="293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33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51FA-5713-CAF6-9705-0AFB9B4A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F75B5-7473-8635-0928-68EC2BAD9072}"/>
              </a:ext>
            </a:extLst>
          </p:cNvPr>
          <p:cNvSpPr txBox="1"/>
          <p:nvPr/>
        </p:nvSpPr>
        <p:spPr>
          <a:xfrm>
            <a:off x="838199" y="1234830"/>
            <a:ext cx="9021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capability index. It takes the process location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capability into account.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can be calculated for both single sided (unilateral) and two sided (bilateral) tolerances.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bilateral tolerances C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the minimum of CPU and CPL where: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CFACEA-FAD0-8290-F2FA-A077CB72BBA3}"/>
                  </a:ext>
                </a:extLst>
              </p:cNvPr>
              <p:cNvSpPr txBox="1"/>
              <p:nvPr/>
            </p:nvSpPr>
            <p:spPr>
              <a:xfrm>
                <a:off x="304799" y="2866046"/>
                <a:ext cx="10409685" cy="73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CPU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𝑈𝑆𝐿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− </m:t>
                        </m:r>
                        <m:acc>
                          <m:accPr>
                            <m:chr m:val="̿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000" i="1" baseline="-2500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𝑈𝑆𝐿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− </m:t>
                        </m:r>
                        <m:acc>
                          <m:accPr>
                            <m:chr m:val="̿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000" i="1" baseline="-2500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 CPL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̿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𝐿𝑆𝐿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000" i="1" baseline="-2500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̿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𝐿𝑆𝐿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000" i="1" baseline="-2500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CFACEA-FAD0-8290-F2FA-A077CB72B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866046"/>
                <a:ext cx="10409685" cy="7378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CAEFEE-DECA-4AFF-649F-86B405EEB869}"/>
                  </a:ext>
                </a:extLst>
              </p:cNvPr>
              <p:cNvSpPr txBox="1"/>
              <p:nvPr/>
            </p:nvSpPr>
            <p:spPr>
              <a:xfrm>
                <a:off x="838198" y="3444630"/>
                <a:ext cx="7594601" cy="2431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= Process average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USL = Upper specification limit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LSL = Lower specification limit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= Average Range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= a constant value based on subgroup sample size</a:t>
                </a:r>
              </a:p>
              <a:p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Note that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000" b="0" i="1" baseline="-25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an estimate of the standard deviation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CAEFEE-DECA-4AFF-649F-86B405EEB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444630"/>
                <a:ext cx="7594601" cy="2431756"/>
              </a:xfrm>
              <a:prstGeom prst="rect">
                <a:avLst/>
              </a:prstGeom>
              <a:blipFill>
                <a:blip r:embed="rId3"/>
                <a:stretch>
                  <a:fillRect l="-803" t="-1003" b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138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7911-8DEC-CAE9-2BD9-65710B13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F37F91D-1A94-5334-B765-66948CF916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999" y="1205523"/>
                <a:ext cx="7108093" cy="304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GHSP is provided a machined casting with a hole diameter of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16.5 ± 1.0mm.</a:t>
                </a:r>
              </a:p>
              <a:p>
                <a:pPr marL="0" indent="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supplier has collected 25 subgroups of 5 measurements and wants to determine the process capability.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With a subgroup size of 5 d2 is 2.326 (table to right).</a:t>
                </a:r>
              </a:p>
              <a:p>
                <a:pPr marL="0" indent="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process average (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 is 16.507 and the average range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 is 0.561, then the C</a:t>
                </a:r>
                <a:r>
                  <a:rPr lang="en-US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calculated as follows: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F37F91D-1A94-5334-B765-66948CF91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99" y="1205523"/>
                <a:ext cx="7108093" cy="3048000"/>
              </a:xfrm>
              <a:blipFill>
                <a:blip r:embed="rId2"/>
                <a:stretch>
                  <a:fillRect l="-686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DC158E-3984-B2E9-0F52-04DA95012441}"/>
                  </a:ext>
                </a:extLst>
              </p:cNvPr>
              <p:cNvSpPr txBox="1"/>
              <p:nvPr/>
            </p:nvSpPr>
            <p:spPr>
              <a:xfrm>
                <a:off x="381000" y="4487596"/>
                <a:ext cx="9144000" cy="66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Minimum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CPU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=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17.5 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16.507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0.561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2.326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  <m:r>
                          <m:rPr>
                            <m:nor/>
                          </m:rPr>
                          <a:rPr lang="en-US" sz="2000" b="0" i="0" baseline="-2500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,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CPL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=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16.507 −15.5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0.561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2.326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DC158E-3984-B2E9-0F52-04DA95012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87596"/>
                <a:ext cx="9144000" cy="663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A7FD5D-FEC0-9415-CC96-45B7713870FE}"/>
                  </a:ext>
                </a:extLst>
              </p:cNvPr>
              <p:cNvSpPr txBox="1"/>
              <p:nvPr/>
            </p:nvSpPr>
            <p:spPr>
              <a:xfrm>
                <a:off x="381000" y="5124894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Minimum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CPU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= 1.372 ,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CPL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=</m:t>
                        </m:r>
                        <m:r>
                          <a:rPr lang="en-US" sz="2000" b="0" i="0" dirty="0" smtClean="0">
                            <a:latin typeface="Cambria Math"/>
                          </a:rPr>
                          <m:t>1.392</m:t>
                        </m:r>
                        <m:r>
                          <a:rPr lang="en-US" sz="2000" i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A7FD5D-FEC0-9415-CC96-45B771387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24894"/>
                <a:ext cx="9144000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146807F-EFDA-C8C9-BF0F-506F0931E568}"/>
              </a:ext>
            </a:extLst>
          </p:cNvPr>
          <p:cNvSpPr txBox="1"/>
          <p:nvPr/>
        </p:nvSpPr>
        <p:spPr>
          <a:xfrm>
            <a:off x="381000" y="55250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1.372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1B65358-175D-FAD9-64EF-2C7C8D07E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82336"/>
              </p:ext>
            </p:extLst>
          </p:nvPr>
        </p:nvGraphicFramePr>
        <p:xfrm>
          <a:off x="8315570" y="1137263"/>
          <a:ext cx="3657600" cy="430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60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 Size</a:t>
                      </a:r>
                    </a:p>
                  </a:txBody>
                  <a:tcPr anchor="ctr">
                    <a:solidFill>
                      <a:srgbClr val="05314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531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7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7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7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7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7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7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7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24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0366-AD14-2571-992C-DF72AF7F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047A82-EA72-F39F-8FCD-9252D8B8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84" y="1268045"/>
            <a:ext cx="10927861" cy="5062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indicates how many process distribution widths can fit within specification limits.  It does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consider process location.  Because of this it only indicates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 capability, not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 capability.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indicates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 capability, taking into account both process location and the width of the process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136388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16E2-85FF-CF88-A05B-05AF47FB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5AB187-DA4E-0312-49EB-A16493BFE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91" y="1172003"/>
            <a:ext cx="10935677" cy="4603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index indicates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 performance.  It compares the maximum allowable variation as indicated by tolerance to the process performance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not impacted by the process location and can only be calculated for bilateral tolerance.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must be used when reporting capability for PPAP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D34E68-2631-470D-D982-0D7DFD113668}"/>
                  </a:ext>
                </a:extLst>
              </p:cNvPr>
              <p:cNvSpPr/>
              <p:nvPr/>
            </p:nvSpPr>
            <p:spPr>
              <a:xfrm>
                <a:off x="1303215" y="5038188"/>
                <a:ext cx="2936432" cy="737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𝑈𝑆𝐿</m:t>
                        </m:r>
                        <m:r>
                          <a:rPr lang="en-US" sz="2800" i="1">
                            <a:latin typeface="Cambria Math"/>
                          </a:rPr>
                          <m:t> −</m:t>
                        </m:r>
                        <m:r>
                          <a:rPr lang="en-US" sz="2800" i="1">
                            <a:latin typeface="Cambria Math"/>
                          </a:rPr>
                          <m:t>𝐿𝑆𝐿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800" b="0" i="1" baseline="-25000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D34E68-2631-470D-D982-0D7DFD113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215" y="5038188"/>
                <a:ext cx="2936432" cy="737381"/>
              </a:xfrm>
              <a:prstGeom prst="rect">
                <a:avLst/>
              </a:prstGeom>
              <a:blipFill>
                <a:blip r:embed="rId2"/>
                <a:stretch>
                  <a:fillRect l="-4366"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36C8528-ED21-EF15-B3D9-C1B01DEFFED3}"/>
              </a:ext>
            </a:extLst>
          </p:cNvPr>
          <p:cNvSpPr txBox="1"/>
          <p:nvPr/>
        </p:nvSpPr>
        <p:spPr>
          <a:xfrm>
            <a:off x="4046415" y="4885788"/>
            <a:ext cx="441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σ     = Standard deviation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USL = Upper specification limit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LSL = Lower specification limit</a:t>
            </a:r>
          </a:p>
        </p:txBody>
      </p:sp>
    </p:spTree>
    <p:extLst>
      <p:ext uri="{BB962C8B-B14F-4D97-AF65-F5344CB8AC3E}">
        <p14:creationId xmlns:p14="http://schemas.microsoft.com/office/powerpoint/2010/main" val="1931747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C64E-1FD0-735E-2F89-ED92C76E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C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4B8CF-61DD-DF76-F2EE-604EA4197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9237" y="1170876"/>
            <a:ext cx="8052271" cy="458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03315924-8B32-FDD0-919A-924AFB83F6A4}"/>
              </a:ext>
            </a:extLst>
          </p:cNvPr>
          <p:cNvSpPr/>
          <p:nvPr/>
        </p:nvSpPr>
        <p:spPr>
          <a:xfrm>
            <a:off x="2012621" y="2796735"/>
            <a:ext cx="707661" cy="1811821"/>
          </a:xfrm>
          <a:prstGeom prst="leftBrace">
            <a:avLst>
              <a:gd name="adj1" fmla="val 9902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DBA92-4998-0F4B-C375-7AA8B01BD944}"/>
              </a:ext>
            </a:extLst>
          </p:cNvPr>
          <p:cNvSpPr txBox="1"/>
          <p:nvPr/>
        </p:nvSpPr>
        <p:spPr>
          <a:xfrm>
            <a:off x="1576283" y="3553347"/>
            <a:ext cx="49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F84224-7438-CB30-77B8-5387C328F99A}"/>
              </a:ext>
            </a:extLst>
          </p:cNvPr>
          <p:cNvSpPr txBox="1"/>
          <p:nvPr/>
        </p:nvSpPr>
        <p:spPr>
          <a:xfrm>
            <a:off x="2122036" y="5339876"/>
            <a:ext cx="778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takes into account within subgroup variation (average range)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takes into account between subgroup variation</a:t>
            </a:r>
          </a:p>
        </p:txBody>
      </p:sp>
    </p:spTree>
    <p:extLst>
      <p:ext uri="{BB962C8B-B14F-4D97-AF65-F5344CB8AC3E}">
        <p14:creationId xmlns:p14="http://schemas.microsoft.com/office/powerpoint/2010/main" val="2345811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CCD4-DCE2-E66C-213D-3C79CCCB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36D44D-E218-C922-50F8-D67DE6D5F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676"/>
            <a:ext cx="10515600" cy="4656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performance index.  It indicates actual process performance, taking into account both process location and overall process variation.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shows if a process is actually meeting customer requirements.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 be used for both unilateral and bilateral tolerances.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must be used when reporting capability for PPAP</a:t>
            </a:r>
          </a:p>
        </p:txBody>
      </p:sp>
    </p:spTree>
    <p:extLst>
      <p:ext uri="{BB962C8B-B14F-4D97-AF65-F5344CB8AC3E}">
        <p14:creationId xmlns:p14="http://schemas.microsoft.com/office/powerpoint/2010/main" val="777598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CAA2-13E0-E3F7-5457-9664F0C8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8C9C70-2A4F-EF60-77D5-DCDEC93F5253}"/>
                  </a:ext>
                </a:extLst>
              </p:cNvPr>
              <p:cNvSpPr txBox="1"/>
              <p:nvPr/>
            </p:nvSpPr>
            <p:spPr>
              <a:xfrm>
                <a:off x="457200" y="2059354"/>
                <a:ext cx="9144000" cy="80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PPU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𝑈𝑆𝐿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− </m:t>
                        </m:r>
                        <m:acc>
                          <m:accPr>
                            <m:chr m:val="̿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800" b="0" i="1" baseline="-25000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 PPL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̿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𝐿𝑆𝐿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sz="2800" b="0" i="1" baseline="-25000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8C9C70-2A4F-EF60-77D5-DCDEC93F5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9354"/>
                <a:ext cx="9144000" cy="804707"/>
              </a:xfrm>
              <a:prstGeom prst="rect">
                <a:avLst/>
              </a:prstGeom>
              <a:blipFill>
                <a:blip r:embed="rId2"/>
                <a:stretch>
                  <a:fillRect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0FC8F6A-E548-4E82-6A63-C3EA83FADD45}"/>
              </a:ext>
            </a:extLst>
          </p:cNvPr>
          <p:cNvSpPr txBox="1"/>
          <p:nvPr/>
        </p:nvSpPr>
        <p:spPr>
          <a:xfrm>
            <a:off x="838199" y="1217247"/>
            <a:ext cx="748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Ppk is the minimum of PPU and PPL where: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5AFB02-18FA-AF33-C686-FAD4D3BEDF9F}"/>
                  </a:ext>
                </a:extLst>
              </p:cNvPr>
              <p:cNvSpPr txBox="1"/>
              <p:nvPr/>
            </p:nvSpPr>
            <p:spPr>
              <a:xfrm>
                <a:off x="990599" y="3288324"/>
                <a:ext cx="3674532" cy="1964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= Process average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USL = Upper specification limit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LSL = Lower specification limit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σ     = Standard deviation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5AFB02-18FA-AF33-C686-FAD4D3BED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3288324"/>
                <a:ext cx="3674532" cy="1964769"/>
              </a:xfrm>
              <a:prstGeom prst="rect">
                <a:avLst/>
              </a:prstGeom>
              <a:blipFill>
                <a:blip r:embed="rId3"/>
                <a:stretch>
                  <a:fillRect l="-1658" t="-1238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04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77CD-4971-1175-214B-2063AB0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of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4A9133-CA6D-814A-4EC3-9BE8A915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58" y="1065092"/>
            <a:ext cx="10515599" cy="5246497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I’m not collecting data because its non value add.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Without data collection there is no way to identify problems, continuously improve or ensure you are meeting the voice of the customer.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I’m collecting data, but not looking at it. Is that okay?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No, the collection of data without analysis is a bigger waste than not collecting data in the first place.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should I be doing with the data?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653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DC06-0560-4363-5B3F-64B6CB51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8D4626-D4E8-BB66-129B-30CF1E0A0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91" y="1455615"/>
            <a:ext cx="11248293" cy="454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indicates how many process distribution widths can fit within specification limits.  It does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consider process location.  Because of this it only indicates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 performance, not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 performance.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indicates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process performance, taking into account both process location and the width of the process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241391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CE05-40C2-248A-F633-BBB0E642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Few Notes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B8FDFD2-0A6D-34C5-95B3-40F7512E62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6785"/>
                <a:ext cx="11103708" cy="494518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always be smaller than C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unless the process is centered.  If the process is centered the two value will be the same.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always be smaller than P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unless the process is centered.  If the process is centered the two values will be the same.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P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be calculated for unilateral tolerances.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P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calculated for both unilateral and bilateral tolerances.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Often, short term capability will be calculated using C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C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This is because these indices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 baseline="-25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estimate standard deviation, which is a calculation of within subgroup variation. This calculation tells us how good a process could </a:t>
                </a:r>
                <a:r>
                  <a:rPr lang="en-US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potentially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 at its best performance.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Pp and Ppk uses the actual (overall or between subgroup) standard deviation to calculate performance.  As such, when reporting capability use P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P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B8FDFD2-0A6D-34C5-95B3-40F7512E6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6785"/>
                <a:ext cx="11103708" cy="4945184"/>
              </a:xfrm>
              <a:blipFill>
                <a:blip r:embed="rId2"/>
                <a:stretch>
                  <a:fillRect l="-494" t="-617" r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103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CCEA5-9C98-4F50-99AD-790D187C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Compared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BDDB90-C1DC-3694-EF60-452152F1EA10}"/>
              </a:ext>
            </a:extLst>
          </p:cNvPr>
          <p:cNvSpPr txBox="1"/>
          <p:nvPr/>
        </p:nvSpPr>
        <p:spPr>
          <a:xfrm>
            <a:off x="6350000" y="1486393"/>
            <a:ext cx="3886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two data sets contain the same data.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top data set is from an immature process that contains special cause variation.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bottom data set has the same within group variation, but has between group variation removed.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bottom data set shows a process that is in statistical control.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example may be found in the AIAG SPC (Second Edition) Manual on page 136</a:t>
            </a:r>
          </a:p>
        </p:txBody>
      </p:sp>
      <p:pic>
        <p:nvPicPr>
          <p:cNvPr id="5" name="Picture 3" descr="C:\Users\collierc\Documents\page_6.jpg">
            <a:extLst>
              <a:ext uri="{FF2B5EF4-FFF2-40B4-BE49-F238E27FC236}">
                <a16:creationId xmlns:a16="http://schemas.microsoft.com/office/drawing/2014/main" id="{BF051472-06FF-8549-21AB-B936278E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800" y="1486393"/>
            <a:ext cx="5105400" cy="45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47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EF8C-2AD2-F784-8327-626AF193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Indices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AE7D5-01F5-30FD-3FD5-E9798EFEB4F0}"/>
              </a:ext>
            </a:extLst>
          </p:cNvPr>
          <p:cNvSpPr txBox="1">
            <a:spLocks/>
          </p:cNvSpPr>
          <p:nvPr/>
        </p:nvSpPr>
        <p:spPr>
          <a:xfrm>
            <a:off x="1801446" y="1064715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Process Indices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1620A1-5991-7495-E795-E49F763BC4DC}"/>
              </a:ext>
            </a:extLst>
          </p:cNvPr>
          <p:cNvSpPr txBox="1">
            <a:spLocks/>
          </p:cNvSpPr>
          <p:nvPr/>
        </p:nvSpPr>
        <p:spPr>
          <a:xfrm>
            <a:off x="1801446" y="1704477"/>
            <a:ext cx="4040188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Cp = 4.01,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4.01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 = 4.00 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3.99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Cp = 0.27,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0.26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 = 0.25,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0.24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Cp = 4.01,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-2.00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 = 3.99,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-2.01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Cp = 4.01,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4.00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 = 2.01,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Ppk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2.00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24EA38-BD85-F21A-ED45-01C10F6A75C8}"/>
              </a:ext>
            </a:extLst>
          </p:cNvPr>
          <p:cNvSpPr txBox="1">
            <a:spLocks/>
          </p:cNvSpPr>
          <p:nvPr/>
        </p:nvSpPr>
        <p:spPr>
          <a:xfrm>
            <a:off x="5989271" y="1064715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CC4D91-60A1-F244-6B87-2FAFDBDD827E}"/>
              </a:ext>
            </a:extLst>
          </p:cNvPr>
          <p:cNvSpPr txBox="1">
            <a:spLocks/>
          </p:cNvSpPr>
          <p:nvPr/>
        </p:nvSpPr>
        <p:spPr>
          <a:xfrm>
            <a:off x="6096000" y="1721930"/>
            <a:ext cx="4921005" cy="4008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process is stable and produces almost all parts within specification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common cause variation exists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special cause variation exists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Improvement can be made by centering the process</a:t>
            </a:r>
          </a:p>
        </p:txBody>
      </p:sp>
    </p:spTree>
    <p:extLst>
      <p:ext uri="{BB962C8B-B14F-4D97-AF65-F5344CB8AC3E}">
        <p14:creationId xmlns:p14="http://schemas.microsoft.com/office/powerpoint/2010/main" val="12243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D298-AE2C-A7A9-6D09-7C8F01B1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Estimating Percent Out of Specification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0F5F48-1616-3141-C124-18AB46F0C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060"/>
            <a:ext cx="4636478" cy="490538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estimate the percentage of product that falls outside of the specification limits we need to compute Z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this example assume an average range of 8.4 from a stable process using a sample size of 5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18E1B95-A84F-878B-38D1-3391F962C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7" y="2813905"/>
            <a:ext cx="22225" cy="17478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048B2A6E-ADC2-CA01-21EB-2E4C17FBD574}"/>
              </a:ext>
            </a:extLst>
          </p:cNvPr>
          <p:cNvSpPr>
            <a:spLocks/>
          </p:cNvSpPr>
          <p:nvPr/>
        </p:nvSpPr>
        <p:spPr bwMode="auto">
          <a:xfrm>
            <a:off x="7739062" y="4409342"/>
            <a:ext cx="88900" cy="69850"/>
          </a:xfrm>
          <a:custGeom>
            <a:avLst/>
            <a:gdLst>
              <a:gd name="T0" fmla="*/ 2 w 56"/>
              <a:gd name="T1" fmla="*/ 28 h 44"/>
              <a:gd name="T2" fmla="*/ 0 w 56"/>
              <a:gd name="T3" fmla="*/ 30 h 44"/>
              <a:gd name="T4" fmla="*/ 0 w 56"/>
              <a:gd name="T5" fmla="*/ 37 h 44"/>
              <a:gd name="T6" fmla="*/ 3 w 56"/>
              <a:gd name="T7" fmla="*/ 40 h 44"/>
              <a:gd name="T8" fmla="*/ 7 w 56"/>
              <a:gd name="T9" fmla="*/ 42 h 44"/>
              <a:gd name="T10" fmla="*/ 8 w 56"/>
              <a:gd name="T11" fmla="*/ 44 h 44"/>
              <a:gd name="T12" fmla="*/ 12 w 56"/>
              <a:gd name="T13" fmla="*/ 44 h 44"/>
              <a:gd name="T14" fmla="*/ 15 w 56"/>
              <a:gd name="T15" fmla="*/ 42 h 44"/>
              <a:gd name="T16" fmla="*/ 19 w 56"/>
              <a:gd name="T17" fmla="*/ 42 h 44"/>
              <a:gd name="T18" fmla="*/ 20 w 56"/>
              <a:gd name="T19" fmla="*/ 40 h 44"/>
              <a:gd name="T20" fmla="*/ 52 w 56"/>
              <a:gd name="T21" fmla="*/ 13 h 44"/>
              <a:gd name="T22" fmla="*/ 56 w 56"/>
              <a:gd name="T23" fmla="*/ 10 h 44"/>
              <a:gd name="T24" fmla="*/ 56 w 56"/>
              <a:gd name="T25" fmla="*/ 6 h 44"/>
              <a:gd name="T26" fmla="*/ 49 w 56"/>
              <a:gd name="T27" fmla="*/ 0 h 44"/>
              <a:gd name="T28" fmla="*/ 39 w 56"/>
              <a:gd name="T29" fmla="*/ 0 h 44"/>
              <a:gd name="T30" fmla="*/ 37 w 56"/>
              <a:gd name="T31" fmla="*/ 1 h 44"/>
              <a:gd name="T32" fmla="*/ 34 w 56"/>
              <a:gd name="T33" fmla="*/ 1 h 44"/>
              <a:gd name="T34" fmla="*/ 2 w 56"/>
              <a:gd name="T35" fmla="*/ 2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44">
                <a:moveTo>
                  <a:pt x="2" y="28"/>
                </a:moveTo>
                <a:lnTo>
                  <a:pt x="0" y="30"/>
                </a:lnTo>
                <a:lnTo>
                  <a:pt x="0" y="37"/>
                </a:lnTo>
                <a:lnTo>
                  <a:pt x="3" y="40"/>
                </a:lnTo>
                <a:lnTo>
                  <a:pt x="7" y="42"/>
                </a:lnTo>
                <a:lnTo>
                  <a:pt x="8" y="44"/>
                </a:lnTo>
                <a:lnTo>
                  <a:pt x="12" y="44"/>
                </a:lnTo>
                <a:lnTo>
                  <a:pt x="15" y="42"/>
                </a:lnTo>
                <a:lnTo>
                  <a:pt x="19" y="42"/>
                </a:lnTo>
                <a:lnTo>
                  <a:pt x="20" y="40"/>
                </a:lnTo>
                <a:lnTo>
                  <a:pt x="52" y="13"/>
                </a:lnTo>
                <a:lnTo>
                  <a:pt x="56" y="10"/>
                </a:lnTo>
                <a:lnTo>
                  <a:pt x="56" y="6"/>
                </a:lnTo>
                <a:lnTo>
                  <a:pt x="49" y="0"/>
                </a:lnTo>
                <a:lnTo>
                  <a:pt x="39" y="0"/>
                </a:lnTo>
                <a:lnTo>
                  <a:pt x="37" y="1"/>
                </a:lnTo>
                <a:lnTo>
                  <a:pt x="34" y="1"/>
                </a:lnTo>
                <a:lnTo>
                  <a:pt x="2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83DB7DA2-A316-C777-CE8B-48A6315D2D93}"/>
              </a:ext>
            </a:extLst>
          </p:cNvPr>
          <p:cNvSpPr>
            <a:spLocks/>
          </p:cNvSpPr>
          <p:nvPr/>
        </p:nvSpPr>
        <p:spPr bwMode="auto">
          <a:xfrm>
            <a:off x="7847012" y="4293455"/>
            <a:ext cx="93663" cy="90487"/>
          </a:xfrm>
          <a:custGeom>
            <a:avLst/>
            <a:gdLst>
              <a:gd name="T0" fmla="*/ 1 w 59"/>
              <a:gd name="T1" fmla="*/ 44 h 57"/>
              <a:gd name="T2" fmla="*/ 0 w 59"/>
              <a:gd name="T3" fmla="*/ 45 h 57"/>
              <a:gd name="T4" fmla="*/ 0 w 59"/>
              <a:gd name="T5" fmla="*/ 52 h 57"/>
              <a:gd name="T6" fmla="*/ 3 w 59"/>
              <a:gd name="T7" fmla="*/ 54 h 57"/>
              <a:gd name="T8" fmla="*/ 5 w 59"/>
              <a:gd name="T9" fmla="*/ 56 h 57"/>
              <a:gd name="T10" fmla="*/ 8 w 59"/>
              <a:gd name="T11" fmla="*/ 56 h 57"/>
              <a:gd name="T12" fmla="*/ 10 w 59"/>
              <a:gd name="T13" fmla="*/ 57 h 57"/>
              <a:gd name="T14" fmla="*/ 13 w 59"/>
              <a:gd name="T15" fmla="*/ 56 h 57"/>
              <a:gd name="T16" fmla="*/ 17 w 59"/>
              <a:gd name="T17" fmla="*/ 56 h 57"/>
              <a:gd name="T18" fmla="*/ 18 w 59"/>
              <a:gd name="T19" fmla="*/ 54 h 57"/>
              <a:gd name="T20" fmla="*/ 22 w 59"/>
              <a:gd name="T21" fmla="*/ 52 h 57"/>
              <a:gd name="T22" fmla="*/ 57 w 59"/>
              <a:gd name="T23" fmla="*/ 11 h 57"/>
              <a:gd name="T24" fmla="*/ 57 w 59"/>
              <a:gd name="T25" fmla="*/ 10 h 57"/>
              <a:gd name="T26" fmla="*/ 59 w 59"/>
              <a:gd name="T27" fmla="*/ 8 h 57"/>
              <a:gd name="T28" fmla="*/ 57 w 59"/>
              <a:gd name="T29" fmla="*/ 6 h 57"/>
              <a:gd name="T30" fmla="*/ 57 w 59"/>
              <a:gd name="T31" fmla="*/ 3 h 57"/>
              <a:gd name="T32" fmla="*/ 56 w 59"/>
              <a:gd name="T33" fmla="*/ 1 h 57"/>
              <a:gd name="T34" fmla="*/ 52 w 59"/>
              <a:gd name="T35" fmla="*/ 0 h 57"/>
              <a:gd name="T36" fmla="*/ 40 w 59"/>
              <a:gd name="T37" fmla="*/ 0 h 57"/>
              <a:gd name="T38" fmla="*/ 37 w 59"/>
              <a:gd name="T39" fmla="*/ 3 h 57"/>
              <a:gd name="T40" fmla="*/ 1 w 59"/>
              <a:gd name="T41" fmla="*/ 4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9" h="57">
                <a:moveTo>
                  <a:pt x="1" y="44"/>
                </a:moveTo>
                <a:lnTo>
                  <a:pt x="0" y="45"/>
                </a:lnTo>
                <a:lnTo>
                  <a:pt x="0" y="52"/>
                </a:lnTo>
                <a:lnTo>
                  <a:pt x="3" y="54"/>
                </a:lnTo>
                <a:lnTo>
                  <a:pt x="5" y="56"/>
                </a:lnTo>
                <a:lnTo>
                  <a:pt x="8" y="56"/>
                </a:lnTo>
                <a:lnTo>
                  <a:pt x="10" y="57"/>
                </a:lnTo>
                <a:lnTo>
                  <a:pt x="13" y="56"/>
                </a:lnTo>
                <a:lnTo>
                  <a:pt x="17" y="56"/>
                </a:lnTo>
                <a:lnTo>
                  <a:pt x="18" y="54"/>
                </a:lnTo>
                <a:lnTo>
                  <a:pt x="22" y="52"/>
                </a:lnTo>
                <a:lnTo>
                  <a:pt x="57" y="11"/>
                </a:lnTo>
                <a:lnTo>
                  <a:pt x="57" y="10"/>
                </a:lnTo>
                <a:lnTo>
                  <a:pt x="59" y="8"/>
                </a:lnTo>
                <a:lnTo>
                  <a:pt x="57" y="6"/>
                </a:lnTo>
                <a:lnTo>
                  <a:pt x="57" y="3"/>
                </a:lnTo>
                <a:lnTo>
                  <a:pt x="56" y="1"/>
                </a:lnTo>
                <a:lnTo>
                  <a:pt x="52" y="0"/>
                </a:lnTo>
                <a:lnTo>
                  <a:pt x="40" y="0"/>
                </a:lnTo>
                <a:lnTo>
                  <a:pt x="37" y="3"/>
                </a:lnTo>
                <a:lnTo>
                  <a:pt x="1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512F3DC9-0A36-66C0-53EC-73ABF1E9DA26}"/>
              </a:ext>
            </a:extLst>
          </p:cNvPr>
          <p:cNvSpPr>
            <a:spLocks/>
          </p:cNvSpPr>
          <p:nvPr/>
        </p:nvSpPr>
        <p:spPr bwMode="auto">
          <a:xfrm>
            <a:off x="7956550" y="4120417"/>
            <a:ext cx="92075" cy="120650"/>
          </a:xfrm>
          <a:custGeom>
            <a:avLst/>
            <a:gdLst>
              <a:gd name="T0" fmla="*/ 0 w 58"/>
              <a:gd name="T1" fmla="*/ 64 h 76"/>
              <a:gd name="T2" fmla="*/ 0 w 58"/>
              <a:gd name="T3" fmla="*/ 71 h 76"/>
              <a:gd name="T4" fmla="*/ 4 w 58"/>
              <a:gd name="T5" fmla="*/ 75 h 76"/>
              <a:gd name="T6" fmla="*/ 7 w 58"/>
              <a:gd name="T7" fmla="*/ 75 h 76"/>
              <a:gd name="T8" fmla="*/ 10 w 58"/>
              <a:gd name="T9" fmla="*/ 76 h 76"/>
              <a:gd name="T10" fmla="*/ 14 w 58"/>
              <a:gd name="T11" fmla="*/ 76 h 76"/>
              <a:gd name="T12" fmla="*/ 15 w 58"/>
              <a:gd name="T13" fmla="*/ 75 h 76"/>
              <a:gd name="T14" fmla="*/ 19 w 58"/>
              <a:gd name="T15" fmla="*/ 75 h 76"/>
              <a:gd name="T16" fmla="*/ 22 w 58"/>
              <a:gd name="T17" fmla="*/ 71 h 76"/>
              <a:gd name="T18" fmla="*/ 56 w 58"/>
              <a:gd name="T19" fmla="*/ 12 h 76"/>
              <a:gd name="T20" fmla="*/ 58 w 58"/>
              <a:gd name="T21" fmla="*/ 8 h 76"/>
              <a:gd name="T22" fmla="*/ 58 w 58"/>
              <a:gd name="T23" fmla="*/ 7 h 76"/>
              <a:gd name="T24" fmla="*/ 53 w 58"/>
              <a:gd name="T25" fmla="*/ 2 h 76"/>
              <a:gd name="T26" fmla="*/ 49 w 58"/>
              <a:gd name="T27" fmla="*/ 0 h 76"/>
              <a:gd name="T28" fmla="*/ 41 w 58"/>
              <a:gd name="T29" fmla="*/ 0 h 76"/>
              <a:gd name="T30" fmla="*/ 38 w 58"/>
              <a:gd name="T31" fmla="*/ 2 h 76"/>
              <a:gd name="T32" fmla="*/ 34 w 58"/>
              <a:gd name="T33" fmla="*/ 5 h 76"/>
              <a:gd name="T34" fmla="*/ 0 w 58"/>
              <a:gd name="T35" fmla="*/ 6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" h="76">
                <a:moveTo>
                  <a:pt x="0" y="64"/>
                </a:moveTo>
                <a:lnTo>
                  <a:pt x="0" y="71"/>
                </a:lnTo>
                <a:lnTo>
                  <a:pt x="4" y="75"/>
                </a:lnTo>
                <a:lnTo>
                  <a:pt x="7" y="75"/>
                </a:lnTo>
                <a:lnTo>
                  <a:pt x="10" y="76"/>
                </a:lnTo>
                <a:lnTo>
                  <a:pt x="14" y="76"/>
                </a:lnTo>
                <a:lnTo>
                  <a:pt x="15" y="75"/>
                </a:lnTo>
                <a:lnTo>
                  <a:pt x="19" y="75"/>
                </a:lnTo>
                <a:lnTo>
                  <a:pt x="22" y="71"/>
                </a:lnTo>
                <a:lnTo>
                  <a:pt x="56" y="12"/>
                </a:lnTo>
                <a:lnTo>
                  <a:pt x="58" y="8"/>
                </a:lnTo>
                <a:lnTo>
                  <a:pt x="58" y="7"/>
                </a:lnTo>
                <a:lnTo>
                  <a:pt x="53" y="2"/>
                </a:lnTo>
                <a:lnTo>
                  <a:pt x="49" y="0"/>
                </a:lnTo>
                <a:lnTo>
                  <a:pt x="41" y="0"/>
                </a:lnTo>
                <a:lnTo>
                  <a:pt x="38" y="2"/>
                </a:lnTo>
                <a:lnTo>
                  <a:pt x="34" y="5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23DC5628-A1B8-B8C4-A612-1FF4428AF827}"/>
              </a:ext>
            </a:extLst>
          </p:cNvPr>
          <p:cNvSpPr>
            <a:spLocks/>
          </p:cNvSpPr>
          <p:nvPr/>
        </p:nvSpPr>
        <p:spPr bwMode="auto">
          <a:xfrm>
            <a:off x="8067675" y="3893405"/>
            <a:ext cx="93662" cy="142875"/>
          </a:xfrm>
          <a:custGeom>
            <a:avLst/>
            <a:gdLst>
              <a:gd name="T0" fmla="*/ 0 w 59"/>
              <a:gd name="T1" fmla="*/ 78 h 90"/>
              <a:gd name="T2" fmla="*/ 0 w 59"/>
              <a:gd name="T3" fmla="*/ 85 h 90"/>
              <a:gd name="T4" fmla="*/ 1 w 59"/>
              <a:gd name="T5" fmla="*/ 87 h 90"/>
              <a:gd name="T6" fmla="*/ 5 w 59"/>
              <a:gd name="T7" fmla="*/ 89 h 90"/>
              <a:gd name="T8" fmla="*/ 7 w 59"/>
              <a:gd name="T9" fmla="*/ 89 h 90"/>
              <a:gd name="T10" fmla="*/ 10 w 59"/>
              <a:gd name="T11" fmla="*/ 90 h 90"/>
              <a:gd name="T12" fmla="*/ 13 w 59"/>
              <a:gd name="T13" fmla="*/ 90 h 90"/>
              <a:gd name="T14" fmla="*/ 17 w 59"/>
              <a:gd name="T15" fmla="*/ 89 h 90"/>
              <a:gd name="T16" fmla="*/ 22 w 59"/>
              <a:gd name="T17" fmla="*/ 83 h 90"/>
              <a:gd name="T18" fmla="*/ 57 w 59"/>
              <a:gd name="T19" fmla="*/ 10 h 90"/>
              <a:gd name="T20" fmla="*/ 59 w 59"/>
              <a:gd name="T21" fmla="*/ 9 h 90"/>
              <a:gd name="T22" fmla="*/ 59 w 59"/>
              <a:gd name="T23" fmla="*/ 7 h 90"/>
              <a:gd name="T24" fmla="*/ 57 w 59"/>
              <a:gd name="T25" fmla="*/ 4 h 90"/>
              <a:gd name="T26" fmla="*/ 54 w 59"/>
              <a:gd name="T27" fmla="*/ 0 h 90"/>
              <a:gd name="T28" fmla="*/ 42 w 59"/>
              <a:gd name="T29" fmla="*/ 0 h 90"/>
              <a:gd name="T30" fmla="*/ 39 w 59"/>
              <a:gd name="T31" fmla="*/ 2 h 90"/>
              <a:gd name="T32" fmla="*/ 35 w 59"/>
              <a:gd name="T33" fmla="*/ 5 h 90"/>
              <a:gd name="T34" fmla="*/ 0 w 59"/>
              <a:gd name="T35" fmla="*/ 7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" h="90">
                <a:moveTo>
                  <a:pt x="0" y="78"/>
                </a:moveTo>
                <a:lnTo>
                  <a:pt x="0" y="85"/>
                </a:lnTo>
                <a:lnTo>
                  <a:pt x="1" y="87"/>
                </a:lnTo>
                <a:lnTo>
                  <a:pt x="5" y="89"/>
                </a:lnTo>
                <a:lnTo>
                  <a:pt x="7" y="89"/>
                </a:lnTo>
                <a:lnTo>
                  <a:pt x="10" y="90"/>
                </a:lnTo>
                <a:lnTo>
                  <a:pt x="13" y="90"/>
                </a:lnTo>
                <a:lnTo>
                  <a:pt x="17" y="89"/>
                </a:lnTo>
                <a:lnTo>
                  <a:pt x="22" y="83"/>
                </a:lnTo>
                <a:lnTo>
                  <a:pt x="57" y="10"/>
                </a:lnTo>
                <a:lnTo>
                  <a:pt x="59" y="9"/>
                </a:lnTo>
                <a:lnTo>
                  <a:pt x="59" y="7"/>
                </a:lnTo>
                <a:lnTo>
                  <a:pt x="57" y="4"/>
                </a:lnTo>
                <a:lnTo>
                  <a:pt x="54" y="0"/>
                </a:lnTo>
                <a:lnTo>
                  <a:pt x="42" y="0"/>
                </a:lnTo>
                <a:lnTo>
                  <a:pt x="39" y="2"/>
                </a:lnTo>
                <a:lnTo>
                  <a:pt x="35" y="5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FCC9828A-5BC0-5463-0307-5518DBFB789E}"/>
              </a:ext>
            </a:extLst>
          </p:cNvPr>
          <p:cNvSpPr>
            <a:spLocks/>
          </p:cNvSpPr>
          <p:nvPr/>
        </p:nvSpPr>
        <p:spPr bwMode="auto">
          <a:xfrm>
            <a:off x="8177212" y="3634642"/>
            <a:ext cx="92075" cy="157163"/>
          </a:xfrm>
          <a:custGeom>
            <a:avLst/>
            <a:gdLst>
              <a:gd name="T0" fmla="*/ 0 w 58"/>
              <a:gd name="T1" fmla="*/ 87 h 99"/>
              <a:gd name="T2" fmla="*/ 0 w 58"/>
              <a:gd name="T3" fmla="*/ 94 h 99"/>
              <a:gd name="T4" fmla="*/ 4 w 58"/>
              <a:gd name="T5" fmla="*/ 95 h 99"/>
              <a:gd name="T6" fmla="*/ 5 w 58"/>
              <a:gd name="T7" fmla="*/ 97 h 99"/>
              <a:gd name="T8" fmla="*/ 9 w 58"/>
              <a:gd name="T9" fmla="*/ 97 h 99"/>
              <a:gd name="T10" fmla="*/ 10 w 58"/>
              <a:gd name="T11" fmla="*/ 99 h 99"/>
              <a:gd name="T12" fmla="*/ 14 w 58"/>
              <a:gd name="T13" fmla="*/ 97 h 99"/>
              <a:gd name="T14" fmla="*/ 17 w 58"/>
              <a:gd name="T15" fmla="*/ 97 h 99"/>
              <a:gd name="T16" fmla="*/ 19 w 58"/>
              <a:gd name="T17" fmla="*/ 95 h 99"/>
              <a:gd name="T18" fmla="*/ 22 w 58"/>
              <a:gd name="T19" fmla="*/ 94 h 99"/>
              <a:gd name="T20" fmla="*/ 22 w 58"/>
              <a:gd name="T21" fmla="*/ 92 h 99"/>
              <a:gd name="T22" fmla="*/ 56 w 58"/>
              <a:gd name="T23" fmla="*/ 10 h 99"/>
              <a:gd name="T24" fmla="*/ 58 w 58"/>
              <a:gd name="T25" fmla="*/ 9 h 99"/>
              <a:gd name="T26" fmla="*/ 56 w 58"/>
              <a:gd name="T27" fmla="*/ 5 h 99"/>
              <a:gd name="T28" fmla="*/ 56 w 58"/>
              <a:gd name="T29" fmla="*/ 4 h 99"/>
              <a:gd name="T30" fmla="*/ 55 w 58"/>
              <a:gd name="T31" fmla="*/ 2 h 99"/>
              <a:gd name="T32" fmla="*/ 51 w 58"/>
              <a:gd name="T33" fmla="*/ 0 h 99"/>
              <a:gd name="T34" fmla="*/ 39 w 58"/>
              <a:gd name="T35" fmla="*/ 0 h 99"/>
              <a:gd name="T36" fmla="*/ 34 w 58"/>
              <a:gd name="T37" fmla="*/ 5 h 99"/>
              <a:gd name="T38" fmla="*/ 0 w 58"/>
              <a:gd name="T39" fmla="*/ 8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99">
                <a:moveTo>
                  <a:pt x="0" y="87"/>
                </a:moveTo>
                <a:lnTo>
                  <a:pt x="0" y="94"/>
                </a:lnTo>
                <a:lnTo>
                  <a:pt x="4" y="95"/>
                </a:lnTo>
                <a:lnTo>
                  <a:pt x="5" y="97"/>
                </a:lnTo>
                <a:lnTo>
                  <a:pt x="9" y="97"/>
                </a:lnTo>
                <a:lnTo>
                  <a:pt x="10" y="99"/>
                </a:lnTo>
                <a:lnTo>
                  <a:pt x="14" y="97"/>
                </a:lnTo>
                <a:lnTo>
                  <a:pt x="17" y="97"/>
                </a:lnTo>
                <a:lnTo>
                  <a:pt x="19" y="95"/>
                </a:lnTo>
                <a:lnTo>
                  <a:pt x="22" y="94"/>
                </a:lnTo>
                <a:lnTo>
                  <a:pt x="22" y="92"/>
                </a:lnTo>
                <a:lnTo>
                  <a:pt x="56" y="10"/>
                </a:lnTo>
                <a:lnTo>
                  <a:pt x="58" y="9"/>
                </a:lnTo>
                <a:lnTo>
                  <a:pt x="56" y="5"/>
                </a:lnTo>
                <a:lnTo>
                  <a:pt x="56" y="4"/>
                </a:lnTo>
                <a:lnTo>
                  <a:pt x="55" y="2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C7DBE858-7B4F-D99B-6D9B-2A34E64F46E8}"/>
              </a:ext>
            </a:extLst>
          </p:cNvPr>
          <p:cNvSpPr>
            <a:spLocks/>
          </p:cNvSpPr>
          <p:nvPr/>
        </p:nvSpPr>
        <p:spPr bwMode="auto">
          <a:xfrm>
            <a:off x="8231187" y="3490180"/>
            <a:ext cx="92075" cy="171450"/>
          </a:xfrm>
          <a:custGeom>
            <a:avLst/>
            <a:gdLst>
              <a:gd name="T0" fmla="*/ 0 w 58"/>
              <a:gd name="T1" fmla="*/ 96 h 108"/>
              <a:gd name="T2" fmla="*/ 0 w 58"/>
              <a:gd name="T3" fmla="*/ 101 h 108"/>
              <a:gd name="T4" fmla="*/ 5 w 58"/>
              <a:gd name="T5" fmla="*/ 107 h 108"/>
              <a:gd name="T6" fmla="*/ 9 w 58"/>
              <a:gd name="T7" fmla="*/ 107 h 108"/>
              <a:gd name="T8" fmla="*/ 12 w 58"/>
              <a:gd name="T9" fmla="*/ 108 h 108"/>
              <a:gd name="T10" fmla="*/ 14 w 58"/>
              <a:gd name="T11" fmla="*/ 107 h 108"/>
              <a:gd name="T12" fmla="*/ 17 w 58"/>
              <a:gd name="T13" fmla="*/ 107 h 108"/>
              <a:gd name="T14" fmla="*/ 21 w 58"/>
              <a:gd name="T15" fmla="*/ 105 h 108"/>
              <a:gd name="T16" fmla="*/ 22 w 58"/>
              <a:gd name="T17" fmla="*/ 103 h 108"/>
              <a:gd name="T18" fmla="*/ 22 w 58"/>
              <a:gd name="T19" fmla="*/ 101 h 108"/>
              <a:gd name="T20" fmla="*/ 56 w 58"/>
              <a:gd name="T21" fmla="*/ 10 h 108"/>
              <a:gd name="T22" fmla="*/ 58 w 58"/>
              <a:gd name="T23" fmla="*/ 8 h 108"/>
              <a:gd name="T24" fmla="*/ 56 w 58"/>
              <a:gd name="T25" fmla="*/ 5 h 108"/>
              <a:gd name="T26" fmla="*/ 56 w 58"/>
              <a:gd name="T27" fmla="*/ 3 h 108"/>
              <a:gd name="T28" fmla="*/ 54 w 58"/>
              <a:gd name="T29" fmla="*/ 1 h 108"/>
              <a:gd name="T30" fmla="*/ 51 w 58"/>
              <a:gd name="T31" fmla="*/ 0 h 108"/>
              <a:gd name="T32" fmla="*/ 39 w 58"/>
              <a:gd name="T33" fmla="*/ 0 h 108"/>
              <a:gd name="T34" fmla="*/ 34 w 58"/>
              <a:gd name="T35" fmla="*/ 5 h 108"/>
              <a:gd name="T36" fmla="*/ 0 w 58"/>
              <a:gd name="T37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108">
                <a:moveTo>
                  <a:pt x="0" y="96"/>
                </a:moveTo>
                <a:lnTo>
                  <a:pt x="0" y="101"/>
                </a:lnTo>
                <a:lnTo>
                  <a:pt x="5" y="107"/>
                </a:lnTo>
                <a:lnTo>
                  <a:pt x="9" y="107"/>
                </a:lnTo>
                <a:lnTo>
                  <a:pt x="12" y="108"/>
                </a:lnTo>
                <a:lnTo>
                  <a:pt x="14" y="107"/>
                </a:lnTo>
                <a:lnTo>
                  <a:pt x="17" y="107"/>
                </a:lnTo>
                <a:lnTo>
                  <a:pt x="21" y="105"/>
                </a:lnTo>
                <a:lnTo>
                  <a:pt x="22" y="103"/>
                </a:lnTo>
                <a:lnTo>
                  <a:pt x="22" y="101"/>
                </a:lnTo>
                <a:lnTo>
                  <a:pt x="56" y="10"/>
                </a:lnTo>
                <a:lnTo>
                  <a:pt x="58" y="8"/>
                </a:lnTo>
                <a:lnTo>
                  <a:pt x="56" y="5"/>
                </a:lnTo>
                <a:lnTo>
                  <a:pt x="56" y="3"/>
                </a:lnTo>
                <a:lnTo>
                  <a:pt x="54" y="1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DD0D7DF1-1DB3-47F3-49F5-182C93E3EBD8}"/>
              </a:ext>
            </a:extLst>
          </p:cNvPr>
          <p:cNvSpPr>
            <a:spLocks/>
          </p:cNvSpPr>
          <p:nvPr/>
        </p:nvSpPr>
        <p:spPr bwMode="auto">
          <a:xfrm>
            <a:off x="8281987" y="3355242"/>
            <a:ext cx="103188" cy="161925"/>
          </a:xfrm>
          <a:custGeom>
            <a:avLst/>
            <a:gdLst>
              <a:gd name="T0" fmla="*/ 0 w 65"/>
              <a:gd name="T1" fmla="*/ 90 h 102"/>
              <a:gd name="T2" fmla="*/ 0 w 65"/>
              <a:gd name="T3" fmla="*/ 95 h 102"/>
              <a:gd name="T4" fmla="*/ 4 w 65"/>
              <a:gd name="T5" fmla="*/ 98 h 102"/>
              <a:gd name="T6" fmla="*/ 7 w 65"/>
              <a:gd name="T7" fmla="*/ 100 h 102"/>
              <a:gd name="T8" fmla="*/ 11 w 65"/>
              <a:gd name="T9" fmla="*/ 100 h 102"/>
              <a:gd name="T10" fmla="*/ 14 w 65"/>
              <a:gd name="T11" fmla="*/ 102 h 102"/>
              <a:gd name="T12" fmla="*/ 17 w 65"/>
              <a:gd name="T13" fmla="*/ 100 h 102"/>
              <a:gd name="T14" fmla="*/ 21 w 65"/>
              <a:gd name="T15" fmla="*/ 100 h 102"/>
              <a:gd name="T16" fmla="*/ 22 w 65"/>
              <a:gd name="T17" fmla="*/ 98 h 102"/>
              <a:gd name="T18" fmla="*/ 26 w 65"/>
              <a:gd name="T19" fmla="*/ 97 h 102"/>
              <a:gd name="T20" fmla="*/ 26 w 65"/>
              <a:gd name="T21" fmla="*/ 95 h 102"/>
              <a:gd name="T22" fmla="*/ 63 w 65"/>
              <a:gd name="T23" fmla="*/ 10 h 102"/>
              <a:gd name="T24" fmla="*/ 65 w 65"/>
              <a:gd name="T25" fmla="*/ 8 h 102"/>
              <a:gd name="T26" fmla="*/ 63 w 65"/>
              <a:gd name="T27" fmla="*/ 5 h 102"/>
              <a:gd name="T28" fmla="*/ 63 w 65"/>
              <a:gd name="T29" fmla="*/ 3 h 102"/>
              <a:gd name="T30" fmla="*/ 60 w 65"/>
              <a:gd name="T31" fmla="*/ 1 h 102"/>
              <a:gd name="T32" fmla="*/ 58 w 65"/>
              <a:gd name="T33" fmla="*/ 0 h 102"/>
              <a:gd name="T34" fmla="*/ 45 w 65"/>
              <a:gd name="T35" fmla="*/ 0 h 102"/>
              <a:gd name="T36" fmla="*/ 41 w 65"/>
              <a:gd name="T37" fmla="*/ 1 h 102"/>
              <a:gd name="T38" fmla="*/ 38 w 65"/>
              <a:gd name="T39" fmla="*/ 5 h 102"/>
              <a:gd name="T40" fmla="*/ 0 w 65"/>
              <a:gd name="T41" fmla="*/ 9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5" h="102">
                <a:moveTo>
                  <a:pt x="0" y="90"/>
                </a:moveTo>
                <a:lnTo>
                  <a:pt x="0" y="95"/>
                </a:lnTo>
                <a:lnTo>
                  <a:pt x="4" y="98"/>
                </a:lnTo>
                <a:lnTo>
                  <a:pt x="7" y="100"/>
                </a:lnTo>
                <a:lnTo>
                  <a:pt x="11" y="100"/>
                </a:lnTo>
                <a:lnTo>
                  <a:pt x="14" y="102"/>
                </a:lnTo>
                <a:lnTo>
                  <a:pt x="17" y="100"/>
                </a:lnTo>
                <a:lnTo>
                  <a:pt x="21" y="100"/>
                </a:lnTo>
                <a:lnTo>
                  <a:pt x="22" y="98"/>
                </a:lnTo>
                <a:lnTo>
                  <a:pt x="26" y="97"/>
                </a:lnTo>
                <a:lnTo>
                  <a:pt x="26" y="95"/>
                </a:lnTo>
                <a:lnTo>
                  <a:pt x="63" y="10"/>
                </a:lnTo>
                <a:lnTo>
                  <a:pt x="65" y="8"/>
                </a:lnTo>
                <a:lnTo>
                  <a:pt x="63" y="5"/>
                </a:lnTo>
                <a:lnTo>
                  <a:pt x="63" y="3"/>
                </a:lnTo>
                <a:lnTo>
                  <a:pt x="60" y="1"/>
                </a:lnTo>
                <a:lnTo>
                  <a:pt x="58" y="0"/>
                </a:lnTo>
                <a:lnTo>
                  <a:pt x="45" y="0"/>
                </a:lnTo>
                <a:lnTo>
                  <a:pt x="41" y="1"/>
                </a:lnTo>
                <a:lnTo>
                  <a:pt x="38" y="5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9FCF0266-ED7F-7B41-7F3D-56368945D7B6}"/>
              </a:ext>
            </a:extLst>
          </p:cNvPr>
          <p:cNvSpPr>
            <a:spLocks/>
          </p:cNvSpPr>
          <p:nvPr/>
        </p:nvSpPr>
        <p:spPr bwMode="auto">
          <a:xfrm>
            <a:off x="8343900" y="3231417"/>
            <a:ext cx="92075" cy="150813"/>
          </a:xfrm>
          <a:custGeom>
            <a:avLst/>
            <a:gdLst>
              <a:gd name="T0" fmla="*/ 0 w 58"/>
              <a:gd name="T1" fmla="*/ 83 h 95"/>
              <a:gd name="T2" fmla="*/ 0 w 58"/>
              <a:gd name="T3" fmla="*/ 90 h 95"/>
              <a:gd name="T4" fmla="*/ 2 w 58"/>
              <a:gd name="T5" fmla="*/ 91 h 95"/>
              <a:gd name="T6" fmla="*/ 6 w 58"/>
              <a:gd name="T7" fmla="*/ 93 h 95"/>
              <a:gd name="T8" fmla="*/ 9 w 58"/>
              <a:gd name="T9" fmla="*/ 93 h 95"/>
              <a:gd name="T10" fmla="*/ 11 w 58"/>
              <a:gd name="T11" fmla="*/ 95 h 95"/>
              <a:gd name="T12" fmla="*/ 14 w 58"/>
              <a:gd name="T13" fmla="*/ 95 h 95"/>
              <a:gd name="T14" fmla="*/ 17 w 58"/>
              <a:gd name="T15" fmla="*/ 93 h 95"/>
              <a:gd name="T16" fmla="*/ 19 w 58"/>
              <a:gd name="T17" fmla="*/ 91 h 95"/>
              <a:gd name="T18" fmla="*/ 22 w 58"/>
              <a:gd name="T19" fmla="*/ 90 h 95"/>
              <a:gd name="T20" fmla="*/ 22 w 58"/>
              <a:gd name="T21" fmla="*/ 88 h 95"/>
              <a:gd name="T22" fmla="*/ 56 w 58"/>
              <a:gd name="T23" fmla="*/ 10 h 95"/>
              <a:gd name="T24" fmla="*/ 58 w 58"/>
              <a:gd name="T25" fmla="*/ 8 h 95"/>
              <a:gd name="T26" fmla="*/ 56 w 58"/>
              <a:gd name="T27" fmla="*/ 6 h 95"/>
              <a:gd name="T28" fmla="*/ 56 w 58"/>
              <a:gd name="T29" fmla="*/ 3 h 95"/>
              <a:gd name="T30" fmla="*/ 55 w 58"/>
              <a:gd name="T31" fmla="*/ 1 h 95"/>
              <a:gd name="T32" fmla="*/ 51 w 58"/>
              <a:gd name="T33" fmla="*/ 0 h 95"/>
              <a:gd name="T34" fmla="*/ 39 w 58"/>
              <a:gd name="T35" fmla="*/ 0 h 95"/>
              <a:gd name="T36" fmla="*/ 34 w 58"/>
              <a:gd name="T37" fmla="*/ 5 h 95"/>
              <a:gd name="T38" fmla="*/ 0 w 58"/>
              <a:gd name="T39" fmla="*/ 8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95">
                <a:moveTo>
                  <a:pt x="0" y="83"/>
                </a:moveTo>
                <a:lnTo>
                  <a:pt x="0" y="90"/>
                </a:lnTo>
                <a:lnTo>
                  <a:pt x="2" y="91"/>
                </a:lnTo>
                <a:lnTo>
                  <a:pt x="6" y="93"/>
                </a:lnTo>
                <a:lnTo>
                  <a:pt x="9" y="93"/>
                </a:lnTo>
                <a:lnTo>
                  <a:pt x="11" y="95"/>
                </a:lnTo>
                <a:lnTo>
                  <a:pt x="14" y="95"/>
                </a:lnTo>
                <a:lnTo>
                  <a:pt x="17" y="93"/>
                </a:lnTo>
                <a:lnTo>
                  <a:pt x="19" y="91"/>
                </a:lnTo>
                <a:lnTo>
                  <a:pt x="22" y="90"/>
                </a:lnTo>
                <a:lnTo>
                  <a:pt x="22" y="88"/>
                </a:lnTo>
                <a:lnTo>
                  <a:pt x="56" y="10"/>
                </a:lnTo>
                <a:lnTo>
                  <a:pt x="58" y="8"/>
                </a:lnTo>
                <a:lnTo>
                  <a:pt x="56" y="6"/>
                </a:lnTo>
                <a:lnTo>
                  <a:pt x="56" y="3"/>
                </a:lnTo>
                <a:lnTo>
                  <a:pt x="55" y="1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30">
            <a:extLst>
              <a:ext uri="{FF2B5EF4-FFF2-40B4-BE49-F238E27FC236}">
                <a16:creationId xmlns:a16="http://schemas.microsoft.com/office/drawing/2014/main" id="{8128DCAD-C2D3-19C2-6F23-84B06F50CFF1}"/>
              </a:ext>
            </a:extLst>
          </p:cNvPr>
          <p:cNvSpPr>
            <a:spLocks/>
          </p:cNvSpPr>
          <p:nvPr/>
        </p:nvSpPr>
        <p:spPr bwMode="auto">
          <a:xfrm>
            <a:off x="8451850" y="3015517"/>
            <a:ext cx="92075" cy="123825"/>
          </a:xfrm>
          <a:custGeom>
            <a:avLst/>
            <a:gdLst>
              <a:gd name="T0" fmla="*/ 0 w 58"/>
              <a:gd name="T1" fmla="*/ 66 h 78"/>
              <a:gd name="T2" fmla="*/ 0 w 58"/>
              <a:gd name="T3" fmla="*/ 73 h 78"/>
              <a:gd name="T4" fmla="*/ 4 w 58"/>
              <a:gd name="T5" fmla="*/ 76 h 78"/>
              <a:gd name="T6" fmla="*/ 7 w 58"/>
              <a:gd name="T7" fmla="*/ 76 h 78"/>
              <a:gd name="T8" fmla="*/ 10 w 58"/>
              <a:gd name="T9" fmla="*/ 78 h 78"/>
              <a:gd name="T10" fmla="*/ 14 w 58"/>
              <a:gd name="T11" fmla="*/ 78 h 78"/>
              <a:gd name="T12" fmla="*/ 16 w 58"/>
              <a:gd name="T13" fmla="*/ 76 h 78"/>
              <a:gd name="T14" fmla="*/ 19 w 58"/>
              <a:gd name="T15" fmla="*/ 76 h 78"/>
              <a:gd name="T16" fmla="*/ 21 w 58"/>
              <a:gd name="T17" fmla="*/ 75 h 78"/>
              <a:gd name="T18" fmla="*/ 22 w 58"/>
              <a:gd name="T19" fmla="*/ 71 h 78"/>
              <a:gd name="T20" fmla="*/ 56 w 58"/>
              <a:gd name="T21" fmla="*/ 10 h 78"/>
              <a:gd name="T22" fmla="*/ 58 w 58"/>
              <a:gd name="T23" fmla="*/ 8 h 78"/>
              <a:gd name="T24" fmla="*/ 58 w 58"/>
              <a:gd name="T25" fmla="*/ 7 h 78"/>
              <a:gd name="T26" fmla="*/ 53 w 58"/>
              <a:gd name="T27" fmla="*/ 2 h 78"/>
              <a:gd name="T28" fmla="*/ 49 w 58"/>
              <a:gd name="T29" fmla="*/ 0 h 78"/>
              <a:gd name="T30" fmla="*/ 41 w 58"/>
              <a:gd name="T31" fmla="*/ 0 h 78"/>
              <a:gd name="T32" fmla="*/ 38 w 58"/>
              <a:gd name="T33" fmla="*/ 2 h 78"/>
              <a:gd name="T34" fmla="*/ 34 w 58"/>
              <a:gd name="T35" fmla="*/ 5 h 78"/>
              <a:gd name="T36" fmla="*/ 0 w 58"/>
              <a:gd name="T37" fmla="*/ 6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78">
                <a:moveTo>
                  <a:pt x="0" y="66"/>
                </a:moveTo>
                <a:lnTo>
                  <a:pt x="0" y="73"/>
                </a:lnTo>
                <a:lnTo>
                  <a:pt x="4" y="76"/>
                </a:lnTo>
                <a:lnTo>
                  <a:pt x="7" y="76"/>
                </a:lnTo>
                <a:lnTo>
                  <a:pt x="10" y="78"/>
                </a:lnTo>
                <a:lnTo>
                  <a:pt x="14" y="78"/>
                </a:lnTo>
                <a:lnTo>
                  <a:pt x="16" y="76"/>
                </a:lnTo>
                <a:lnTo>
                  <a:pt x="19" y="76"/>
                </a:lnTo>
                <a:lnTo>
                  <a:pt x="21" y="75"/>
                </a:lnTo>
                <a:lnTo>
                  <a:pt x="22" y="71"/>
                </a:lnTo>
                <a:lnTo>
                  <a:pt x="56" y="10"/>
                </a:lnTo>
                <a:lnTo>
                  <a:pt x="58" y="8"/>
                </a:lnTo>
                <a:lnTo>
                  <a:pt x="58" y="7"/>
                </a:lnTo>
                <a:lnTo>
                  <a:pt x="53" y="2"/>
                </a:lnTo>
                <a:lnTo>
                  <a:pt x="49" y="0"/>
                </a:lnTo>
                <a:lnTo>
                  <a:pt x="41" y="0"/>
                </a:lnTo>
                <a:lnTo>
                  <a:pt x="38" y="2"/>
                </a:lnTo>
                <a:lnTo>
                  <a:pt x="34" y="5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32">
            <a:extLst>
              <a:ext uri="{FF2B5EF4-FFF2-40B4-BE49-F238E27FC236}">
                <a16:creationId xmlns:a16="http://schemas.microsoft.com/office/drawing/2014/main" id="{014D0B15-E36A-91C4-8A21-A62DCF11CFF8}"/>
              </a:ext>
            </a:extLst>
          </p:cNvPr>
          <p:cNvSpPr>
            <a:spLocks/>
          </p:cNvSpPr>
          <p:nvPr/>
        </p:nvSpPr>
        <p:spPr bwMode="auto">
          <a:xfrm>
            <a:off x="8564562" y="2896455"/>
            <a:ext cx="95250" cy="73025"/>
          </a:xfrm>
          <a:custGeom>
            <a:avLst/>
            <a:gdLst>
              <a:gd name="T0" fmla="*/ 2 w 60"/>
              <a:gd name="T1" fmla="*/ 31 h 46"/>
              <a:gd name="T2" fmla="*/ 0 w 60"/>
              <a:gd name="T3" fmla="*/ 32 h 46"/>
              <a:gd name="T4" fmla="*/ 0 w 60"/>
              <a:gd name="T5" fmla="*/ 39 h 46"/>
              <a:gd name="T6" fmla="*/ 4 w 60"/>
              <a:gd name="T7" fmla="*/ 43 h 46"/>
              <a:gd name="T8" fmla="*/ 7 w 60"/>
              <a:gd name="T9" fmla="*/ 44 h 46"/>
              <a:gd name="T10" fmla="*/ 9 w 60"/>
              <a:gd name="T11" fmla="*/ 46 h 46"/>
              <a:gd name="T12" fmla="*/ 12 w 60"/>
              <a:gd name="T13" fmla="*/ 46 h 46"/>
              <a:gd name="T14" fmla="*/ 16 w 60"/>
              <a:gd name="T15" fmla="*/ 44 h 46"/>
              <a:gd name="T16" fmla="*/ 17 w 60"/>
              <a:gd name="T17" fmla="*/ 44 h 46"/>
              <a:gd name="T18" fmla="*/ 21 w 60"/>
              <a:gd name="T19" fmla="*/ 43 h 46"/>
              <a:gd name="T20" fmla="*/ 56 w 60"/>
              <a:gd name="T21" fmla="*/ 14 h 46"/>
              <a:gd name="T22" fmla="*/ 58 w 60"/>
              <a:gd name="T23" fmla="*/ 12 h 46"/>
              <a:gd name="T24" fmla="*/ 58 w 60"/>
              <a:gd name="T25" fmla="*/ 10 h 46"/>
              <a:gd name="T26" fmla="*/ 60 w 60"/>
              <a:gd name="T27" fmla="*/ 7 h 46"/>
              <a:gd name="T28" fmla="*/ 53 w 60"/>
              <a:gd name="T29" fmla="*/ 0 h 46"/>
              <a:gd name="T30" fmla="*/ 41 w 60"/>
              <a:gd name="T31" fmla="*/ 0 h 46"/>
              <a:gd name="T32" fmla="*/ 38 w 60"/>
              <a:gd name="T33" fmla="*/ 2 h 46"/>
              <a:gd name="T34" fmla="*/ 2 w 60"/>
              <a:gd name="T35" fmla="*/ 3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46">
                <a:moveTo>
                  <a:pt x="2" y="31"/>
                </a:moveTo>
                <a:lnTo>
                  <a:pt x="0" y="32"/>
                </a:lnTo>
                <a:lnTo>
                  <a:pt x="0" y="39"/>
                </a:lnTo>
                <a:lnTo>
                  <a:pt x="4" y="43"/>
                </a:lnTo>
                <a:lnTo>
                  <a:pt x="7" y="44"/>
                </a:lnTo>
                <a:lnTo>
                  <a:pt x="9" y="46"/>
                </a:lnTo>
                <a:lnTo>
                  <a:pt x="12" y="46"/>
                </a:lnTo>
                <a:lnTo>
                  <a:pt x="16" y="44"/>
                </a:lnTo>
                <a:lnTo>
                  <a:pt x="17" y="44"/>
                </a:lnTo>
                <a:lnTo>
                  <a:pt x="21" y="43"/>
                </a:lnTo>
                <a:lnTo>
                  <a:pt x="56" y="14"/>
                </a:lnTo>
                <a:lnTo>
                  <a:pt x="58" y="12"/>
                </a:lnTo>
                <a:lnTo>
                  <a:pt x="58" y="10"/>
                </a:lnTo>
                <a:lnTo>
                  <a:pt x="60" y="7"/>
                </a:lnTo>
                <a:lnTo>
                  <a:pt x="53" y="0"/>
                </a:lnTo>
                <a:lnTo>
                  <a:pt x="41" y="0"/>
                </a:lnTo>
                <a:lnTo>
                  <a:pt x="38" y="2"/>
                </a:lnTo>
                <a:lnTo>
                  <a:pt x="2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579CC738-A751-94A8-D07E-A82A14C2811A}"/>
              </a:ext>
            </a:extLst>
          </p:cNvPr>
          <p:cNvSpPr>
            <a:spLocks/>
          </p:cNvSpPr>
          <p:nvPr/>
        </p:nvSpPr>
        <p:spPr bwMode="auto">
          <a:xfrm>
            <a:off x="8775700" y="2942492"/>
            <a:ext cx="104775" cy="100013"/>
          </a:xfrm>
          <a:custGeom>
            <a:avLst/>
            <a:gdLst>
              <a:gd name="T0" fmla="*/ 25 w 66"/>
              <a:gd name="T1" fmla="*/ 3 h 63"/>
              <a:gd name="T2" fmla="*/ 22 w 66"/>
              <a:gd name="T3" fmla="*/ 2 h 63"/>
              <a:gd name="T4" fmla="*/ 20 w 66"/>
              <a:gd name="T5" fmla="*/ 0 h 63"/>
              <a:gd name="T6" fmla="*/ 7 w 66"/>
              <a:gd name="T7" fmla="*/ 0 h 63"/>
              <a:gd name="T8" fmla="*/ 3 w 66"/>
              <a:gd name="T9" fmla="*/ 2 h 63"/>
              <a:gd name="T10" fmla="*/ 0 w 66"/>
              <a:gd name="T11" fmla="*/ 5 h 63"/>
              <a:gd name="T12" fmla="*/ 0 w 66"/>
              <a:gd name="T13" fmla="*/ 10 h 63"/>
              <a:gd name="T14" fmla="*/ 1 w 66"/>
              <a:gd name="T15" fmla="*/ 12 h 63"/>
              <a:gd name="T16" fmla="*/ 40 w 66"/>
              <a:gd name="T17" fmla="*/ 58 h 63"/>
              <a:gd name="T18" fmla="*/ 44 w 66"/>
              <a:gd name="T19" fmla="*/ 61 h 63"/>
              <a:gd name="T20" fmla="*/ 47 w 66"/>
              <a:gd name="T21" fmla="*/ 61 h 63"/>
              <a:gd name="T22" fmla="*/ 51 w 66"/>
              <a:gd name="T23" fmla="*/ 63 h 63"/>
              <a:gd name="T24" fmla="*/ 54 w 66"/>
              <a:gd name="T25" fmla="*/ 61 h 63"/>
              <a:gd name="T26" fmla="*/ 57 w 66"/>
              <a:gd name="T27" fmla="*/ 61 h 63"/>
              <a:gd name="T28" fmla="*/ 61 w 66"/>
              <a:gd name="T29" fmla="*/ 59 h 63"/>
              <a:gd name="T30" fmla="*/ 66 w 66"/>
              <a:gd name="T31" fmla="*/ 54 h 63"/>
              <a:gd name="T32" fmla="*/ 64 w 66"/>
              <a:gd name="T33" fmla="*/ 53 h 63"/>
              <a:gd name="T34" fmla="*/ 64 w 66"/>
              <a:gd name="T35" fmla="*/ 49 h 63"/>
              <a:gd name="T36" fmla="*/ 25 w 66"/>
              <a:gd name="T37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63">
                <a:moveTo>
                  <a:pt x="25" y="3"/>
                </a:moveTo>
                <a:lnTo>
                  <a:pt x="22" y="2"/>
                </a:lnTo>
                <a:lnTo>
                  <a:pt x="20" y="0"/>
                </a:lnTo>
                <a:lnTo>
                  <a:pt x="7" y="0"/>
                </a:lnTo>
                <a:lnTo>
                  <a:pt x="3" y="2"/>
                </a:lnTo>
                <a:lnTo>
                  <a:pt x="0" y="5"/>
                </a:lnTo>
                <a:lnTo>
                  <a:pt x="0" y="10"/>
                </a:lnTo>
                <a:lnTo>
                  <a:pt x="1" y="12"/>
                </a:lnTo>
                <a:lnTo>
                  <a:pt x="40" y="58"/>
                </a:lnTo>
                <a:lnTo>
                  <a:pt x="44" y="61"/>
                </a:lnTo>
                <a:lnTo>
                  <a:pt x="47" y="61"/>
                </a:lnTo>
                <a:lnTo>
                  <a:pt x="51" y="63"/>
                </a:lnTo>
                <a:lnTo>
                  <a:pt x="54" y="61"/>
                </a:lnTo>
                <a:lnTo>
                  <a:pt x="57" y="61"/>
                </a:lnTo>
                <a:lnTo>
                  <a:pt x="61" y="59"/>
                </a:lnTo>
                <a:lnTo>
                  <a:pt x="66" y="54"/>
                </a:lnTo>
                <a:lnTo>
                  <a:pt x="64" y="53"/>
                </a:lnTo>
                <a:lnTo>
                  <a:pt x="64" y="49"/>
                </a:lnTo>
                <a:lnTo>
                  <a:pt x="25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38">
            <a:extLst>
              <a:ext uri="{FF2B5EF4-FFF2-40B4-BE49-F238E27FC236}">
                <a16:creationId xmlns:a16="http://schemas.microsoft.com/office/drawing/2014/main" id="{02C43CA6-1F29-FB10-75A8-A6C11A04D932}"/>
              </a:ext>
            </a:extLst>
          </p:cNvPr>
          <p:cNvSpPr>
            <a:spLocks/>
          </p:cNvSpPr>
          <p:nvPr/>
        </p:nvSpPr>
        <p:spPr bwMode="auto">
          <a:xfrm>
            <a:off x="8893175" y="3109180"/>
            <a:ext cx="87312" cy="149225"/>
          </a:xfrm>
          <a:custGeom>
            <a:avLst/>
            <a:gdLst>
              <a:gd name="T0" fmla="*/ 22 w 55"/>
              <a:gd name="T1" fmla="*/ 5 h 94"/>
              <a:gd name="T2" fmla="*/ 22 w 55"/>
              <a:gd name="T3" fmla="*/ 4 h 94"/>
              <a:gd name="T4" fmla="*/ 19 w 55"/>
              <a:gd name="T5" fmla="*/ 2 h 94"/>
              <a:gd name="T6" fmla="*/ 17 w 55"/>
              <a:gd name="T7" fmla="*/ 0 h 94"/>
              <a:gd name="T8" fmla="*/ 5 w 55"/>
              <a:gd name="T9" fmla="*/ 0 h 94"/>
              <a:gd name="T10" fmla="*/ 0 w 55"/>
              <a:gd name="T11" fmla="*/ 5 h 94"/>
              <a:gd name="T12" fmla="*/ 0 w 55"/>
              <a:gd name="T13" fmla="*/ 10 h 94"/>
              <a:gd name="T14" fmla="*/ 31 w 55"/>
              <a:gd name="T15" fmla="*/ 87 h 94"/>
              <a:gd name="T16" fmla="*/ 36 w 55"/>
              <a:gd name="T17" fmla="*/ 92 h 94"/>
              <a:gd name="T18" fmla="*/ 39 w 55"/>
              <a:gd name="T19" fmla="*/ 92 h 94"/>
              <a:gd name="T20" fmla="*/ 43 w 55"/>
              <a:gd name="T21" fmla="*/ 94 h 94"/>
              <a:gd name="T22" fmla="*/ 46 w 55"/>
              <a:gd name="T23" fmla="*/ 92 h 94"/>
              <a:gd name="T24" fmla="*/ 48 w 55"/>
              <a:gd name="T25" fmla="*/ 92 h 94"/>
              <a:gd name="T26" fmla="*/ 51 w 55"/>
              <a:gd name="T27" fmla="*/ 90 h 94"/>
              <a:gd name="T28" fmla="*/ 53 w 55"/>
              <a:gd name="T29" fmla="*/ 89 h 94"/>
              <a:gd name="T30" fmla="*/ 53 w 55"/>
              <a:gd name="T31" fmla="*/ 87 h 94"/>
              <a:gd name="T32" fmla="*/ 55 w 55"/>
              <a:gd name="T33" fmla="*/ 85 h 94"/>
              <a:gd name="T34" fmla="*/ 53 w 55"/>
              <a:gd name="T35" fmla="*/ 82 h 94"/>
              <a:gd name="T36" fmla="*/ 22 w 55"/>
              <a:gd name="T37" fmla="*/ 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5" h="94">
                <a:moveTo>
                  <a:pt x="22" y="5"/>
                </a:moveTo>
                <a:lnTo>
                  <a:pt x="22" y="4"/>
                </a:lnTo>
                <a:lnTo>
                  <a:pt x="19" y="2"/>
                </a:lnTo>
                <a:lnTo>
                  <a:pt x="17" y="0"/>
                </a:lnTo>
                <a:lnTo>
                  <a:pt x="5" y="0"/>
                </a:lnTo>
                <a:lnTo>
                  <a:pt x="0" y="5"/>
                </a:lnTo>
                <a:lnTo>
                  <a:pt x="0" y="10"/>
                </a:lnTo>
                <a:lnTo>
                  <a:pt x="31" y="87"/>
                </a:lnTo>
                <a:lnTo>
                  <a:pt x="36" y="92"/>
                </a:lnTo>
                <a:lnTo>
                  <a:pt x="39" y="92"/>
                </a:lnTo>
                <a:lnTo>
                  <a:pt x="43" y="94"/>
                </a:lnTo>
                <a:lnTo>
                  <a:pt x="46" y="92"/>
                </a:lnTo>
                <a:lnTo>
                  <a:pt x="48" y="92"/>
                </a:lnTo>
                <a:lnTo>
                  <a:pt x="51" y="90"/>
                </a:lnTo>
                <a:lnTo>
                  <a:pt x="53" y="89"/>
                </a:lnTo>
                <a:lnTo>
                  <a:pt x="53" y="87"/>
                </a:lnTo>
                <a:lnTo>
                  <a:pt x="55" y="85"/>
                </a:lnTo>
                <a:lnTo>
                  <a:pt x="53" y="82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39">
            <a:extLst>
              <a:ext uri="{FF2B5EF4-FFF2-40B4-BE49-F238E27FC236}">
                <a16:creationId xmlns:a16="http://schemas.microsoft.com/office/drawing/2014/main" id="{80E65677-4094-6533-8E7B-EBD88ADF31F9}"/>
              </a:ext>
            </a:extLst>
          </p:cNvPr>
          <p:cNvSpPr>
            <a:spLocks/>
          </p:cNvSpPr>
          <p:nvPr/>
        </p:nvSpPr>
        <p:spPr bwMode="auto">
          <a:xfrm>
            <a:off x="8939212" y="3231417"/>
            <a:ext cx="103188" cy="150813"/>
          </a:xfrm>
          <a:custGeom>
            <a:avLst/>
            <a:gdLst>
              <a:gd name="T0" fmla="*/ 26 w 65"/>
              <a:gd name="T1" fmla="*/ 5 h 95"/>
              <a:gd name="T2" fmla="*/ 22 w 65"/>
              <a:gd name="T3" fmla="*/ 1 h 95"/>
              <a:gd name="T4" fmla="*/ 19 w 65"/>
              <a:gd name="T5" fmla="*/ 0 h 95"/>
              <a:gd name="T6" fmla="*/ 5 w 65"/>
              <a:gd name="T7" fmla="*/ 0 h 95"/>
              <a:gd name="T8" fmla="*/ 0 w 65"/>
              <a:gd name="T9" fmla="*/ 5 h 95"/>
              <a:gd name="T10" fmla="*/ 0 w 65"/>
              <a:gd name="T11" fmla="*/ 10 h 95"/>
              <a:gd name="T12" fmla="*/ 38 w 65"/>
              <a:gd name="T13" fmla="*/ 88 h 95"/>
              <a:gd name="T14" fmla="*/ 41 w 65"/>
              <a:gd name="T15" fmla="*/ 91 h 95"/>
              <a:gd name="T16" fmla="*/ 44 w 65"/>
              <a:gd name="T17" fmla="*/ 93 h 95"/>
              <a:gd name="T18" fmla="*/ 48 w 65"/>
              <a:gd name="T19" fmla="*/ 93 h 95"/>
              <a:gd name="T20" fmla="*/ 51 w 65"/>
              <a:gd name="T21" fmla="*/ 95 h 95"/>
              <a:gd name="T22" fmla="*/ 54 w 65"/>
              <a:gd name="T23" fmla="*/ 93 h 95"/>
              <a:gd name="T24" fmla="*/ 58 w 65"/>
              <a:gd name="T25" fmla="*/ 93 h 95"/>
              <a:gd name="T26" fmla="*/ 60 w 65"/>
              <a:gd name="T27" fmla="*/ 91 h 95"/>
              <a:gd name="T28" fmla="*/ 63 w 65"/>
              <a:gd name="T29" fmla="*/ 90 h 95"/>
              <a:gd name="T30" fmla="*/ 63 w 65"/>
              <a:gd name="T31" fmla="*/ 88 h 95"/>
              <a:gd name="T32" fmla="*/ 65 w 65"/>
              <a:gd name="T33" fmla="*/ 85 h 95"/>
              <a:gd name="T34" fmla="*/ 63 w 65"/>
              <a:gd name="T35" fmla="*/ 83 h 95"/>
              <a:gd name="T36" fmla="*/ 26 w 65"/>
              <a:gd name="T37" fmla="*/ 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95">
                <a:moveTo>
                  <a:pt x="26" y="5"/>
                </a:moveTo>
                <a:lnTo>
                  <a:pt x="22" y="1"/>
                </a:lnTo>
                <a:lnTo>
                  <a:pt x="19" y="0"/>
                </a:lnTo>
                <a:lnTo>
                  <a:pt x="5" y="0"/>
                </a:lnTo>
                <a:lnTo>
                  <a:pt x="0" y="5"/>
                </a:lnTo>
                <a:lnTo>
                  <a:pt x="0" y="10"/>
                </a:lnTo>
                <a:lnTo>
                  <a:pt x="38" y="88"/>
                </a:lnTo>
                <a:lnTo>
                  <a:pt x="41" y="91"/>
                </a:lnTo>
                <a:lnTo>
                  <a:pt x="44" y="93"/>
                </a:lnTo>
                <a:lnTo>
                  <a:pt x="48" y="93"/>
                </a:lnTo>
                <a:lnTo>
                  <a:pt x="51" y="95"/>
                </a:lnTo>
                <a:lnTo>
                  <a:pt x="54" y="93"/>
                </a:lnTo>
                <a:lnTo>
                  <a:pt x="58" y="93"/>
                </a:lnTo>
                <a:lnTo>
                  <a:pt x="60" y="91"/>
                </a:lnTo>
                <a:lnTo>
                  <a:pt x="63" y="90"/>
                </a:lnTo>
                <a:lnTo>
                  <a:pt x="63" y="88"/>
                </a:lnTo>
                <a:lnTo>
                  <a:pt x="65" y="85"/>
                </a:lnTo>
                <a:lnTo>
                  <a:pt x="63" y="83"/>
                </a:lnTo>
                <a:lnTo>
                  <a:pt x="2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40">
            <a:extLst>
              <a:ext uri="{FF2B5EF4-FFF2-40B4-BE49-F238E27FC236}">
                <a16:creationId xmlns:a16="http://schemas.microsoft.com/office/drawing/2014/main" id="{A123160B-72EC-BF77-B3C1-95C72AB61B28}"/>
              </a:ext>
            </a:extLst>
          </p:cNvPr>
          <p:cNvSpPr>
            <a:spLocks/>
          </p:cNvSpPr>
          <p:nvPr/>
        </p:nvSpPr>
        <p:spPr bwMode="auto">
          <a:xfrm>
            <a:off x="9001125" y="3355242"/>
            <a:ext cx="95250" cy="161925"/>
          </a:xfrm>
          <a:custGeom>
            <a:avLst/>
            <a:gdLst>
              <a:gd name="T0" fmla="*/ 22 w 60"/>
              <a:gd name="T1" fmla="*/ 5 h 102"/>
              <a:gd name="T2" fmla="*/ 22 w 60"/>
              <a:gd name="T3" fmla="*/ 3 h 102"/>
              <a:gd name="T4" fmla="*/ 19 w 60"/>
              <a:gd name="T5" fmla="*/ 1 h 102"/>
              <a:gd name="T6" fmla="*/ 17 w 60"/>
              <a:gd name="T7" fmla="*/ 0 h 102"/>
              <a:gd name="T8" fmla="*/ 5 w 60"/>
              <a:gd name="T9" fmla="*/ 0 h 102"/>
              <a:gd name="T10" fmla="*/ 4 w 60"/>
              <a:gd name="T11" fmla="*/ 1 h 102"/>
              <a:gd name="T12" fmla="*/ 0 w 60"/>
              <a:gd name="T13" fmla="*/ 3 h 102"/>
              <a:gd name="T14" fmla="*/ 0 w 60"/>
              <a:gd name="T15" fmla="*/ 10 h 102"/>
              <a:gd name="T16" fmla="*/ 36 w 60"/>
              <a:gd name="T17" fmla="*/ 95 h 102"/>
              <a:gd name="T18" fmla="*/ 41 w 60"/>
              <a:gd name="T19" fmla="*/ 100 h 102"/>
              <a:gd name="T20" fmla="*/ 44 w 60"/>
              <a:gd name="T21" fmla="*/ 100 h 102"/>
              <a:gd name="T22" fmla="*/ 48 w 60"/>
              <a:gd name="T23" fmla="*/ 102 h 102"/>
              <a:gd name="T24" fmla="*/ 51 w 60"/>
              <a:gd name="T25" fmla="*/ 100 h 102"/>
              <a:gd name="T26" fmla="*/ 53 w 60"/>
              <a:gd name="T27" fmla="*/ 100 h 102"/>
              <a:gd name="T28" fmla="*/ 56 w 60"/>
              <a:gd name="T29" fmla="*/ 98 h 102"/>
              <a:gd name="T30" fmla="*/ 58 w 60"/>
              <a:gd name="T31" fmla="*/ 97 h 102"/>
              <a:gd name="T32" fmla="*/ 58 w 60"/>
              <a:gd name="T33" fmla="*/ 95 h 102"/>
              <a:gd name="T34" fmla="*/ 60 w 60"/>
              <a:gd name="T35" fmla="*/ 91 h 102"/>
              <a:gd name="T36" fmla="*/ 58 w 60"/>
              <a:gd name="T37" fmla="*/ 90 h 102"/>
              <a:gd name="T38" fmla="*/ 22 w 60"/>
              <a:gd name="T39" fmla="*/ 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102">
                <a:moveTo>
                  <a:pt x="22" y="5"/>
                </a:moveTo>
                <a:lnTo>
                  <a:pt x="22" y="3"/>
                </a:lnTo>
                <a:lnTo>
                  <a:pt x="19" y="1"/>
                </a:lnTo>
                <a:lnTo>
                  <a:pt x="17" y="0"/>
                </a:lnTo>
                <a:lnTo>
                  <a:pt x="5" y="0"/>
                </a:lnTo>
                <a:lnTo>
                  <a:pt x="4" y="1"/>
                </a:lnTo>
                <a:lnTo>
                  <a:pt x="0" y="3"/>
                </a:lnTo>
                <a:lnTo>
                  <a:pt x="0" y="10"/>
                </a:lnTo>
                <a:lnTo>
                  <a:pt x="36" y="95"/>
                </a:lnTo>
                <a:lnTo>
                  <a:pt x="41" y="100"/>
                </a:lnTo>
                <a:lnTo>
                  <a:pt x="44" y="100"/>
                </a:lnTo>
                <a:lnTo>
                  <a:pt x="48" y="102"/>
                </a:lnTo>
                <a:lnTo>
                  <a:pt x="51" y="100"/>
                </a:lnTo>
                <a:lnTo>
                  <a:pt x="53" y="100"/>
                </a:lnTo>
                <a:lnTo>
                  <a:pt x="56" y="98"/>
                </a:lnTo>
                <a:lnTo>
                  <a:pt x="58" y="97"/>
                </a:lnTo>
                <a:lnTo>
                  <a:pt x="58" y="95"/>
                </a:lnTo>
                <a:lnTo>
                  <a:pt x="60" y="91"/>
                </a:lnTo>
                <a:lnTo>
                  <a:pt x="58" y="90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41">
            <a:extLst>
              <a:ext uri="{FF2B5EF4-FFF2-40B4-BE49-F238E27FC236}">
                <a16:creationId xmlns:a16="http://schemas.microsoft.com/office/drawing/2014/main" id="{6B090929-3AE4-798D-8848-FDEDA3EDCCED}"/>
              </a:ext>
            </a:extLst>
          </p:cNvPr>
          <p:cNvSpPr>
            <a:spLocks/>
          </p:cNvSpPr>
          <p:nvPr/>
        </p:nvSpPr>
        <p:spPr bwMode="auto">
          <a:xfrm>
            <a:off x="9058275" y="3490180"/>
            <a:ext cx="90487" cy="171450"/>
          </a:xfrm>
          <a:custGeom>
            <a:avLst/>
            <a:gdLst>
              <a:gd name="T0" fmla="*/ 22 w 57"/>
              <a:gd name="T1" fmla="*/ 5 h 108"/>
              <a:gd name="T2" fmla="*/ 22 w 57"/>
              <a:gd name="T3" fmla="*/ 3 h 108"/>
              <a:gd name="T4" fmla="*/ 20 w 57"/>
              <a:gd name="T5" fmla="*/ 1 h 108"/>
              <a:gd name="T6" fmla="*/ 17 w 57"/>
              <a:gd name="T7" fmla="*/ 0 h 108"/>
              <a:gd name="T8" fmla="*/ 5 w 57"/>
              <a:gd name="T9" fmla="*/ 0 h 108"/>
              <a:gd name="T10" fmla="*/ 0 w 57"/>
              <a:gd name="T11" fmla="*/ 5 h 108"/>
              <a:gd name="T12" fmla="*/ 0 w 57"/>
              <a:gd name="T13" fmla="*/ 10 h 108"/>
              <a:gd name="T14" fmla="*/ 34 w 57"/>
              <a:gd name="T15" fmla="*/ 101 h 108"/>
              <a:gd name="T16" fmla="*/ 39 w 57"/>
              <a:gd name="T17" fmla="*/ 107 h 108"/>
              <a:gd name="T18" fmla="*/ 42 w 57"/>
              <a:gd name="T19" fmla="*/ 107 h 108"/>
              <a:gd name="T20" fmla="*/ 46 w 57"/>
              <a:gd name="T21" fmla="*/ 108 h 108"/>
              <a:gd name="T22" fmla="*/ 47 w 57"/>
              <a:gd name="T23" fmla="*/ 107 h 108"/>
              <a:gd name="T24" fmla="*/ 51 w 57"/>
              <a:gd name="T25" fmla="*/ 107 h 108"/>
              <a:gd name="T26" fmla="*/ 54 w 57"/>
              <a:gd name="T27" fmla="*/ 105 h 108"/>
              <a:gd name="T28" fmla="*/ 56 w 57"/>
              <a:gd name="T29" fmla="*/ 103 h 108"/>
              <a:gd name="T30" fmla="*/ 56 w 57"/>
              <a:gd name="T31" fmla="*/ 101 h 108"/>
              <a:gd name="T32" fmla="*/ 57 w 57"/>
              <a:gd name="T33" fmla="*/ 100 h 108"/>
              <a:gd name="T34" fmla="*/ 56 w 57"/>
              <a:gd name="T35" fmla="*/ 96 h 108"/>
              <a:gd name="T36" fmla="*/ 22 w 57"/>
              <a:gd name="T37" fmla="*/ 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08">
                <a:moveTo>
                  <a:pt x="22" y="5"/>
                </a:move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5" y="0"/>
                </a:lnTo>
                <a:lnTo>
                  <a:pt x="0" y="5"/>
                </a:lnTo>
                <a:lnTo>
                  <a:pt x="0" y="10"/>
                </a:lnTo>
                <a:lnTo>
                  <a:pt x="34" y="101"/>
                </a:lnTo>
                <a:lnTo>
                  <a:pt x="39" y="107"/>
                </a:lnTo>
                <a:lnTo>
                  <a:pt x="42" y="107"/>
                </a:lnTo>
                <a:lnTo>
                  <a:pt x="46" y="108"/>
                </a:lnTo>
                <a:lnTo>
                  <a:pt x="47" y="107"/>
                </a:lnTo>
                <a:lnTo>
                  <a:pt x="51" y="107"/>
                </a:lnTo>
                <a:lnTo>
                  <a:pt x="54" y="105"/>
                </a:lnTo>
                <a:lnTo>
                  <a:pt x="56" y="103"/>
                </a:lnTo>
                <a:lnTo>
                  <a:pt x="56" y="101"/>
                </a:lnTo>
                <a:lnTo>
                  <a:pt x="57" y="100"/>
                </a:lnTo>
                <a:lnTo>
                  <a:pt x="56" y="96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DB31608F-A33E-5488-9F58-ABC8F80945A3}"/>
              </a:ext>
            </a:extLst>
          </p:cNvPr>
          <p:cNvSpPr>
            <a:spLocks/>
          </p:cNvSpPr>
          <p:nvPr/>
        </p:nvSpPr>
        <p:spPr bwMode="auto">
          <a:xfrm>
            <a:off x="9175750" y="3780692"/>
            <a:ext cx="727075" cy="792163"/>
          </a:xfrm>
          <a:custGeom>
            <a:avLst/>
            <a:gdLst>
              <a:gd name="T0" fmla="*/ 448 w 458"/>
              <a:gd name="T1" fmla="*/ 496 h 499"/>
              <a:gd name="T2" fmla="*/ 430 w 458"/>
              <a:gd name="T3" fmla="*/ 491 h 499"/>
              <a:gd name="T4" fmla="*/ 409 w 458"/>
              <a:gd name="T5" fmla="*/ 487 h 499"/>
              <a:gd name="T6" fmla="*/ 397 w 458"/>
              <a:gd name="T7" fmla="*/ 482 h 499"/>
              <a:gd name="T8" fmla="*/ 380 w 458"/>
              <a:gd name="T9" fmla="*/ 479 h 499"/>
              <a:gd name="T10" fmla="*/ 368 w 458"/>
              <a:gd name="T11" fmla="*/ 474 h 499"/>
              <a:gd name="T12" fmla="*/ 352 w 458"/>
              <a:gd name="T13" fmla="*/ 470 h 499"/>
              <a:gd name="T14" fmla="*/ 345 w 458"/>
              <a:gd name="T15" fmla="*/ 465 h 499"/>
              <a:gd name="T16" fmla="*/ 333 w 458"/>
              <a:gd name="T17" fmla="*/ 462 h 499"/>
              <a:gd name="T18" fmla="*/ 324 w 458"/>
              <a:gd name="T19" fmla="*/ 457 h 499"/>
              <a:gd name="T20" fmla="*/ 312 w 458"/>
              <a:gd name="T21" fmla="*/ 452 h 499"/>
              <a:gd name="T22" fmla="*/ 301 w 458"/>
              <a:gd name="T23" fmla="*/ 441 h 499"/>
              <a:gd name="T24" fmla="*/ 287 w 458"/>
              <a:gd name="T25" fmla="*/ 435 h 499"/>
              <a:gd name="T26" fmla="*/ 279 w 458"/>
              <a:gd name="T27" fmla="*/ 426 h 499"/>
              <a:gd name="T28" fmla="*/ 268 w 458"/>
              <a:gd name="T29" fmla="*/ 421 h 499"/>
              <a:gd name="T30" fmla="*/ 260 w 458"/>
              <a:gd name="T31" fmla="*/ 412 h 499"/>
              <a:gd name="T32" fmla="*/ 250 w 458"/>
              <a:gd name="T33" fmla="*/ 407 h 499"/>
              <a:gd name="T34" fmla="*/ 241 w 458"/>
              <a:gd name="T35" fmla="*/ 397 h 499"/>
              <a:gd name="T36" fmla="*/ 233 w 458"/>
              <a:gd name="T37" fmla="*/ 390 h 499"/>
              <a:gd name="T38" fmla="*/ 224 w 458"/>
              <a:gd name="T39" fmla="*/ 382 h 499"/>
              <a:gd name="T40" fmla="*/ 216 w 458"/>
              <a:gd name="T41" fmla="*/ 375 h 499"/>
              <a:gd name="T42" fmla="*/ 209 w 458"/>
              <a:gd name="T43" fmla="*/ 365 h 499"/>
              <a:gd name="T44" fmla="*/ 202 w 458"/>
              <a:gd name="T45" fmla="*/ 358 h 499"/>
              <a:gd name="T46" fmla="*/ 194 w 458"/>
              <a:gd name="T47" fmla="*/ 348 h 499"/>
              <a:gd name="T48" fmla="*/ 187 w 458"/>
              <a:gd name="T49" fmla="*/ 338 h 499"/>
              <a:gd name="T50" fmla="*/ 180 w 458"/>
              <a:gd name="T51" fmla="*/ 331 h 499"/>
              <a:gd name="T52" fmla="*/ 172 w 458"/>
              <a:gd name="T53" fmla="*/ 317 h 499"/>
              <a:gd name="T54" fmla="*/ 163 w 458"/>
              <a:gd name="T55" fmla="*/ 307 h 499"/>
              <a:gd name="T56" fmla="*/ 155 w 458"/>
              <a:gd name="T57" fmla="*/ 297 h 499"/>
              <a:gd name="T58" fmla="*/ 146 w 458"/>
              <a:gd name="T59" fmla="*/ 283 h 499"/>
              <a:gd name="T60" fmla="*/ 138 w 458"/>
              <a:gd name="T61" fmla="*/ 270 h 499"/>
              <a:gd name="T62" fmla="*/ 133 w 458"/>
              <a:gd name="T63" fmla="*/ 263 h 499"/>
              <a:gd name="T64" fmla="*/ 126 w 458"/>
              <a:gd name="T65" fmla="*/ 250 h 499"/>
              <a:gd name="T66" fmla="*/ 121 w 458"/>
              <a:gd name="T67" fmla="*/ 239 h 499"/>
              <a:gd name="T68" fmla="*/ 114 w 458"/>
              <a:gd name="T69" fmla="*/ 229 h 499"/>
              <a:gd name="T70" fmla="*/ 106 w 458"/>
              <a:gd name="T71" fmla="*/ 212 h 499"/>
              <a:gd name="T72" fmla="*/ 99 w 458"/>
              <a:gd name="T73" fmla="*/ 199 h 499"/>
              <a:gd name="T74" fmla="*/ 95 w 458"/>
              <a:gd name="T75" fmla="*/ 188 h 499"/>
              <a:gd name="T76" fmla="*/ 90 w 458"/>
              <a:gd name="T77" fmla="*/ 182 h 499"/>
              <a:gd name="T78" fmla="*/ 87 w 458"/>
              <a:gd name="T79" fmla="*/ 170 h 499"/>
              <a:gd name="T80" fmla="*/ 82 w 458"/>
              <a:gd name="T81" fmla="*/ 163 h 499"/>
              <a:gd name="T82" fmla="*/ 78 w 458"/>
              <a:gd name="T83" fmla="*/ 153 h 499"/>
              <a:gd name="T84" fmla="*/ 73 w 458"/>
              <a:gd name="T85" fmla="*/ 146 h 499"/>
              <a:gd name="T86" fmla="*/ 70 w 458"/>
              <a:gd name="T87" fmla="*/ 136 h 499"/>
              <a:gd name="T88" fmla="*/ 65 w 458"/>
              <a:gd name="T89" fmla="*/ 129 h 499"/>
              <a:gd name="T90" fmla="*/ 62 w 458"/>
              <a:gd name="T91" fmla="*/ 119 h 499"/>
              <a:gd name="T92" fmla="*/ 56 w 458"/>
              <a:gd name="T93" fmla="*/ 112 h 499"/>
              <a:gd name="T94" fmla="*/ 53 w 458"/>
              <a:gd name="T95" fmla="*/ 102 h 499"/>
              <a:gd name="T96" fmla="*/ 48 w 458"/>
              <a:gd name="T97" fmla="*/ 95 h 499"/>
              <a:gd name="T98" fmla="*/ 45 w 458"/>
              <a:gd name="T99" fmla="*/ 85 h 499"/>
              <a:gd name="T100" fmla="*/ 39 w 458"/>
              <a:gd name="T101" fmla="*/ 78 h 499"/>
              <a:gd name="T102" fmla="*/ 36 w 458"/>
              <a:gd name="T103" fmla="*/ 68 h 499"/>
              <a:gd name="T104" fmla="*/ 31 w 458"/>
              <a:gd name="T105" fmla="*/ 59 h 499"/>
              <a:gd name="T106" fmla="*/ 28 w 458"/>
              <a:gd name="T107" fmla="*/ 48 h 499"/>
              <a:gd name="T108" fmla="*/ 23 w 458"/>
              <a:gd name="T109" fmla="*/ 41 h 499"/>
              <a:gd name="T110" fmla="*/ 19 w 458"/>
              <a:gd name="T111" fmla="*/ 29 h 499"/>
              <a:gd name="T112" fmla="*/ 14 w 458"/>
              <a:gd name="T113" fmla="*/ 20 h 499"/>
              <a:gd name="T114" fmla="*/ 11 w 458"/>
              <a:gd name="T115" fmla="*/ 8 h 499"/>
              <a:gd name="T116" fmla="*/ 6 w 458"/>
              <a:gd name="T117" fmla="*/ 2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8" h="499">
                <a:moveTo>
                  <a:pt x="0" y="0"/>
                </a:moveTo>
                <a:lnTo>
                  <a:pt x="0" y="499"/>
                </a:lnTo>
                <a:lnTo>
                  <a:pt x="458" y="497"/>
                </a:lnTo>
                <a:lnTo>
                  <a:pt x="458" y="496"/>
                </a:lnTo>
                <a:lnTo>
                  <a:pt x="448" y="496"/>
                </a:lnTo>
                <a:lnTo>
                  <a:pt x="448" y="494"/>
                </a:lnTo>
                <a:lnTo>
                  <a:pt x="440" y="494"/>
                </a:lnTo>
                <a:lnTo>
                  <a:pt x="440" y="492"/>
                </a:lnTo>
                <a:lnTo>
                  <a:pt x="430" y="492"/>
                </a:lnTo>
                <a:lnTo>
                  <a:pt x="430" y="491"/>
                </a:lnTo>
                <a:lnTo>
                  <a:pt x="421" y="491"/>
                </a:lnTo>
                <a:lnTo>
                  <a:pt x="421" y="489"/>
                </a:lnTo>
                <a:lnTo>
                  <a:pt x="414" y="489"/>
                </a:lnTo>
                <a:lnTo>
                  <a:pt x="414" y="487"/>
                </a:lnTo>
                <a:lnTo>
                  <a:pt x="409" y="487"/>
                </a:lnTo>
                <a:lnTo>
                  <a:pt x="409" y="485"/>
                </a:lnTo>
                <a:lnTo>
                  <a:pt x="402" y="485"/>
                </a:lnTo>
                <a:lnTo>
                  <a:pt x="402" y="484"/>
                </a:lnTo>
                <a:lnTo>
                  <a:pt x="397" y="484"/>
                </a:lnTo>
                <a:lnTo>
                  <a:pt x="397" y="482"/>
                </a:lnTo>
                <a:lnTo>
                  <a:pt x="391" y="482"/>
                </a:lnTo>
                <a:lnTo>
                  <a:pt x="391" y="480"/>
                </a:lnTo>
                <a:lnTo>
                  <a:pt x="385" y="480"/>
                </a:lnTo>
                <a:lnTo>
                  <a:pt x="385" y="479"/>
                </a:lnTo>
                <a:lnTo>
                  <a:pt x="380" y="479"/>
                </a:lnTo>
                <a:lnTo>
                  <a:pt x="380" y="477"/>
                </a:lnTo>
                <a:lnTo>
                  <a:pt x="374" y="477"/>
                </a:lnTo>
                <a:lnTo>
                  <a:pt x="374" y="475"/>
                </a:lnTo>
                <a:lnTo>
                  <a:pt x="368" y="475"/>
                </a:lnTo>
                <a:lnTo>
                  <a:pt x="368" y="474"/>
                </a:lnTo>
                <a:lnTo>
                  <a:pt x="363" y="474"/>
                </a:lnTo>
                <a:lnTo>
                  <a:pt x="363" y="472"/>
                </a:lnTo>
                <a:lnTo>
                  <a:pt x="357" y="472"/>
                </a:lnTo>
                <a:lnTo>
                  <a:pt x="357" y="470"/>
                </a:lnTo>
                <a:lnTo>
                  <a:pt x="352" y="470"/>
                </a:lnTo>
                <a:lnTo>
                  <a:pt x="352" y="469"/>
                </a:lnTo>
                <a:lnTo>
                  <a:pt x="348" y="469"/>
                </a:lnTo>
                <a:lnTo>
                  <a:pt x="348" y="467"/>
                </a:lnTo>
                <a:lnTo>
                  <a:pt x="345" y="467"/>
                </a:lnTo>
                <a:lnTo>
                  <a:pt x="345" y="465"/>
                </a:lnTo>
                <a:lnTo>
                  <a:pt x="340" y="465"/>
                </a:lnTo>
                <a:lnTo>
                  <a:pt x="340" y="463"/>
                </a:lnTo>
                <a:lnTo>
                  <a:pt x="336" y="463"/>
                </a:lnTo>
                <a:lnTo>
                  <a:pt x="336" y="462"/>
                </a:lnTo>
                <a:lnTo>
                  <a:pt x="333" y="462"/>
                </a:lnTo>
                <a:lnTo>
                  <a:pt x="333" y="460"/>
                </a:lnTo>
                <a:lnTo>
                  <a:pt x="329" y="460"/>
                </a:lnTo>
                <a:lnTo>
                  <a:pt x="329" y="458"/>
                </a:lnTo>
                <a:lnTo>
                  <a:pt x="324" y="458"/>
                </a:lnTo>
                <a:lnTo>
                  <a:pt x="324" y="457"/>
                </a:lnTo>
                <a:lnTo>
                  <a:pt x="321" y="457"/>
                </a:lnTo>
                <a:lnTo>
                  <a:pt x="321" y="455"/>
                </a:lnTo>
                <a:lnTo>
                  <a:pt x="318" y="455"/>
                </a:lnTo>
                <a:lnTo>
                  <a:pt x="316" y="452"/>
                </a:lnTo>
                <a:lnTo>
                  <a:pt x="312" y="452"/>
                </a:lnTo>
                <a:lnTo>
                  <a:pt x="311" y="448"/>
                </a:lnTo>
                <a:lnTo>
                  <a:pt x="307" y="448"/>
                </a:lnTo>
                <a:lnTo>
                  <a:pt x="306" y="445"/>
                </a:lnTo>
                <a:lnTo>
                  <a:pt x="302" y="445"/>
                </a:lnTo>
                <a:lnTo>
                  <a:pt x="301" y="441"/>
                </a:lnTo>
                <a:lnTo>
                  <a:pt x="297" y="441"/>
                </a:lnTo>
                <a:lnTo>
                  <a:pt x="296" y="438"/>
                </a:lnTo>
                <a:lnTo>
                  <a:pt x="292" y="438"/>
                </a:lnTo>
                <a:lnTo>
                  <a:pt x="290" y="435"/>
                </a:lnTo>
                <a:lnTo>
                  <a:pt x="287" y="435"/>
                </a:lnTo>
                <a:lnTo>
                  <a:pt x="285" y="431"/>
                </a:lnTo>
                <a:lnTo>
                  <a:pt x="284" y="431"/>
                </a:lnTo>
                <a:lnTo>
                  <a:pt x="284" y="429"/>
                </a:lnTo>
                <a:lnTo>
                  <a:pt x="280" y="429"/>
                </a:lnTo>
                <a:lnTo>
                  <a:pt x="279" y="426"/>
                </a:lnTo>
                <a:lnTo>
                  <a:pt x="275" y="426"/>
                </a:lnTo>
                <a:lnTo>
                  <a:pt x="273" y="423"/>
                </a:lnTo>
                <a:lnTo>
                  <a:pt x="272" y="423"/>
                </a:lnTo>
                <a:lnTo>
                  <a:pt x="272" y="421"/>
                </a:lnTo>
                <a:lnTo>
                  <a:pt x="268" y="421"/>
                </a:lnTo>
                <a:lnTo>
                  <a:pt x="267" y="418"/>
                </a:lnTo>
                <a:lnTo>
                  <a:pt x="265" y="418"/>
                </a:lnTo>
                <a:lnTo>
                  <a:pt x="265" y="416"/>
                </a:lnTo>
                <a:lnTo>
                  <a:pt x="262" y="416"/>
                </a:lnTo>
                <a:lnTo>
                  <a:pt x="260" y="412"/>
                </a:lnTo>
                <a:lnTo>
                  <a:pt x="257" y="412"/>
                </a:lnTo>
                <a:lnTo>
                  <a:pt x="255" y="409"/>
                </a:lnTo>
                <a:lnTo>
                  <a:pt x="253" y="409"/>
                </a:lnTo>
                <a:lnTo>
                  <a:pt x="253" y="407"/>
                </a:lnTo>
                <a:lnTo>
                  <a:pt x="250" y="407"/>
                </a:lnTo>
                <a:lnTo>
                  <a:pt x="248" y="404"/>
                </a:lnTo>
                <a:lnTo>
                  <a:pt x="246" y="404"/>
                </a:lnTo>
                <a:lnTo>
                  <a:pt x="245" y="401"/>
                </a:lnTo>
                <a:lnTo>
                  <a:pt x="243" y="401"/>
                </a:lnTo>
                <a:lnTo>
                  <a:pt x="241" y="397"/>
                </a:lnTo>
                <a:lnTo>
                  <a:pt x="240" y="397"/>
                </a:lnTo>
                <a:lnTo>
                  <a:pt x="238" y="394"/>
                </a:lnTo>
                <a:lnTo>
                  <a:pt x="236" y="394"/>
                </a:lnTo>
                <a:lnTo>
                  <a:pt x="234" y="390"/>
                </a:lnTo>
                <a:lnTo>
                  <a:pt x="233" y="390"/>
                </a:lnTo>
                <a:lnTo>
                  <a:pt x="233" y="389"/>
                </a:lnTo>
                <a:lnTo>
                  <a:pt x="229" y="389"/>
                </a:lnTo>
                <a:lnTo>
                  <a:pt x="228" y="385"/>
                </a:lnTo>
                <a:lnTo>
                  <a:pt x="226" y="385"/>
                </a:lnTo>
                <a:lnTo>
                  <a:pt x="224" y="382"/>
                </a:lnTo>
                <a:lnTo>
                  <a:pt x="223" y="382"/>
                </a:lnTo>
                <a:lnTo>
                  <a:pt x="221" y="379"/>
                </a:lnTo>
                <a:lnTo>
                  <a:pt x="219" y="379"/>
                </a:lnTo>
                <a:lnTo>
                  <a:pt x="218" y="375"/>
                </a:lnTo>
                <a:lnTo>
                  <a:pt x="216" y="375"/>
                </a:lnTo>
                <a:lnTo>
                  <a:pt x="214" y="372"/>
                </a:lnTo>
                <a:lnTo>
                  <a:pt x="212" y="372"/>
                </a:lnTo>
                <a:lnTo>
                  <a:pt x="211" y="368"/>
                </a:lnTo>
                <a:lnTo>
                  <a:pt x="209" y="368"/>
                </a:lnTo>
                <a:lnTo>
                  <a:pt x="209" y="365"/>
                </a:lnTo>
                <a:lnTo>
                  <a:pt x="207" y="365"/>
                </a:lnTo>
                <a:lnTo>
                  <a:pt x="206" y="362"/>
                </a:lnTo>
                <a:lnTo>
                  <a:pt x="204" y="362"/>
                </a:lnTo>
                <a:lnTo>
                  <a:pt x="204" y="358"/>
                </a:lnTo>
                <a:lnTo>
                  <a:pt x="202" y="358"/>
                </a:lnTo>
                <a:lnTo>
                  <a:pt x="201" y="355"/>
                </a:lnTo>
                <a:lnTo>
                  <a:pt x="199" y="355"/>
                </a:lnTo>
                <a:lnTo>
                  <a:pt x="197" y="351"/>
                </a:lnTo>
                <a:lnTo>
                  <a:pt x="195" y="348"/>
                </a:lnTo>
                <a:lnTo>
                  <a:pt x="194" y="348"/>
                </a:lnTo>
                <a:lnTo>
                  <a:pt x="192" y="345"/>
                </a:lnTo>
                <a:lnTo>
                  <a:pt x="190" y="345"/>
                </a:lnTo>
                <a:lnTo>
                  <a:pt x="190" y="341"/>
                </a:lnTo>
                <a:lnTo>
                  <a:pt x="189" y="341"/>
                </a:lnTo>
                <a:lnTo>
                  <a:pt x="187" y="338"/>
                </a:lnTo>
                <a:lnTo>
                  <a:pt x="185" y="338"/>
                </a:lnTo>
                <a:lnTo>
                  <a:pt x="185" y="334"/>
                </a:lnTo>
                <a:lnTo>
                  <a:pt x="184" y="334"/>
                </a:lnTo>
                <a:lnTo>
                  <a:pt x="182" y="331"/>
                </a:lnTo>
                <a:lnTo>
                  <a:pt x="180" y="331"/>
                </a:lnTo>
                <a:lnTo>
                  <a:pt x="179" y="328"/>
                </a:lnTo>
                <a:lnTo>
                  <a:pt x="177" y="324"/>
                </a:lnTo>
                <a:lnTo>
                  <a:pt x="175" y="324"/>
                </a:lnTo>
                <a:lnTo>
                  <a:pt x="173" y="321"/>
                </a:lnTo>
                <a:lnTo>
                  <a:pt x="172" y="317"/>
                </a:lnTo>
                <a:lnTo>
                  <a:pt x="170" y="317"/>
                </a:lnTo>
                <a:lnTo>
                  <a:pt x="168" y="314"/>
                </a:lnTo>
                <a:lnTo>
                  <a:pt x="167" y="311"/>
                </a:lnTo>
                <a:lnTo>
                  <a:pt x="165" y="311"/>
                </a:lnTo>
                <a:lnTo>
                  <a:pt x="163" y="307"/>
                </a:lnTo>
                <a:lnTo>
                  <a:pt x="162" y="304"/>
                </a:lnTo>
                <a:lnTo>
                  <a:pt x="160" y="304"/>
                </a:lnTo>
                <a:lnTo>
                  <a:pt x="158" y="300"/>
                </a:lnTo>
                <a:lnTo>
                  <a:pt x="156" y="297"/>
                </a:lnTo>
                <a:lnTo>
                  <a:pt x="155" y="297"/>
                </a:lnTo>
                <a:lnTo>
                  <a:pt x="153" y="294"/>
                </a:lnTo>
                <a:lnTo>
                  <a:pt x="151" y="290"/>
                </a:lnTo>
                <a:lnTo>
                  <a:pt x="150" y="290"/>
                </a:lnTo>
                <a:lnTo>
                  <a:pt x="148" y="287"/>
                </a:lnTo>
                <a:lnTo>
                  <a:pt x="146" y="283"/>
                </a:lnTo>
                <a:lnTo>
                  <a:pt x="145" y="283"/>
                </a:lnTo>
                <a:lnTo>
                  <a:pt x="143" y="280"/>
                </a:lnTo>
                <a:lnTo>
                  <a:pt x="141" y="277"/>
                </a:lnTo>
                <a:lnTo>
                  <a:pt x="140" y="273"/>
                </a:lnTo>
                <a:lnTo>
                  <a:pt x="138" y="270"/>
                </a:lnTo>
                <a:lnTo>
                  <a:pt x="136" y="270"/>
                </a:lnTo>
                <a:lnTo>
                  <a:pt x="136" y="267"/>
                </a:lnTo>
                <a:lnTo>
                  <a:pt x="134" y="267"/>
                </a:lnTo>
                <a:lnTo>
                  <a:pt x="134" y="263"/>
                </a:lnTo>
                <a:lnTo>
                  <a:pt x="133" y="263"/>
                </a:lnTo>
                <a:lnTo>
                  <a:pt x="133" y="260"/>
                </a:lnTo>
                <a:lnTo>
                  <a:pt x="131" y="260"/>
                </a:lnTo>
                <a:lnTo>
                  <a:pt x="129" y="256"/>
                </a:lnTo>
                <a:lnTo>
                  <a:pt x="128" y="253"/>
                </a:lnTo>
                <a:lnTo>
                  <a:pt x="126" y="250"/>
                </a:lnTo>
                <a:lnTo>
                  <a:pt x="124" y="246"/>
                </a:lnTo>
                <a:lnTo>
                  <a:pt x="123" y="246"/>
                </a:lnTo>
                <a:lnTo>
                  <a:pt x="123" y="243"/>
                </a:lnTo>
                <a:lnTo>
                  <a:pt x="121" y="243"/>
                </a:lnTo>
                <a:lnTo>
                  <a:pt x="121" y="239"/>
                </a:lnTo>
                <a:lnTo>
                  <a:pt x="119" y="239"/>
                </a:lnTo>
                <a:lnTo>
                  <a:pt x="119" y="236"/>
                </a:lnTo>
                <a:lnTo>
                  <a:pt x="117" y="236"/>
                </a:lnTo>
                <a:lnTo>
                  <a:pt x="116" y="233"/>
                </a:lnTo>
                <a:lnTo>
                  <a:pt x="114" y="229"/>
                </a:lnTo>
                <a:lnTo>
                  <a:pt x="112" y="226"/>
                </a:lnTo>
                <a:lnTo>
                  <a:pt x="111" y="222"/>
                </a:lnTo>
                <a:lnTo>
                  <a:pt x="109" y="219"/>
                </a:lnTo>
                <a:lnTo>
                  <a:pt x="107" y="216"/>
                </a:lnTo>
                <a:lnTo>
                  <a:pt x="106" y="212"/>
                </a:lnTo>
                <a:lnTo>
                  <a:pt x="104" y="209"/>
                </a:lnTo>
                <a:lnTo>
                  <a:pt x="102" y="205"/>
                </a:lnTo>
                <a:lnTo>
                  <a:pt x="101" y="202"/>
                </a:lnTo>
                <a:lnTo>
                  <a:pt x="101" y="199"/>
                </a:lnTo>
                <a:lnTo>
                  <a:pt x="99" y="199"/>
                </a:lnTo>
                <a:lnTo>
                  <a:pt x="99" y="195"/>
                </a:lnTo>
                <a:lnTo>
                  <a:pt x="97" y="195"/>
                </a:lnTo>
                <a:lnTo>
                  <a:pt x="97" y="192"/>
                </a:lnTo>
                <a:lnTo>
                  <a:pt x="95" y="192"/>
                </a:lnTo>
                <a:lnTo>
                  <a:pt x="95" y="188"/>
                </a:lnTo>
                <a:lnTo>
                  <a:pt x="94" y="188"/>
                </a:lnTo>
                <a:lnTo>
                  <a:pt x="94" y="185"/>
                </a:lnTo>
                <a:lnTo>
                  <a:pt x="92" y="185"/>
                </a:lnTo>
                <a:lnTo>
                  <a:pt x="92" y="182"/>
                </a:lnTo>
                <a:lnTo>
                  <a:pt x="90" y="182"/>
                </a:lnTo>
                <a:lnTo>
                  <a:pt x="90" y="178"/>
                </a:lnTo>
                <a:lnTo>
                  <a:pt x="89" y="178"/>
                </a:lnTo>
                <a:lnTo>
                  <a:pt x="89" y="173"/>
                </a:lnTo>
                <a:lnTo>
                  <a:pt x="87" y="173"/>
                </a:lnTo>
                <a:lnTo>
                  <a:pt x="87" y="170"/>
                </a:lnTo>
                <a:lnTo>
                  <a:pt x="85" y="170"/>
                </a:lnTo>
                <a:lnTo>
                  <a:pt x="85" y="166"/>
                </a:lnTo>
                <a:lnTo>
                  <a:pt x="84" y="166"/>
                </a:lnTo>
                <a:lnTo>
                  <a:pt x="84" y="163"/>
                </a:lnTo>
                <a:lnTo>
                  <a:pt x="82" y="163"/>
                </a:lnTo>
                <a:lnTo>
                  <a:pt x="82" y="160"/>
                </a:lnTo>
                <a:lnTo>
                  <a:pt x="80" y="160"/>
                </a:lnTo>
                <a:lnTo>
                  <a:pt x="80" y="156"/>
                </a:lnTo>
                <a:lnTo>
                  <a:pt x="78" y="156"/>
                </a:lnTo>
                <a:lnTo>
                  <a:pt x="78" y="153"/>
                </a:lnTo>
                <a:lnTo>
                  <a:pt x="77" y="153"/>
                </a:lnTo>
                <a:lnTo>
                  <a:pt x="77" y="149"/>
                </a:lnTo>
                <a:lnTo>
                  <a:pt x="75" y="149"/>
                </a:lnTo>
                <a:lnTo>
                  <a:pt x="75" y="146"/>
                </a:lnTo>
                <a:lnTo>
                  <a:pt x="73" y="146"/>
                </a:lnTo>
                <a:lnTo>
                  <a:pt x="73" y="143"/>
                </a:lnTo>
                <a:lnTo>
                  <a:pt x="72" y="143"/>
                </a:lnTo>
                <a:lnTo>
                  <a:pt x="72" y="139"/>
                </a:lnTo>
                <a:lnTo>
                  <a:pt x="70" y="139"/>
                </a:lnTo>
                <a:lnTo>
                  <a:pt x="70" y="136"/>
                </a:lnTo>
                <a:lnTo>
                  <a:pt x="68" y="136"/>
                </a:lnTo>
                <a:lnTo>
                  <a:pt x="68" y="132"/>
                </a:lnTo>
                <a:lnTo>
                  <a:pt x="67" y="132"/>
                </a:lnTo>
                <a:lnTo>
                  <a:pt x="67" y="129"/>
                </a:lnTo>
                <a:lnTo>
                  <a:pt x="65" y="129"/>
                </a:lnTo>
                <a:lnTo>
                  <a:pt x="65" y="126"/>
                </a:lnTo>
                <a:lnTo>
                  <a:pt x="63" y="126"/>
                </a:lnTo>
                <a:lnTo>
                  <a:pt x="63" y="122"/>
                </a:lnTo>
                <a:lnTo>
                  <a:pt x="62" y="122"/>
                </a:lnTo>
                <a:lnTo>
                  <a:pt x="62" y="119"/>
                </a:lnTo>
                <a:lnTo>
                  <a:pt x="60" y="119"/>
                </a:lnTo>
                <a:lnTo>
                  <a:pt x="60" y="115"/>
                </a:lnTo>
                <a:lnTo>
                  <a:pt x="58" y="115"/>
                </a:lnTo>
                <a:lnTo>
                  <a:pt x="58" y="112"/>
                </a:lnTo>
                <a:lnTo>
                  <a:pt x="56" y="112"/>
                </a:lnTo>
                <a:lnTo>
                  <a:pt x="56" y="109"/>
                </a:lnTo>
                <a:lnTo>
                  <a:pt x="55" y="109"/>
                </a:lnTo>
                <a:lnTo>
                  <a:pt x="55" y="105"/>
                </a:lnTo>
                <a:lnTo>
                  <a:pt x="53" y="105"/>
                </a:lnTo>
                <a:lnTo>
                  <a:pt x="53" y="102"/>
                </a:lnTo>
                <a:lnTo>
                  <a:pt x="51" y="102"/>
                </a:lnTo>
                <a:lnTo>
                  <a:pt x="51" y="98"/>
                </a:lnTo>
                <a:lnTo>
                  <a:pt x="50" y="98"/>
                </a:lnTo>
                <a:lnTo>
                  <a:pt x="50" y="95"/>
                </a:lnTo>
                <a:lnTo>
                  <a:pt x="48" y="95"/>
                </a:lnTo>
                <a:lnTo>
                  <a:pt x="48" y="92"/>
                </a:lnTo>
                <a:lnTo>
                  <a:pt x="46" y="92"/>
                </a:lnTo>
                <a:lnTo>
                  <a:pt x="46" y="88"/>
                </a:lnTo>
                <a:lnTo>
                  <a:pt x="45" y="88"/>
                </a:lnTo>
                <a:lnTo>
                  <a:pt x="45" y="85"/>
                </a:lnTo>
                <a:lnTo>
                  <a:pt x="43" y="85"/>
                </a:lnTo>
                <a:lnTo>
                  <a:pt x="43" y="81"/>
                </a:lnTo>
                <a:lnTo>
                  <a:pt x="41" y="81"/>
                </a:lnTo>
                <a:lnTo>
                  <a:pt x="41" y="78"/>
                </a:lnTo>
                <a:lnTo>
                  <a:pt x="39" y="78"/>
                </a:lnTo>
                <a:lnTo>
                  <a:pt x="39" y="75"/>
                </a:lnTo>
                <a:lnTo>
                  <a:pt x="38" y="75"/>
                </a:lnTo>
                <a:lnTo>
                  <a:pt x="38" y="71"/>
                </a:lnTo>
                <a:lnTo>
                  <a:pt x="36" y="71"/>
                </a:lnTo>
                <a:lnTo>
                  <a:pt x="36" y="68"/>
                </a:lnTo>
                <a:lnTo>
                  <a:pt x="34" y="68"/>
                </a:lnTo>
                <a:lnTo>
                  <a:pt x="34" y="63"/>
                </a:lnTo>
                <a:lnTo>
                  <a:pt x="33" y="63"/>
                </a:lnTo>
                <a:lnTo>
                  <a:pt x="33" y="59"/>
                </a:lnTo>
                <a:lnTo>
                  <a:pt x="31" y="59"/>
                </a:lnTo>
                <a:lnTo>
                  <a:pt x="31" y="56"/>
                </a:lnTo>
                <a:lnTo>
                  <a:pt x="29" y="56"/>
                </a:lnTo>
                <a:lnTo>
                  <a:pt x="29" y="51"/>
                </a:lnTo>
                <a:lnTo>
                  <a:pt x="28" y="51"/>
                </a:lnTo>
                <a:lnTo>
                  <a:pt x="28" y="48"/>
                </a:lnTo>
                <a:lnTo>
                  <a:pt x="26" y="48"/>
                </a:lnTo>
                <a:lnTo>
                  <a:pt x="26" y="44"/>
                </a:lnTo>
                <a:lnTo>
                  <a:pt x="24" y="44"/>
                </a:lnTo>
                <a:lnTo>
                  <a:pt x="24" y="41"/>
                </a:lnTo>
                <a:lnTo>
                  <a:pt x="23" y="41"/>
                </a:lnTo>
                <a:lnTo>
                  <a:pt x="23" y="36"/>
                </a:lnTo>
                <a:lnTo>
                  <a:pt x="21" y="36"/>
                </a:lnTo>
                <a:lnTo>
                  <a:pt x="21" y="32"/>
                </a:lnTo>
                <a:lnTo>
                  <a:pt x="19" y="32"/>
                </a:lnTo>
                <a:lnTo>
                  <a:pt x="19" y="29"/>
                </a:lnTo>
                <a:lnTo>
                  <a:pt x="17" y="29"/>
                </a:lnTo>
                <a:lnTo>
                  <a:pt x="17" y="24"/>
                </a:lnTo>
                <a:lnTo>
                  <a:pt x="16" y="24"/>
                </a:lnTo>
                <a:lnTo>
                  <a:pt x="16" y="20"/>
                </a:lnTo>
                <a:lnTo>
                  <a:pt x="14" y="20"/>
                </a:lnTo>
                <a:lnTo>
                  <a:pt x="14" y="17"/>
                </a:lnTo>
                <a:lnTo>
                  <a:pt x="12" y="17"/>
                </a:lnTo>
                <a:lnTo>
                  <a:pt x="12" y="14"/>
                </a:lnTo>
                <a:lnTo>
                  <a:pt x="11" y="14"/>
                </a:lnTo>
                <a:lnTo>
                  <a:pt x="11" y="8"/>
                </a:lnTo>
                <a:lnTo>
                  <a:pt x="9" y="8"/>
                </a:lnTo>
                <a:lnTo>
                  <a:pt x="9" y="5"/>
                </a:lnTo>
                <a:lnTo>
                  <a:pt x="7" y="5"/>
                </a:lnTo>
                <a:lnTo>
                  <a:pt x="7" y="2"/>
                </a:lnTo>
                <a:lnTo>
                  <a:pt x="6" y="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47">
            <a:extLst>
              <a:ext uri="{FF2B5EF4-FFF2-40B4-BE49-F238E27FC236}">
                <a16:creationId xmlns:a16="http://schemas.microsoft.com/office/drawing/2014/main" id="{3FCA0CDC-3927-AAB7-CBB3-E06B1A092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7" y="4571267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8">
            <a:extLst>
              <a:ext uri="{FF2B5EF4-FFF2-40B4-BE49-F238E27FC236}">
                <a16:creationId xmlns:a16="http://schemas.microsoft.com/office/drawing/2014/main" id="{0B1D6B31-69F0-C2B7-8E82-9E621D830E1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48687" y="2928205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USL = 182</a:t>
            </a:r>
          </a:p>
        </p:txBody>
      </p:sp>
      <p:sp>
        <p:nvSpPr>
          <p:cNvPr id="24" name="Text Box 49">
            <a:extLst>
              <a:ext uri="{FF2B5EF4-FFF2-40B4-BE49-F238E27FC236}">
                <a16:creationId xmlns:a16="http://schemas.microsoft.com/office/drawing/2014/main" id="{B3F32EB7-BB94-76B1-734A-767488E0638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653087" y="292979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LSL = 160</a:t>
            </a:r>
          </a:p>
        </p:txBody>
      </p:sp>
      <p:sp>
        <p:nvSpPr>
          <p:cNvPr id="25" name="Line 64">
            <a:extLst>
              <a:ext uri="{FF2B5EF4-FFF2-40B4-BE49-F238E27FC236}">
                <a16:creationId xmlns:a16="http://schemas.microsoft.com/office/drawing/2014/main" id="{C4196453-88CE-4560-051D-14A19F61F5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8387" y="2704367"/>
            <a:ext cx="0" cy="193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45">
            <a:extLst>
              <a:ext uri="{FF2B5EF4-FFF2-40B4-BE49-F238E27FC236}">
                <a16:creationId xmlns:a16="http://schemas.microsoft.com/office/drawing/2014/main" id="{D9EDAD20-7C98-AC98-A5BC-AC59F427DE9B}"/>
              </a:ext>
            </a:extLst>
          </p:cNvPr>
          <p:cNvSpPr>
            <a:spLocks/>
          </p:cNvSpPr>
          <p:nvPr/>
        </p:nvSpPr>
        <p:spPr bwMode="auto">
          <a:xfrm>
            <a:off x="9165309" y="3755293"/>
            <a:ext cx="747712" cy="817562"/>
          </a:xfrm>
          <a:custGeom>
            <a:avLst/>
            <a:gdLst>
              <a:gd name="T0" fmla="*/ 13 w 471"/>
              <a:gd name="T1" fmla="*/ 508 h 515"/>
              <a:gd name="T2" fmla="*/ 8 w 471"/>
              <a:gd name="T3" fmla="*/ 14 h 515"/>
              <a:gd name="T4" fmla="*/ 5 w 471"/>
              <a:gd name="T5" fmla="*/ 9 h 515"/>
              <a:gd name="T6" fmla="*/ 78 w 471"/>
              <a:gd name="T7" fmla="*/ 163 h 515"/>
              <a:gd name="T8" fmla="*/ 110 w 471"/>
              <a:gd name="T9" fmla="*/ 235 h 515"/>
              <a:gd name="T10" fmla="*/ 181 w 471"/>
              <a:gd name="T11" fmla="*/ 343 h 515"/>
              <a:gd name="T12" fmla="*/ 213 w 471"/>
              <a:gd name="T13" fmla="*/ 384 h 515"/>
              <a:gd name="T14" fmla="*/ 286 w 471"/>
              <a:gd name="T15" fmla="*/ 445 h 515"/>
              <a:gd name="T16" fmla="*/ 320 w 471"/>
              <a:gd name="T17" fmla="*/ 467 h 515"/>
              <a:gd name="T18" fmla="*/ 388 w 471"/>
              <a:gd name="T19" fmla="*/ 493 h 515"/>
              <a:gd name="T20" fmla="*/ 425 w 471"/>
              <a:gd name="T21" fmla="*/ 503 h 515"/>
              <a:gd name="T22" fmla="*/ 463 w 471"/>
              <a:gd name="T23" fmla="*/ 511 h 515"/>
              <a:gd name="T24" fmla="*/ 6 w 471"/>
              <a:gd name="T25" fmla="*/ 501 h 515"/>
              <a:gd name="T26" fmla="*/ 464 w 471"/>
              <a:gd name="T27" fmla="*/ 511 h 515"/>
              <a:gd name="T28" fmla="*/ 468 w 471"/>
              <a:gd name="T29" fmla="*/ 510 h 515"/>
              <a:gd name="T30" fmla="*/ 469 w 471"/>
              <a:gd name="T31" fmla="*/ 506 h 515"/>
              <a:gd name="T32" fmla="*/ 471 w 471"/>
              <a:gd name="T33" fmla="*/ 503 h 515"/>
              <a:gd name="T34" fmla="*/ 469 w 471"/>
              <a:gd name="T35" fmla="*/ 500 h 515"/>
              <a:gd name="T36" fmla="*/ 466 w 471"/>
              <a:gd name="T37" fmla="*/ 498 h 515"/>
              <a:gd name="T38" fmla="*/ 427 w 471"/>
              <a:gd name="T39" fmla="*/ 491 h 515"/>
              <a:gd name="T40" fmla="*/ 393 w 471"/>
              <a:gd name="T41" fmla="*/ 481 h 515"/>
              <a:gd name="T42" fmla="*/ 325 w 471"/>
              <a:gd name="T43" fmla="*/ 455 h 515"/>
              <a:gd name="T44" fmla="*/ 295 w 471"/>
              <a:gd name="T45" fmla="*/ 433 h 515"/>
              <a:gd name="T46" fmla="*/ 257 w 471"/>
              <a:gd name="T47" fmla="*/ 408 h 515"/>
              <a:gd name="T48" fmla="*/ 224 w 471"/>
              <a:gd name="T49" fmla="*/ 374 h 515"/>
              <a:gd name="T50" fmla="*/ 156 w 471"/>
              <a:gd name="T51" fmla="*/ 286 h 515"/>
              <a:gd name="T52" fmla="*/ 122 w 471"/>
              <a:gd name="T53" fmla="*/ 228 h 515"/>
              <a:gd name="T54" fmla="*/ 52 w 471"/>
              <a:gd name="T55" fmla="*/ 85 h 515"/>
              <a:gd name="T56" fmla="*/ 17 w 471"/>
              <a:gd name="T57" fmla="*/ 2 h 515"/>
              <a:gd name="T58" fmla="*/ 13 w 471"/>
              <a:gd name="T59" fmla="*/ 0 h 515"/>
              <a:gd name="T60" fmla="*/ 3 w 471"/>
              <a:gd name="T61" fmla="*/ 2 h 515"/>
              <a:gd name="T62" fmla="*/ 0 w 471"/>
              <a:gd name="T63" fmla="*/ 511 h 515"/>
              <a:gd name="T64" fmla="*/ 3 w 471"/>
              <a:gd name="T65" fmla="*/ 513 h 515"/>
              <a:gd name="T66" fmla="*/ 6 w 471"/>
              <a:gd name="T67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1" h="515">
                <a:moveTo>
                  <a:pt x="6" y="501"/>
                </a:moveTo>
                <a:lnTo>
                  <a:pt x="13" y="508"/>
                </a:lnTo>
                <a:lnTo>
                  <a:pt x="13" y="9"/>
                </a:lnTo>
                <a:lnTo>
                  <a:pt x="8" y="14"/>
                </a:lnTo>
                <a:lnTo>
                  <a:pt x="13" y="12"/>
                </a:lnTo>
                <a:lnTo>
                  <a:pt x="5" y="9"/>
                </a:lnTo>
                <a:lnTo>
                  <a:pt x="40" y="90"/>
                </a:lnTo>
                <a:lnTo>
                  <a:pt x="78" y="163"/>
                </a:lnTo>
                <a:lnTo>
                  <a:pt x="110" y="233"/>
                </a:lnTo>
                <a:lnTo>
                  <a:pt x="110" y="235"/>
                </a:lnTo>
                <a:lnTo>
                  <a:pt x="144" y="294"/>
                </a:lnTo>
                <a:lnTo>
                  <a:pt x="181" y="343"/>
                </a:lnTo>
                <a:lnTo>
                  <a:pt x="212" y="382"/>
                </a:lnTo>
                <a:lnTo>
                  <a:pt x="213" y="384"/>
                </a:lnTo>
                <a:lnTo>
                  <a:pt x="249" y="418"/>
                </a:lnTo>
                <a:lnTo>
                  <a:pt x="286" y="445"/>
                </a:lnTo>
                <a:lnTo>
                  <a:pt x="318" y="467"/>
                </a:lnTo>
                <a:lnTo>
                  <a:pt x="320" y="467"/>
                </a:lnTo>
                <a:lnTo>
                  <a:pt x="354" y="483"/>
                </a:lnTo>
                <a:lnTo>
                  <a:pt x="388" y="493"/>
                </a:lnTo>
                <a:lnTo>
                  <a:pt x="390" y="493"/>
                </a:lnTo>
                <a:lnTo>
                  <a:pt x="425" y="503"/>
                </a:lnTo>
                <a:lnTo>
                  <a:pt x="425" y="505"/>
                </a:lnTo>
                <a:lnTo>
                  <a:pt x="463" y="511"/>
                </a:lnTo>
                <a:lnTo>
                  <a:pt x="464" y="498"/>
                </a:lnTo>
                <a:lnTo>
                  <a:pt x="6" y="501"/>
                </a:lnTo>
                <a:lnTo>
                  <a:pt x="6" y="515"/>
                </a:lnTo>
                <a:lnTo>
                  <a:pt x="464" y="511"/>
                </a:lnTo>
                <a:lnTo>
                  <a:pt x="466" y="510"/>
                </a:lnTo>
                <a:lnTo>
                  <a:pt x="468" y="510"/>
                </a:lnTo>
                <a:lnTo>
                  <a:pt x="469" y="508"/>
                </a:lnTo>
                <a:lnTo>
                  <a:pt x="469" y="506"/>
                </a:lnTo>
                <a:lnTo>
                  <a:pt x="471" y="505"/>
                </a:lnTo>
                <a:lnTo>
                  <a:pt x="471" y="503"/>
                </a:lnTo>
                <a:lnTo>
                  <a:pt x="469" y="501"/>
                </a:lnTo>
                <a:lnTo>
                  <a:pt x="469" y="500"/>
                </a:lnTo>
                <a:lnTo>
                  <a:pt x="468" y="500"/>
                </a:lnTo>
                <a:lnTo>
                  <a:pt x="466" y="498"/>
                </a:lnTo>
                <a:lnTo>
                  <a:pt x="464" y="498"/>
                </a:lnTo>
                <a:lnTo>
                  <a:pt x="427" y="491"/>
                </a:lnTo>
                <a:lnTo>
                  <a:pt x="429" y="491"/>
                </a:lnTo>
                <a:lnTo>
                  <a:pt x="393" y="481"/>
                </a:lnTo>
                <a:lnTo>
                  <a:pt x="359" y="471"/>
                </a:lnTo>
                <a:lnTo>
                  <a:pt x="325" y="455"/>
                </a:lnTo>
                <a:lnTo>
                  <a:pt x="327" y="455"/>
                </a:lnTo>
                <a:lnTo>
                  <a:pt x="295" y="433"/>
                </a:lnTo>
                <a:lnTo>
                  <a:pt x="257" y="406"/>
                </a:lnTo>
                <a:lnTo>
                  <a:pt x="257" y="408"/>
                </a:lnTo>
                <a:lnTo>
                  <a:pt x="222" y="374"/>
                </a:lnTo>
                <a:lnTo>
                  <a:pt x="224" y="374"/>
                </a:lnTo>
                <a:lnTo>
                  <a:pt x="193" y="335"/>
                </a:lnTo>
                <a:lnTo>
                  <a:pt x="156" y="286"/>
                </a:lnTo>
                <a:lnTo>
                  <a:pt x="156" y="287"/>
                </a:lnTo>
                <a:lnTo>
                  <a:pt x="122" y="228"/>
                </a:lnTo>
                <a:lnTo>
                  <a:pt x="90" y="158"/>
                </a:lnTo>
                <a:lnTo>
                  <a:pt x="52" y="85"/>
                </a:lnTo>
                <a:lnTo>
                  <a:pt x="17" y="4"/>
                </a:lnTo>
                <a:lnTo>
                  <a:pt x="17" y="2"/>
                </a:lnTo>
                <a:lnTo>
                  <a:pt x="15" y="2"/>
                </a:lnTo>
                <a:lnTo>
                  <a:pt x="13" y="0"/>
                </a:lnTo>
                <a:lnTo>
                  <a:pt x="8" y="0"/>
                </a:lnTo>
                <a:lnTo>
                  <a:pt x="3" y="2"/>
                </a:lnTo>
                <a:lnTo>
                  <a:pt x="0" y="6"/>
                </a:lnTo>
                <a:lnTo>
                  <a:pt x="0" y="511"/>
                </a:lnTo>
                <a:lnTo>
                  <a:pt x="1" y="511"/>
                </a:lnTo>
                <a:lnTo>
                  <a:pt x="3" y="513"/>
                </a:lnTo>
                <a:lnTo>
                  <a:pt x="5" y="513"/>
                </a:lnTo>
                <a:lnTo>
                  <a:pt x="6" y="515"/>
                </a:lnTo>
                <a:lnTo>
                  <a:pt x="6" y="5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46">
            <a:extLst>
              <a:ext uri="{FF2B5EF4-FFF2-40B4-BE49-F238E27FC236}">
                <a16:creationId xmlns:a16="http://schemas.microsoft.com/office/drawing/2014/main" id="{21832044-7538-0423-C901-931056838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309" y="2826605"/>
            <a:ext cx="20637" cy="946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42">
            <a:extLst>
              <a:ext uri="{FF2B5EF4-FFF2-40B4-BE49-F238E27FC236}">
                <a16:creationId xmlns:a16="http://schemas.microsoft.com/office/drawing/2014/main" id="{A4F5586C-820F-1159-860B-292CB1EA67DB}"/>
              </a:ext>
            </a:extLst>
          </p:cNvPr>
          <p:cNvSpPr>
            <a:spLocks/>
          </p:cNvSpPr>
          <p:nvPr/>
        </p:nvSpPr>
        <p:spPr bwMode="auto">
          <a:xfrm>
            <a:off x="9120065" y="3642335"/>
            <a:ext cx="90487" cy="157163"/>
          </a:xfrm>
          <a:custGeom>
            <a:avLst/>
            <a:gdLst>
              <a:gd name="T0" fmla="*/ 22 w 57"/>
              <a:gd name="T1" fmla="*/ 5 h 99"/>
              <a:gd name="T2" fmla="*/ 22 w 57"/>
              <a:gd name="T3" fmla="*/ 4 h 99"/>
              <a:gd name="T4" fmla="*/ 18 w 57"/>
              <a:gd name="T5" fmla="*/ 2 h 99"/>
              <a:gd name="T6" fmla="*/ 17 w 57"/>
              <a:gd name="T7" fmla="*/ 0 h 99"/>
              <a:gd name="T8" fmla="*/ 5 w 57"/>
              <a:gd name="T9" fmla="*/ 0 h 99"/>
              <a:gd name="T10" fmla="*/ 3 w 57"/>
              <a:gd name="T11" fmla="*/ 2 h 99"/>
              <a:gd name="T12" fmla="*/ 0 w 57"/>
              <a:gd name="T13" fmla="*/ 4 h 99"/>
              <a:gd name="T14" fmla="*/ 0 w 57"/>
              <a:gd name="T15" fmla="*/ 10 h 99"/>
              <a:gd name="T16" fmla="*/ 34 w 57"/>
              <a:gd name="T17" fmla="*/ 92 h 99"/>
              <a:gd name="T18" fmla="*/ 39 w 57"/>
              <a:gd name="T19" fmla="*/ 97 h 99"/>
              <a:gd name="T20" fmla="*/ 42 w 57"/>
              <a:gd name="T21" fmla="*/ 97 h 99"/>
              <a:gd name="T22" fmla="*/ 46 w 57"/>
              <a:gd name="T23" fmla="*/ 99 h 99"/>
              <a:gd name="T24" fmla="*/ 49 w 57"/>
              <a:gd name="T25" fmla="*/ 97 h 99"/>
              <a:gd name="T26" fmla="*/ 51 w 57"/>
              <a:gd name="T27" fmla="*/ 97 h 99"/>
              <a:gd name="T28" fmla="*/ 54 w 57"/>
              <a:gd name="T29" fmla="*/ 95 h 99"/>
              <a:gd name="T30" fmla="*/ 56 w 57"/>
              <a:gd name="T31" fmla="*/ 94 h 99"/>
              <a:gd name="T32" fmla="*/ 56 w 57"/>
              <a:gd name="T33" fmla="*/ 92 h 99"/>
              <a:gd name="T34" fmla="*/ 57 w 57"/>
              <a:gd name="T35" fmla="*/ 89 h 99"/>
              <a:gd name="T36" fmla="*/ 56 w 57"/>
              <a:gd name="T37" fmla="*/ 87 h 99"/>
              <a:gd name="T38" fmla="*/ 22 w 57"/>
              <a:gd name="T39" fmla="*/ 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" h="99">
                <a:moveTo>
                  <a:pt x="22" y="5"/>
                </a:moveTo>
                <a:lnTo>
                  <a:pt x="22" y="4"/>
                </a:lnTo>
                <a:lnTo>
                  <a:pt x="18" y="2"/>
                </a:lnTo>
                <a:lnTo>
                  <a:pt x="17" y="0"/>
                </a:lnTo>
                <a:lnTo>
                  <a:pt x="5" y="0"/>
                </a:lnTo>
                <a:lnTo>
                  <a:pt x="3" y="2"/>
                </a:lnTo>
                <a:lnTo>
                  <a:pt x="0" y="4"/>
                </a:lnTo>
                <a:lnTo>
                  <a:pt x="0" y="10"/>
                </a:lnTo>
                <a:lnTo>
                  <a:pt x="34" y="92"/>
                </a:lnTo>
                <a:lnTo>
                  <a:pt x="39" y="97"/>
                </a:lnTo>
                <a:lnTo>
                  <a:pt x="42" y="97"/>
                </a:lnTo>
                <a:lnTo>
                  <a:pt x="46" y="99"/>
                </a:lnTo>
                <a:lnTo>
                  <a:pt x="49" y="97"/>
                </a:lnTo>
                <a:lnTo>
                  <a:pt x="51" y="97"/>
                </a:lnTo>
                <a:lnTo>
                  <a:pt x="54" y="95"/>
                </a:lnTo>
                <a:lnTo>
                  <a:pt x="56" y="94"/>
                </a:lnTo>
                <a:lnTo>
                  <a:pt x="56" y="92"/>
                </a:lnTo>
                <a:lnTo>
                  <a:pt x="57" y="89"/>
                </a:lnTo>
                <a:lnTo>
                  <a:pt x="56" y="87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16955C96-BBAA-C13D-D0DE-3C0A53303E4E}"/>
              </a:ext>
            </a:extLst>
          </p:cNvPr>
          <p:cNvSpPr>
            <a:spLocks/>
          </p:cNvSpPr>
          <p:nvPr/>
        </p:nvSpPr>
        <p:spPr bwMode="auto">
          <a:xfrm>
            <a:off x="8847137" y="3025043"/>
            <a:ext cx="92075" cy="120650"/>
          </a:xfrm>
          <a:custGeom>
            <a:avLst/>
            <a:gdLst>
              <a:gd name="T0" fmla="*/ 23 w 58"/>
              <a:gd name="T1" fmla="*/ 5 h 76"/>
              <a:gd name="T2" fmla="*/ 19 w 58"/>
              <a:gd name="T3" fmla="*/ 2 h 76"/>
              <a:gd name="T4" fmla="*/ 16 w 58"/>
              <a:gd name="T5" fmla="*/ 0 h 76"/>
              <a:gd name="T6" fmla="*/ 7 w 58"/>
              <a:gd name="T7" fmla="*/ 0 h 76"/>
              <a:gd name="T8" fmla="*/ 4 w 58"/>
              <a:gd name="T9" fmla="*/ 2 h 76"/>
              <a:gd name="T10" fmla="*/ 0 w 58"/>
              <a:gd name="T11" fmla="*/ 5 h 76"/>
              <a:gd name="T12" fmla="*/ 0 w 58"/>
              <a:gd name="T13" fmla="*/ 12 h 76"/>
              <a:gd name="T14" fmla="*/ 34 w 58"/>
              <a:gd name="T15" fmla="*/ 71 h 76"/>
              <a:gd name="T16" fmla="*/ 38 w 58"/>
              <a:gd name="T17" fmla="*/ 75 h 76"/>
              <a:gd name="T18" fmla="*/ 41 w 58"/>
              <a:gd name="T19" fmla="*/ 75 h 76"/>
              <a:gd name="T20" fmla="*/ 45 w 58"/>
              <a:gd name="T21" fmla="*/ 76 h 76"/>
              <a:gd name="T22" fmla="*/ 48 w 58"/>
              <a:gd name="T23" fmla="*/ 76 h 76"/>
              <a:gd name="T24" fmla="*/ 50 w 58"/>
              <a:gd name="T25" fmla="*/ 75 h 76"/>
              <a:gd name="T26" fmla="*/ 53 w 58"/>
              <a:gd name="T27" fmla="*/ 75 h 76"/>
              <a:gd name="T28" fmla="*/ 56 w 58"/>
              <a:gd name="T29" fmla="*/ 71 h 76"/>
              <a:gd name="T30" fmla="*/ 58 w 58"/>
              <a:gd name="T31" fmla="*/ 68 h 76"/>
              <a:gd name="T32" fmla="*/ 58 w 58"/>
              <a:gd name="T33" fmla="*/ 66 h 76"/>
              <a:gd name="T34" fmla="*/ 56 w 58"/>
              <a:gd name="T35" fmla="*/ 64 h 76"/>
              <a:gd name="T36" fmla="*/ 23 w 58"/>
              <a:gd name="T37" fmla="*/ 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76">
                <a:moveTo>
                  <a:pt x="23" y="5"/>
                </a:moveTo>
                <a:lnTo>
                  <a:pt x="19" y="2"/>
                </a:lnTo>
                <a:lnTo>
                  <a:pt x="16" y="0"/>
                </a:lnTo>
                <a:lnTo>
                  <a:pt x="7" y="0"/>
                </a:lnTo>
                <a:lnTo>
                  <a:pt x="4" y="2"/>
                </a:lnTo>
                <a:lnTo>
                  <a:pt x="0" y="5"/>
                </a:lnTo>
                <a:lnTo>
                  <a:pt x="0" y="12"/>
                </a:lnTo>
                <a:lnTo>
                  <a:pt x="34" y="71"/>
                </a:lnTo>
                <a:lnTo>
                  <a:pt x="38" y="75"/>
                </a:lnTo>
                <a:lnTo>
                  <a:pt x="41" y="75"/>
                </a:lnTo>
                <a:lnTo>
                  <a:pt x="45" y="76"/>
                </a:lnTo>
                <a:lnTo>
                  <a:pt x="48" y="76"/>
                </a:lnTo>
                <a:lnTo>
                  <a:pt x="50" y="75"/>
                </a:lnTo>
                <a:lnTo>
                  <a:pt x="53" y="75"/>
                </a:lnTo>
                <a:lnTo>
                  <a:pt x="56" y="71"/>
                </a:lnTo>
                <a:lnTo>
                  <a:pt x="58" y="68"/>
                </a:lnTo>
                <a:lnTo>
                  <a:pt x="58" y="66"/>
                </a:lnTo>
                <a:lnTo>
                  <a:pt x="56" y="64"/>
                </a:lnTo>
                <a:lnTo>
                  <a:pt x="2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35">
            <a:extLst>
              <a:ext uri="{FF2B5EF4-FFF2-40B4-BE49-F238E27FC236}">
                <a16:creationId xmlns:a16="http://schemas.microsoft.com/office/drawing/2014/main" id="{D1BBEC11-BA35-6FF0-D684-D96CC7D8A98C}"/>
              </a:ext>
            </a:extLst>
          </p:cNvPr>
          <p:cNvSpPr>
            <a:spLocks/>
          </p:cNvSpPr>
          <p:nvPr/>
        </p:nvSpPr>
        <p:spPr bwMode="auto">
          <a:xfrm>
            <a:off x="8715711" y="2886187"/>
            <a:ext cx="88900" cy="73025"/>
          </a:xfrm>
          <a:custGeom>
            <a:avLst/>
            <a:gdLst>
              <a:gd name="T0" fmla="*/ 21 w 56"/>
              <a:gd name="T1" fmla="*/ 4 h 46"/>
              <a:gd name="T2" fmla="*/ 19 w 56"/>
              <a:gd name="T3" fmla="*/ 2 h 46"/>
              <a:gd name="T4" fmla="*/ 16 w 56"/>
              <a:gd name="T5" fmla="*/ 0 h 46"/>
              <a:gd name="T6" fmla="*/ 7 w 56"/>
              <a:gd name="T7" fmla="*/ 0 h 46"/>
              <a:gd name="T8" fmla="*/ 4 w 56"/>
              <a:gd name="T9" fmla="*/ 2 h 46"/>
              <a:gd name="T10" fmla="*/ 0 w 56"/>
              <a:gd name="T11" fmla="*/ 5 h 46"/>
              <a:gd name="T12" fmla="*/ 0 w 56"/>
              <a:gd name="T13" fmla="*/ 12 h 46"/>
              <a:gd name="T14" fmla="*/ 2 w 56"/>
              <a:gd name="T15" fmla="*/ 14 h 46"/>
              <a:gd name="T16" fmla="*/ 34 w 56"/>
              <a:gd name="T17" fmla="*/ 43 h 46"/>
              <a:gd name="T18" fmla="*/ 36 w 56"/>
              <a:gd name="T19" fmla="*/ 44 h 46"/>
              <a:gd name="T20" fmla="*/ 39 w 56"/>
              <a:gd name="T21" fmla="*/ 44 h 46"/>
              <a:gd name="T22" fmla="*/ 43 w 56"/>
              <a:gd name="T23" fmla="*/ 46 h 46"/>
              <a:gd name="T24" fmla="*/ 46 w 56"/>
              <a:gd name="T25" fmla="*/ 46 h 46"/>
              <a:gd name="T26" fmla="*/ 48 w 56"/>
              <a:gd name="T27" fmla="*/ 44 h 46"/>
              <a:gd name="T28" fmla="*/ 51 w 56"/>
              <a:gd name="T29" fmla="*/ 44 h 46"/>
              <a:gd name="T30" fmla="*/ 53 w 56"/>
              <a:gd name="T31" fmla="*/ 43 h 46"/>
              <a:gd name="T32" fmla="*/ 55 w 56"/>
              <a:gd name="T33" fmla="*/ 39 h 46"/>
              <a:gd name="T34" fmla="*/ 56 w 56"/>
              <a:gd name="T35" fmla="*/ 38 h 46"/>
              <a:gd name="T36" fmla="*/ 56 w 56"/>
              <a:gd name="T37" fmla="*/ 36 h 46"/>
              <a:gd name="T38" fmla="*/ 53 w 56"/>
              <a:gd name="T39" fmla="*/ 32 h 46"/>
              <a:gd name="T40" fmla="*/ 21 w 56"/>
              <a:gd name="T41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46">
                <a:moveTo>
                  <a:pt x="21" y="4"/>
                </a:moveTo>
                <a:lnTo>
                  <a:pt x="19" y="2"/>
                </a:lnTo>
                <a:lnTo>
                  <a:pt x="16" y="0"/>
                </a:lnTo>
                <a:lnTo>
                  <a:pt x="7" y="0"/>
                </a:lnTo>
                <a:lnTo>
                  <a:pt x="4" y="2"/>
                </a:lnTo>
                <a:lnTo>
                  <a:pt x="0" y="5"/>
                </a:lnTo>
                <a:lnTo>
                  <a:pt x="0" y="12"/>
                </a:lnTo>
                <a:lnTo>
                  <a:pt x="2" y="14"/>
                </a:lnTo>
                <a:lnTo>
                  <a:pt x="34" y="43"/>
                </a:lnTo>
                <a:lnTo>
                  <a:pt x="36" y="44"/>
                </a:lnTo>
                <a:lnTo>
                  <a:pt x="39" y="44"/>
                </a:lnTo>
                <a:lnTo>
                  <a:pt x="43" y="46"/>
                </a:lnTo>
                <a:lnTo>
                  <a:pt x="46" y="46"/>
                </a:lnTo>
                <a:lnTo>
                  <a:pt x="48" y="44"/>
                </a:lnTo>
                <a:lnTo>
                  <a:pt x="51" y="44"/>
                </a:lnTo>
                <a:lnTo>
                  <a:pt x="53" y="43"/>
                </a:lnTo>
                <a:lnTo>
                  <a:pt x="55" y="39"/>
                </a:lnTo>
                <a:lnTo>
                  <a:pt x="56" y="38"/>
                </a:lnTo>
                <a:lnTo>
                  <a:pt x="56" y="36"/>
                </a:lnTo>
                <a:lnTo>
                  <a:pt x="53" y="32"/>
                </a:lnTo>
                <a:lnTo>
                  <a:pt x="2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6D4798D5-1612-A339-4EDB-7EDC5F7A1A8A}"/>
              </a:ext>
            </a:extLst>
          </p:cNvPr>
          <p:cNvSpPr>
            <a:spLocks/>
          </p:cNvSpPr>
          <p:nvPr/>
        </p:nvSpPr>
        <p:spPr bwMode="auto">
          <a:xfrm>
            <a:off x="8636671" y="2878627"/>
            <a:ext cx="92075" cy="46037"/>
          </a:xfrm>
          <a:custGeom>
            <a:avLst/>
            <a:gdLst>
              <a:gd name="T0" fmla="*/ 7 w 58"/>
              <a:gd name="T1" fmla="*/ 12 h 29"/>
              <a:gd name="T2" fmla="*/ 3 w 58"/>
              <a:gd name="T3" fmla="*/ 14 h 29"/>
              <a:gd name="T4" fmla="*/ 0 w 58"/>
              <a:gd name="T5" fmla="*/ 17 h 29"/>
              <a:gd name="T6" fmla="*/ 0 w 58"/>
              <a:gd name="T7" fmla="*/ 24 h 29"/>
              <a:gd name="T8" fmla="*/ 2 w 58"/>
              <a:gd name="T9" fmla="*/ 26 h 29"/>
              <a:gd name="T10" fmla="*/ 5 w 58"/>
              <a:gd name="T11" fmla="*/ 27 h 29"/>
              <a:gd name="T12" fmla="*/ 7 w 58"/>
              <a:gd name="T13" fmla="*/ 27 h 29"/>
              <a:gd name="T14" fmla="*/ 10 w 58"/>
              <a:gd name="T15" fmla="*/ 29 h 29"/>
              <a:gd name="T16" fmla="*/ 14 w 58"/>
              <a:gd name="T17" fmla="*/ 29 h 29"/>
              <a:gd name="T18" fmla="*/ 17 w 58"/>
              <a:gd name="T19" fmla="*/ 27 h 29"/>
              <a:gd name="T20" fmla="*/ 51 w 58"/>
              <a:gd name="T21" fmla="*/ 16 h 29"/>
              <a:gd name="T22" fmla="*/ 58 w 58"/>
              <a:gd name="T23" fmla="*/ 9 h 29"/>
              <a:gd name="T24" fmla="*/ 56 w 58"/>
              <a:gd name="T25" fmla="*/ 7 h 29"/>
              <a:gd name="T26" fmla="*/ 56 w 58"/>
              <a:gd name="T27" fmla="*/ 4 h 29"/>
              <a:gd name="T28" fmla="*/ 53 w 58"/>
              <a:gd name="T29" fmla="*/ 0 h 29"/>
              <a:gd name="T30" fmla="*/ 41 w 58"/>
              <a:gd name="T31" fmla="*/ 0 h 29"/>
              <a:gd name="T32" fmla="*/ 7 w 58"/>
              <a:gd name="T33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" h="29">
                <a:moveTo>
                  <a:pt x="7" y="12"/>
                </a:moveTo>
                <a:lnTo>
                  <a:pt x="3" y="14"/>
                </a:lnTo>
                <a:lnTo>
                  <a:pt x="0" y="17"/>
                </a:lnTo>
                <a:lnTo>
                  <a:pt x="0" y="24"/>
                </a:lnTo>
                <a:lnTo>
                  <a:pt x="2" y="26"/>
                </a:lnTo>
                <a:lnTo>
                  <a:pt x="5" y="27"/>
                </a:lnTo>
                <a:lnTo>
                  <a:pt x="7" y="27"/>
                </a:lnTo>
                <a:lnTo>
                  <a:pt x="10" y="29"/>
                </a:lnTo>
                <a:lnTo>
                  <a:pt x="14" y="29"/>
                </a:lnTo>
                <a:lnTo>
                  <a:pt x="17" y="27"/>
                </a:lnTo>
                <a:lnTo>
                  <a:pt x="51" y="16"/>
                </a:lnTo>
                <a:lnTo>
                  <a:pt x="58" y="9"/>
                </a:lnTo>
                <a:lnTo>
                  <a:pt x="56" y="7"/>
                </a:lnTo>
                <a:lnTo>
                  <a:pt x="56" y="4"/>
                </a:lnTo>
                <a:lnTo>
                  <a:pt x="53" y="0"/>
                </a:lnTo>
                <a:lnTo>
                  <a:pt x="41" y="0"/>
                </a:lnTo>
                <a:lnTo>
                  <a:pt x="7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78B03C5-0EAF-5D0F-92F1-2BC870717818}"/>
              </a:ext>
            </a:extLst>
          </p:cNvPr>
          <p:cNvSpPr>
            <a:spLocks/>
          </p:cNvSpPr>
          <p:nvPr/>
        </p:nvSpPr>
        <p:spPr bwMode="auto">
          <a:xfrm>
            <a:off x="8502162" y="2942492"/>
            <a:ext cx="103187" cy="100013"/>
          </a:xfrm>
          <a:custGeom>
            <a:avLst/>
            <a:gdLst>
              <a:gd name="T0" fmla="*/ 0 w 65"/>
              <a:gd name="T1" fmla="*/ 49 h 63"/>
              <a:gd name="T2" fmla="*/ 0 w 65"/>
              <a:gd name="T3" fmla="*/ 56 h 63"/>
              <a:gd name="T4" fmla="*/ 4 w 65"/>
              <a:gd name="T5" fmla="*/ 59 h 63"/>
              <a:gd name="T6" fmla="*/ 7 w 65"/>
              <a:gd name="T7" fmla="*/ 61 h 63"/>
              <a:gd name="T8" fmla="*/ 11 w 65"/>
              <a:gd name="T9" fmla="*/ 63 h 63"/>
              <a:gd name="T10" fmla="*/ 14 w 65"/>
              <a:gd name="T11" fmla="*/ 63 h 63"/>
              <a:gd name="T12" fmla="*/ 17 w 65"/>
              <a:gd name="T13" fmla="*/ 61 h 63"/>
              <a:gd name="T14" fmla="*/ 21 w 65"/>
              <a:gd name="T15" fmla="*/ 61 h 63"/>
              <a:gd name="T16" fmla="*/ 24 w 65"/>
              <a:gd name="T17" fmla="*/ 59 h 63"/>
              <a:gd name="T18" fmla="*/ 26 w 65"/>
              <a:gd name="T19" fmla="*/ 58 h 63"/>
              <a:gd name="T20" fmla="*/ 63 w 65"/>
              <a:gd name="T21" fmla="*/ 12 h 63"/>
              <a:gd name="T22" fmla="*/ 63 w 65"/>
              <a:gd name="T23" fmla="*/ 10 h 63"/>
              <a:gd name="T24" fmla="*/ 65 w 65"/>
              <a:gd name="T25" fmla="*/ 7 h 63"/>
              <a:gd name="T26" fmla="*/ 60 w 65"/>
              <a:gd name="T27" fmla="*/ 2 h 63"/>
              <a:gd name="T28" fmla="*/ 56 w 65"/>
              <a:gd name="T29" fmla="*/ 0 h 63"/>
              <a:gd name="T30" fmla="*/ 43 w 65"/>
              <a:gd name="T31" fmla="*/ 0 h 63"/>
              <a:gd name="T32" fmla="*/ 41 w 65"/>
              <a:gd name="T33" fmla="*/ 2 h 63"/>
              <a:gd name="T34" fmla="*/ 38 w 65"/>
              <a:gd name="T35" fmla="*/ 3 h 63"/>
              <a:gd name="T36" fmla="*/ 0 w 65"/>
              <a:gd name="T37" fmla="*/ 4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3">
                <a:moveTo>
                  <a:pt x="0" y="49"/>
                </a:moveTo>
                <a:lnTo>
                  <a:pt x="0" y="56"/>
                </a:lnTo>
                <a:lnTo>
                  <a:pt x="4" y="59"/>
                </a:lnTo>
                <a:lnTo>
                  <a:pt x="7" y="61"/>
                </a:lnTo>
                <a:lnTo>
                  <a:pt x="11" y="63"/>
                </a:lnTo>
                <a:lnTo>
                  <a:pt x="14" y="63"/>
                </a:lnTo>
                <a:lnTo>
                  <a:pt x="17" y="61"/>
                </a:lnTo>
                <a:lnTo>
                  <a:pt x="21" y="61"/>
                </a:lnTo>
                <a:lnTo>
                  <a:pt x="24" y="59"/>
                </a:lnTo>
                <a:lnTo>
                  <a:pt x="26" y="58"/>
                </a:lnTo>
                <a:lnTo>
                  <a:pt x="63" y="12"/>
                </a:lnTo>
                <a:lnTo>
                  <a:pt x="63" y="10"/>
                </a:lnTo>
                <a:lnTo>
                  <a:pt x="65" y="7"/>
                </a:lnTo>
                <a:lnTo>
                  <a:pt x="60" y="2"/>
                </a:lnTo>
                <a:lnTo>
                  <a:pt x="56" y="0"/>
                </a:lnTo>
                <a:lnTo>
                  <a:pt x="43" y="0"/>
                </a:lnTo>
                <a:lnTo>
                  <a:pt x="41" y="2"/>
                </a:lnTo>
                <a:lnTo>
                  <a:pt x="38" y="3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07069A11-927B-3126-0630-2AD6E811831A}"/>
              </a:ext>
            </a:extLst>
          </p:cNvPr>
          <p:cNvSpPr>
            <a:spLocks/>
          </p:cNvSpPr>
          <p:nvPr/>
        </p:nvSpPr>
        <p:spPr bwMode="auto">
          <a:xfrm rot="20680911">
            <a:off x="8386568" y="3135478"/>
            <a:ext cx="103187" cy="100013"/>
          </a:xfrm>
          <a:custGeom>
            <a:avLst/>
            <a:gdLst>
              <a:gd name="T0" fmla="*/ 0 w 65"/>
              <a:gd name="T1" fmla="*/ 49 h 63"/>
              <a:gd name="T2" fmla="*/ 0 w 65"/>
              <a:gd name="T3" fmla="*/ 56 h 63"/>
              <a:gd name="T4" fmla="*/ 4 w 65"/>
              <a:gd name="T5" fmla="*/ 59 h 63"/>
              <a:gd name="T6" fmla="*/ 7 w 65"/>
              <a:gd name="T7" fmla="*/ 61 h 63"/>
              <a:gd name="T8" fmla="*/ 11 w 65"/>
              <a:gd name="T9" fmla="*/ 63 h 63"/>
              <a:gd name="T10" fmla="*/ 14 w 65"/>
              <a:gd name="T11" fmla="*/ 63 h 63"/>
              <a:gd name="T12" fmla="*/ 17 w 65"/>
              <a:gd name="T13" fmla="*/ 61 h 63"/>
              <a:gd name="T14" fmla="*/ 21 w 65"/>
              <a:gd name="T15" fmla="*/ 61 h 63"/>
              <a:gd name="T16" fmla="*/ 24 w 65"/>
              <a:gd name="T17" fmla="*/ 59 h 63"/>
              <a:gd name="T18" fmla="*/ 26 w 65"/>
              <a:gd name="T19" fmla="*/ 58 h 63"/>
              <a:gd name="T20" fmla="*/ 63 w 65"/>
              <a:gd name="T21" fmla="*/ 12 h 63"/>
              <a:gd name="T22" fmla="*/ 63 w 65"/>
              <a:gd name="T23" fmla="*/ 10 h 63"/>
              <a:gd name="T24" fmla="*/ 65 w 65"/>
              <a:gd name="T25" fmla="*/ 7 h 63"/>
              <a:gd name="T26" fmla="*/ 60 w 65"/>
              <a:gd name="T27" fmla="*/ 2 h 63"/>
              <a:gd name="T28" fmla="*/ 56 w 65"/>
              <a:gd name="T29" fmla="*/ 0 h 63"/>
              <a:gd name="T30" fmla="*/ 43 w 65"/>
              <a:gd name="T31" fmla="*/ 0 h 63"/>
              <a:gd name="T32" fmla="*/ 41 w 65"/>
              <a:gd name="T33" fmla="*/ 2 h 63"/>
              <a:gd name="T34" fmla="*/ 38 w 65"/>
              <a:gd name="T35" fmla="*/ 3 h 63"/>
              <a:gd name="T36" fmla="*/ 0 w 65"/>
              <a:gd name="T37" fmla="*/ 4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3">
                <a:moveTo>
                  <a:pt x="0" y="49"/>
                </a:moveTo>
                <a:lnTo>
                  <a:pt x="0" y="56"/>
                </a:lnTo>
                <a:lnTo>
                  <a:pt x="4" y="59"/>
                </a:lnTo>
                <a:lnTo>
                  <a:pt x="7" y="61"/>
                </a:lnTo>
                <a:lnTo>
                  <a:pt x="11" y="63"/>
                </a:lnTo>
                <a:lnTo>
                  <a:pt x="14" y="63"/>
                </a:lnTo>
                <a:lnTo>
                  <a:pt x="17" y="61"/>
                </a:lnTo>
                <a:lnTo>
                  <a:pt x="21" y="61"/>
                </a:lnTo>
                <a:lnTo>
                  <a:pt x="24" y="59"/>
                </a:lnTo>
                <a:lnTo>
                  <a:pt x="26" y="58"/>
                </a:lnTo>
                <a:lnTo>
                  <a:pt x="63" y="12"/>
                </a:lnTo>
                <a:lnTo>
                  <a:pt x="63" y="10"/>
                </a:lnTo>
                <a:lnTo>
                  <a:pt x="65" y="7"/>
                </a:lnTo>
                <a:lnTo>
                  <a:pt x="60" y="2"/>
                </a:lnTo>
                <a:lnTo>
                  <a:pt x="56" y="0"/>
                </a:lnTo>
                <a:lnTo>
                  <a:pt x="43" y="0"/>
                </a:lnTo>
                <a:lnTo>
                  <a:pt x="41" y="2"/>
                </a:lnTo>
                <a:lnTo>
                  <a:pt x="38" y="3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24">
            <a:extLst>
              <a:ext uri="{FF2B5EF4-FFF2-40B4-BE49-F238E27FC236}">
                <a16:creationId xmlns:a16="http://schemas.microsoft.com/office/drawing/2014/main" id="{144C0D62-A148-5959-4854-8083A1640D79}"/>
              </a:ext>
            </a:extLst>
          </p:cNvPr>
          <p:cNvSpPr>
            <a:spLocks/>
          </p:cNvSpPr>
          <p:nvPr/>
        </p:nvSpPr>
        <p:spPr bwMode="auto">
          <a:xfrm>
            <a:off x="8115299" y="3773733"/>
            <a:ext cx="92075" cy="155575"/>
          </a:xfrm>
          <a:custGeom>
            <a:avLst/>
            <a:gdLst>
              <a:gd name="T0" fmla="*/ 0 w 58"/>
              <a:gd name="T1" fmla="*/ 86 h 98"/>
              <a:gd name="T2" fmla="*/ 0 w 58"/>
              <a:gd name="T3" fmla="*/ 93 h 98"/>
              <a:gd name="T4" fmla="*/ 4 w 58"/>
              <a:gd name="T5" fmla="*/ 95 h 98"/>
              <a:gd name="T6" fmla="*/ 5 w 58"/>
              <a:gd name="T7" fmla="*/ 97 h 98"/>
              <a:gd name="T8" fmla="*/ 9 w 58"/>
              <a:gd name="T9" fmla="*/ 97 h 98"/>
              <a:gd name="T10" fmla="*/ 11 w 58"/>
              <a:gd name="T11" fmla="*/ 98 h 98"/>
              <a:gd name="T12" fmla="*/ 14 w 58"/>
              <a:gd name="T13" fmla="*/ 97 h 98"/>
              <a:gd name="T14" fmla="*/ 17 w 58"/>
              <a:gd name="T15" fmla="*/ 97 h 98"/>
              <a:gd name="T16" fmla="*/ 19 w 58"/>
              <a:gd name="T17" fmla="*/ 95 h 98"/>
              <a:gd name="T18" fmla="*/ 22 w 58"/>
              <a:gd name="T19" fmla="*/ 93 h 98"/>
              <a:gd name="T20" fmla="*/ 22 w 58"/>
              <a:gd name="T21" fmla="*/ 91 h 98"/>
              <a:gd name="T22" fmla="*/ 56 w 58"/>
              <a:gd name="T23" fmla="*/ 10 h 98"/>
              <a:gd name="T24" fmla="*/ 58 w 58"/>
              <a:gd name="T25" fmla="*/ 8 h 98"/>
              <a:gd name="T26" fmla="*/ 56 w 58"/>
              <a:gd name="T27" fmla="*/ 5 h 98"/>
              <a:gd name="T28" fmla="*/ 56 w 58"/>
              <a:gd name="T29" fmla="*/ 3 h 98"/>
              <a:gd name="T30" fmla="*/ 55 w 58"/>
              <a:gd name="T31" fmla="*/ 1 h 98"/>
              <a:gd name="T32" fmla="*/ 51 w 58"/>
              <a:gd name="T33" fmla="*/ 0 h 98"/>
              <a:gd name="T34" fmla="*/ 39 w 58"/>
              <a:gd name="T35" fmla="*/ 0 h 98"/>
              <a:gd name="T36" fmla="*/ 34 w 58"/>
              <a:gd name="T37" fmla="*/ 5 h 98"/>
              <a:gd name="T38" fmla="*/ 0 w 58"/>
              <a:gd name="T39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98">
                <a:moveTo>
                  <a:pt x="0" y="86"/>
                </a:moveTo>
                <a:lnTo>
                  <a:pt x="0" y="93"/>
                </a:lnTo>
                <a:lnTo>
                  <a:pt x="4" y="95"/>
                </a:lnTo>
                <a:lnTo>
                  <a:pt x="5" y="97"/>
                </a:lnTo>
                <a:lnTo>
                  <a:pt x="9" y="97"/>
                </a:lnTo>
                <a:lnTo>
                  <a:pt x="11" y="98"/>
                </a:lnTo>
                <a:lnTo>
                  <a:pt x="14" y="97"/>
                </a:lnTo>
                <a:lnTo>
                  <a:pt x="17" y="97"/>
                </a:lnTo>
                <a:lnTo>
                  <a:pt x="19" y="95"/>
                </a:lnTo>
                <a:lnTo>
                  <a:pt x="22" y="93"/>
                </a:lnTo>
                <a:lnTo>
                  <a:pt x="22" y="91"/>
                </a:lnTo>
                <a:lnTo>
                  <a:pt x="56" y="10"/>
                </a:lnTo>
                <a:lnTo>
                  <a:pt x="58" y="8"/>
                </a:lnTo>
                <a:lnTo>
                  <a:pt x="56" y="5"/>
                </a:lnTo>
                <a:lnTo>
                  <a:pt x="56" y="3"/>
                </a:lnTo>
                <a:lnTo>
                  <a:pt x="55" y="1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CAF5EE97-1773-B506-B28E-6C07E6B6926A}"/>
              </a:ext>
            </a:extLst>
          </p:cNvPr>
          <p:cNvSpPr>
            <a:spLocks/>
          </p:cNvSpPr>
          <p:nvPr/>
        </p:nvSpPr>
        <p:spPr bwMode="auto">
          <a:xfrm>
            <a:off x="8012604" y="4006727"/>
            <a:ext cx="93662" cy="142875"/>
          </a:xfrm>
          <a:custGeom>
            <a:avLst/>
            <a:gdLst>
              <a:gd name="T0" fmla="*/ 0 w 59"/>
              <a:gd name="T1" fmla="*/ 78 h 90"/>
              <a:gd name="T2" fmla="*/ 0 w 59"/>
              <a:gd name="T3" fmla="*/ 85 h 90"/>
              <a:gd name="T4" fmla="*/ 1 w 59"/>
              <a:gd name="T5" fmla="*/ 87 h 90"/>
              <a:gd name="T6" fmla="*/ 5 w 59"/>
              <a:gd name="T7" fmla="*/ 89 h 90"/>
              <a:gd name="T8" fmla="*/ 7 w 59"/>
              <a:gd name="T9" fmla="*/ 89 h 90"/>
              <a:gd name="T10" fmla="*/ 10 w 59"/>
              <a:gd name="T11" fmla="*/ 90 h 90"/>
              <a:gd name="T12" fmla="*/ 13 w 59"/>
              <a:gd name="T13" fmla="*/ 90 h 90"/>
              <a:gd name="T14" fmla="*/ 17 w 59"/>
              <a:gd name="T15" fmla="*/ 89 h 90"/>
              <a:gd name="T16" fmla="*/ 22 w 59"/>
              <a:gd name="T17" fmla="*/ 83 h 90"/>
              <a:gd name="T18" fmla="*/ 57 w 59"/>
              <a:gd name="T19" fmla="*/ 10 h 90"/>
              <a:gd name="T20" fmla="*/ 59 w 59"/>
              <a:gd name="T21" fmla="*/ 9 h 90"/>
              <a:gd name="T22" fmla="*/ 59 w 59"/>
              <a:gd name="T23" fmla="*/ 7 h 90"/>
              <a:gd name="T24" fmla="*/ 57 w 59"/>
              <a:gd name="T25" fmla="*/ 4 h 90"/>
              <a:gd name="T26" fmla="*/ 54 w 59"/>
              <a:gd name="T27" fmla="*/ 0 h 90"/>
              <a:gd name="T28" fmla="*/ 42 w 59"/>
              <a:gd name="T29" fmla="*/ 0 h 90"/>
              <a:gd name="T30" fmla="*/ 39 w 59"/>
              <a:gd name="T31" fmla="*/ 2 h 90"/>
              <a:gd name="T32" fmla="*/ 35 w 59"/>
              <a:gd name="T33" fmla="*/ 5 h 90"/>
              <a:gd name="T34" fmla="*/ 0 w 59"/>
              <a:gd name="T35" fmla="*/ 7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" h="90">
                <a:moveTo>
                  <a:pt x="0" y="78"/>
                </a:moveTo>
                <a:lnTo>
                  <a:pt x="0" y="85"/>
                </a:lnTo>
                <a:lnTo>
                  <a:pt x="1" y="87"/>
                </a:lnTo>
                <a:lnTo>
                  <a:pt x="5" y="89"/>
                </a:lnTo>
                <a:lnTo>
                  <a:pt x="7" y="89"/>
                </a:lnTo>
                <a:lnTo>
                  <a:pt x="10" y="90"/>
                </a:lnTo>
                <a:lnTo>
                  <a:pt x="13" y="90"/>
                </a:lnTo>
                <a:lnTo>
                  <a:pt x="17" y="89"/>
                </a:lnTo>
                <a:lnTo>
                  <a:pt x="22" y="83"/>
                </a:lnTo>
                <a:lnTo>
                  <a:pt x="57" y="10"/>
                </a:lnTo>
                <a:lnTo>
                  <a:pt x="59" y="9"/>
                </a:lnTo>
                <a:lnTo>
                  <a:pt x="59" y="7"/>
                </a:lnTo>
                <a:lnTo>
                  <a:pt x="57" y="4"/>
                </a:lnTo>
                <a:lnTo>
                  <a:pt x="54" y="0"/>
                </a:lnTo>
                <a:lnTo>
                  <a:pt x="42" y="0"/>
                </a:lnTo>
                <a:lnTo>
                  <a:pt x="39" y="2"/>
                </a:lnTo>
                <a:lnTo>
                  <a:pt x="35" y="5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2002C64E-D5B2-4F1D-4AC7-0545CA18DE10}"/>
              </a:ext>
            </a:extLst>
          </p:cNvPr>
          <p:cNvSpPr>
            <a:spLocks/>
          </p:cNvSpPr>
          <p:nvPr/>
        </p:nvSpPr>
        <p:spPr bwMode="auto">
          <a:xfrm rot="758219">
            <a:off x="7892777" y="4206935"/>
            <a:ext cx="93662" cy="138113"/>
          </a:xfrm>
          <a:custGeom>
            <a:avLst/>
            <a:gdLst>
              <a:gd name="T0" fmla="*/ 0 w 59"/>
              <a:gd name="T1" fmla="*/ 75 h 87"/>
              <a:gd name="T2" fmla="*/ 0 w 59"/>
              <a:gd name="T3" fmla="*/ 82 h 87"/>
              <a:gd name="T4" fmla="*/ 2 w 59"/>
              <a:gd name="T5" fmla="*/ 83 h 87"/>
              <a:gd name="T6" fmla="*/ 5 w 59"/>
              <a:gd name="T7" fmla="*/ 85 h 87"/>
              <a:gd name="T8" fmla="*/ 7 w 59"/>
              <a:gd name="T9" fmla="*/ 85 h 87"/>
              <a:gd name="T10" fmla="*/ 10 w 59"/>
              <a:gd name="T11" fmla="*/ 87 h 87"/>
              <a:gd name="T12" fmla="*/ 14 w 59"/>
              <a:gd name="T13" fmla="*/ 87 h 87"/>
              <a:gd name="T14" fmla="*/ 17 w 59"/>
              <a:gd name="T15" fmla="*/ 85 h 87"/>
              <a:gd name="T16" fmla="*/ 22 w 59"/>
              <a:gd name="T17" fmla="*/ 80 h 87"/>
              <a:gd name="T18" fmla="*/ 58 w 59"/>
              <a:gd name="T19" fmla="*/ 10 h 87"/>
              <a:gd name="T20" fmla="*/ 59 w 59"/>
              <a:gd name="T21" fmla="*/ 9 h 87"/>
              <a:gd name="T22" fmla="*/ 59 w 59"/>
              <a:gd name="T23" fmla="*/ 7 h 87"/>
              <a:gd name="T24" fmla="*/ 58 w 59"/>
              <a:gd name="T25" fmla="*/ 5 h 87"/>
              <a:gd name="T26" fmla="*/ 56 w 59"/>
              <a:gd name="T27" fmla="*/ 2 h 87"/>
              <a:gd name="T28" fmla="*/ 54 w 59"/>
              <a:gd name="T29" fmla="*/ 2 h 87"/>
              <a:gd name="T30" fmla="*/ 51 w 59"/>
              <a:gd name="T31" fmla="*/ 0 h 87"/>
              <a:gd name="T32" fmla="*/ 43 w 59"/>
              <a:gd name="T33" fmla="*/ 0 h 87"/>
              <a:gd name="T34" fmla="*/ 39 w 59"/>
              <a:gd name="T35" fmla="*/ 2 h 87"/>
              <a:gd name="T36" fmla="*/ 36 w 59"/>
              <a:gd name="T37" fmla="*/ 5 h 87"/>
              <a:gd name="T38" fmla="*/ 0 w 59"/>
              <a:gd name="T39" fmla="*/ 7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" h="87">
                <a:moveTo>
                  <a:pt x="0" y="75"/>
                </a:moveTo>
                <a:lnTo>
                  <a:pt x="0" y="82"/>
                </a:lnTo>
                <a:lnTo>
                  <a:pt x="2" y="83"/>
                </a:lnTo>
                <a:lnTo>
                  <a:pt x="5" y="85"/>
                </a:lnTo>
                <a:lnTo>
                  <a:pt x="7" y="85"/>
                </a:lnTo>
                <a:lnTo>
                  <a:pt x="10" y="87"/>
                </a:lnTo>
                <a:lnTo>
                  <a:pt x="14" y="87"/>
                </a:lnTo>
                <a:lnTo>
                  <a:pt x="17" y="85"/>
                </a:lnTo>
                <a:lnTo>
                  <a:pt x="22" y="80"/>
                </a:lnTo>
                <a:lnTo>
                  <a:pt x="58" y="10"/>
                </a:lnTo>
                <a:lnTo>
                  <a:pt x="59" y="9"/>
                </a:lnTo>
                <a:lnTo>
                  <a:pt x="59" y="7"/>
                </a:lnTo>
                <a:lnTo>
                  <a:pt x="58" y="5"/>
                </a:lnTo>
                <a:lnTo>
                  <a:pt x="56" y="2"/>
                </a:lnTo>
                <a:lnTo>
                  <a:pt x="54" y="2"/>
                </a:lnTo>
                <a:lnTo>
                  <a:pt x="51" y="0"/>
                </a:lnTo>
                <a:lnTo>
                  <a:pt x="43" y="0"/>
                </a:lnTo>
                <a:lnTo>
                  <a:pt x="39" y="2"/>
                </a:lnTo>
                <a:lnTo>
                  <a:pt x="36" y="5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AE3E857C-D0AC-47CE-03E9-0C7B5C021FF8}"/>
              </a:ext>
            </a:extLst>
          </p:cNvPr>
          <p:cNvSpPr>
            <a:spLocks/>
          </p:cNvSpPr>
          <p:nvPr/>
        </p:nvSpPr>
        <p:spPr bwMode="auto">
          <a:xfrm>
            <a:off x="7781130" y="4360924"/>
            <a:ext cx="93663" cy="77787"/>
          </a:xfrm>
          <a:custGeom>
            <a:avLst/>
            <a:gdLst>
              <a:gd name="T0" fmla="*/ 2 w 59"/>
              <a:gd name="T1" fmla="*/ 36 h 49"/>
              <a:gd name="T2" fmla="*/ 0 w 59"/>
              <a:gd name="T3" fmla="*/ 38 h 49"/>
              <a:gd name="T4" fmla="*/ 0 w 59"/>
              <a:gd name="T5" fmla="*/ 43 h 49"/>
              <a:gd name="T6" fmla="*/ 2 w 59"/>
              <a:gd name="T7" fmla="*/ 46 h 49"/>
              <a:gd name="T8" fmla="*/ 3 w 59"/>
              <a:gd name="T9" fmla="*/ 48 h 49"/>
              <a:gd name="T10" fmla="*/ 7 w 59"/>
              <a:gd name="T11" fmla="*/ 48 h 49"/>
              <a:gd name="T12" fmla="*/ 10 w 59"/>
              <a:gd name="T13" fmla="*/ 49 h 49"/>
              <a:gd name="T14" fmla="*/ 12 w 59"/>
              <a:gd name="T15" fmla="*/ 49 h 49"/>
              <a:gd name="T16" fmla="*/ 15 w 59"/>
              <a:gd name="T17" fmla="*/ 48 h 49"/>
              <a:gd name="T18" fmla="*/ 19 w 59"/>
              <a:gd name="T19" fmla="*/ 48 h 49"/>
              <a:gd name="T20" fmla="*/ 20 w 59"/>
              <a:gd name="T21" fmla="*/ 46 h 49"/>
              <a:gd name="T22" fmla="*/ 56 w 59"/>
              <a:gd name="T23" fmla="*/ 14 h 49"/>
              <a:gd name="T24" fmla="*/ 58 w 59"/>
              <a:gd name="T25" fmla="*/ 12 h 49"/>
              <a:gd name="T26" fmla="*/ 59 w 59"/>
              <a:gd name="T27" fmla="*/ 9 h 49"/>
              <a:gd name="T28" fmla="*/ 59 w 59"/>
              <a:gd name="T29" fmla="*/ 7 h 49"/>
              <a:gd name="T30" fmla="*/ 54 w 59"/>
              <a:gd name="T31" fmla="*/ 2 h 49"/>
              <a:gd name="T32" fmla="*/ 51 w 59"/>
              <a:gd name="T33" fmla="*/ 0 h 49"/>
              <a:gd name="T34" fmla="*/ 42 w 59"/>
              <a:gd name="T35" fmla="*/ 0 h 49"/>
              <a:gd name="T36" fmla="*/ 39 w 59"/>
              <a:gd name="T37" fmla="*/ 2 h 49"/>
              <a:gd name="T38" fmla="*/ 37 w 59"/>
              <a:gd name="T39" fmla="*/ 4 h 49"/>
              <a:gd name="T40" fmla="*/ 2 w 59"/>
              <a:gd name="T41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9" h="49">
                <a:moveTo>
                  <a:pt x="2" y="36"/>
                </a:moveTo>
                <a:lnTo>
                  <a:pt x="0" y="38"/>
                </a:lnTo>
                <a:lnTo>
                  <a:pt x="0" y="43"/>
                </a:lnTo>
                <a:lnTo>
                  <a:pt x="2" y="46"/>
                </a:lnTo>
                <a:lnTo>
                  <a:pt x="3" y="48"/>
                </a:lnTo>
                <a:lnTo>
                  <a:pt x="7" y="48"/>
                </a:lnTo>
                <a:lnTo>
                  <a:pt x="10" y="49"/>
                </a:lnTo>
                <a:lnTo>
                  <a:pt x="12" y="49"/>
                </a:lnTo>
                <a:lnTo>
                  <a:pt x="15" y="48"/>
                </a:lnTo>
                <a:lnTo>
                  <a:pt x="19" y="48"/>
                </a:lnTo>
                <a:lnTo>
                  <a:pt x="20" y="46"/>
                </a:lnTo>
                <a:lnTo>
                  <a:pt x="56" y="14"/>
                </a:lnTo>
                <a:lnTo>
                  <a:pt x="58" y="12"/>
                </a:lnTo>
                <a:lnTo>
                  <a:pt x="59" y="9"/>
                </a:lnTo>
                <a:lnTo>
                  <a:pt x="59" y="7"/>
                </a:lnTo>
                <a:lnTo>
                  <a:pt x="54" y="2"/>
                </a:lnTo>
                <a:lnTo>
                  <a:pt x="51" y="0"/>
                </a:lnTo>
                <a:lnTo>
                  <a:pt x="42" y="0"/>
                </a:lnTo>
                <a:lnTo>
                  <a:pt x="39" y="2"/>
                </a:lnTo>
                <a:lnTo>
                  <a:pt x="37" y="4"/>
                </a:lnTo>
                <a:lnTo>
                  <a:pt x="2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02FF5397-3F08-BF1B-6D02-BA1B0323FB8E}"/>
              </a:ext>
            </a:extLst>
          </p:cNvPr>
          <p:cNvSpPr>
            <a:spLocks/>
          </p:cNvSpPr>
          <p:nvPr/>
        </p:nvSpPr>
        <p:spPr bwMode="auto">
          <a:xfrm>
            <a:off x="7566818" y="4531579"/>
            <a:ext cx="95250" cy="46038"/>
          </a:xfrm>
          <a:custGeom>
            <a:avLst/>
            <a:gdLst>
              <a:gd name="T0" fmla="*/ 7 w 60"/>
              <a:gd name="T1" fmla="*/ 12 h 29"/>
              <a:gd name="T2" fmla="*/ 4 w 60"/>
              <a:gd name="T3" fmla="*/ 14 h 29"/>
              <a:gd name="T4" fmla="*/ 0 w 60"/>
              <a:gd name="T5" fmla="*/ 17 h 29"/>
              <a:gd name="T6" fmla="*/ 0 w 60"/>
              <a:gd name="T7" fmla="*/ 24 h 29"/>
              <a:gd name="T8" fmla="*/ 2 w 60"/>
              <a:gd name="T9" fmla="*/ 25 h 29"/>
              <a:gd name="T10" fmla="*/ 5 w 60"/>
              <a:gd name="T11" fmla="*/ 27 h 29"/>
              <a:gd name="T12" fmla="*/ 7 w 60"/>
              <a:gd name="T13" fmla="*/ 27 h 29"/>
              <a:gd name="T14" fmla="*/ 11 w 60"/>
              <a:gd name="T15" fmla="*/ 29 h 29"/>
              <a:gd name="T16" fmla="*/ 14 w 60"/>
              <a:gd name="T17" fmla="*/ 29 h 29"/>
              <a:gd name="T18" fmla="*/ 17 w 60"/>
              <a:gd name="T19" fmla="*/ 27 h 29"/>
              <a:gd name="T20" fmla="*/ 53 w 60"/>
              <a:gd name="T21" fmla="*/ 15 h 29"/>
              <a:gd name="T22" fmla="*/ 60 w 60"/>
              <a:gd name="T23" fmla="*/ 9 h 29"/>
              <a:gd name="T24" fmla="*/ 60 w 60"/>
              <a:gd name="T25" fmla="*/ 7 h 29"/>
              <a:gd name="T26" fmla="*/ 58 w 60"/>
              <a:gd name="T27" fmla="*/ 5 h 29"/>
              <a:gd name="T28" fmla="*/ 56 w 60"/>
              <a:gd name="T29" fmla="*/ 2 h 29"/>
              <a:gd name="T30" fmla="*/ 55 w 60"/>
              <a:gd name="T31" fmla="*/ 2 h 29"/>
              <a:gd name="T32" fmla="*/ 51 w 60"/>
              <a:gd name="T33" fmla="*/ 0 h 29"/>
              <a:gd name="T34" fmla="*/ 43 w 60"/>
              <a:gd name="T35" fmla="*/ 0 h 29"/>
              <a:gd name="T36" fmla="*/ 7 w 60"/>
              <a:gd name="T3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" h="29">
                <a:moveTo>
                  <a:pt x="7" y="12"/>
                </a:moveTo>
                <a:lnTo>
                  <a:pt x="4" y="14"/>
                </a:lnTo>
                <a:lnTo>
                  <a:pt x="0" y="17"/>
                </a:lnTo>
                <a:lnTo>
                  <a:pt x="0" y="24"/>
                </a:lnTo>
                <a:lnTo>
                  <a:pt x="2" y="25"/>
                </a:lnTo>
                <a:lnTo>
                  <a:pt x="5" y="27"/>
                </a:lnTo>
                <a:lnTo>
                  <a:pt x="7" y="27"/>
                </a:lnTo>
                <a:lnTo>
                  <a:pt x="11" y="29"/>
                </a:lnTo>
                <a:lnTo>
                  <a:pt x="14" y="29"/>
                </a:lnTo>
                <a:lnTo>
                  <a:pt x="17" y="27"/>
                </a:lnTo>
                <a:lnTo>
                  <a:pt x="53" y="15"/>
                </a:lnTo>
                <a:lnTo>
                  <a:pt x="60" y="9"/>
                </a:lnTo>
                <a:lnTo>
                  <a:pt x="60" y="7"/>
                </a:lnTo>
                <a:lnTo>
                  <a:pt x="58" y="5"/>
                </a:lnTo>
                <a:lnTo>
                  <a:pt x="56" y="2"/>
                </a:lnTo>
                <a:lnTo>
                  <a:pt x="55" y="2"/>
                </a:lnTo>
                <a:lnTo>
                  <a:pt x="51" y="0"/>
                </a:lnTo>
                <a:lnTo>
                  <a:pt x="43" y="0"/>
                </a:lnTo>
                <a:lnTo>
                  <a:pt x="7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DE871CB1-2184-4B0C-BD5F-ED576C10C04E}"/>
              </a:ext>
            </a:extLst>
          </p:cNvPr>
          <p:cNvSpPr>
            <a:spLocks/>
          </p:cNvSpPr>
          <p:nvPr/>
        </p:nvSpPr>
        <p:spPr bwMode="auto">
          <a:xfrm>
            <a:off x="7622716" y="4509354"/>
            <a:ext cx="88900" cy="50800"/>
          </a:xfrm>
          <a:custGeom>
            <a:avLst/>
            <a:gdLst>
              <a:gd name="T0" fmla="*/ 5 w 56"/>
              <a:gd name="T1" fmla="*/ 15 h 32"/>
              <a:gd name="T2" fmla="*/ 2 w 56"/>
              <a:gd name="T3" fmla="*/ 17 h 32"/>
              <a:gd name="T4" fmla="*/ 0 w 56"/>
              <a:gd name="T5" fmla="*/ 18 h 32"/>
              <a:gd name="T6" fmla="*/ 0 w 56"/>
              <a:gd name="T7" fmla="*/ 25 h 32"/>
              <a:gd name="T8" fmla="*/ 3 w 56"/>
              <a:gd name="T9" fmla="*/ 29 h 32"/>
              <a:gd name="T10" fmla="*/ 7 w 56"/>
              <a:gd name="T11" fmla="*/ 30 h 32"/>
              <a:gd name="T12" fmla="*/ 9 w 56"/>
              <a:gd name="T13" fmla="*/ 32 h 32"/>
              <a:gd name="T14" fmla="*/ 12 w 56"/>
              <a:gd name="T15" fmla="*/ 32 h 32"/>
              <a:gd name="T16" fmla="*/ 15 w 56"/>
              <a:gd name="T17" fmla="*/ 30 h 32"/>
              <a:gd name="T18" fmla="*/ 17 w 56"/>
              <a:gd name="T19" fmla="*/ 30 h 32"/>
              <a:gd name="T20" fmla="*/ 49 w 56"/>
              <a:gd name="T21" fmla="*/ 15 h 32"/>
              <a:gd name="T22" fmla="*/ 53 w 56"/>
              <a:gd name="T23" fmla="*/ 13 h 32"/>
              <a:gd name="T24" fmla="*/ 54 w 56"/>
              <a:gd name="T25" fmla="*/ 12 h 32"/>
              <a:gd name="T26" fmla="*/ 54 w 56"/>
              <a:gd name="T27" fmla="*/ 10 h 32"/>
              <a:gd name="T28" fmla="*/ 56 w 56"/>
              <a:gd name="T29" fmla="*/ 7 h 32"/>
              <a:gd name="T30" fmla="*/ 49 w 56"/>
              <a:gd name="T31" fmla="*/ 0 h 32"/>
              <a:gd name="T32" fmla="*/ 37 w 56"/>
              <a:gd name="T33" fmla="*/ 0 h 32"/>
              <a:gd name="T34" fmla="*/ 5 w 56"/>
              <a:gd name="T35" fmla="*/ 1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32">
                <a:moveTo>
                  <a:pt x="5" y="15"/>
                </a:moveTo>
                <a:lnTo>
                  <a:pt x="2" y="17"/>
                </a:lnTo>
                <a:lnTo>
                  <a:pt x="0" y="18"/>
                </a:lnTo>
                <a:lnTo>
                  <a:pt x="0" y="25"/>
                </a:lnTo>
                <a:lnTo>
                  <a:pt x="3" y="29"/>
                </a:lnTo>
                <a:lnTo>
                  <a:pt x="7" y="30"/>
                </a:lnTo>
                <a:lnTo>
                  <a:pt x="9" y="32"/>
                </a:lnTo>
                <a:lnTo>
                  <a:pt x="12" y="32"/>
                </a:lnTo>
                <a:lnTo>
                  <a:pt x="15" y="30"/>
                </a:lnTo>
                <a:lnTo>
                  <a:pt x="17" y="30"/>
                </a:lnTo>
                <a:lnTo>
                  <a:pt x="49" y="15"/>
                </a:lnTo>
                <a:lnTo>
                  <a:pt x="53" y="13"/>
                </a:lnTo>
                <a:lnTo>
                  <a:pt x="54" y="12"/>
                </a:lnTo>
                <a:lnTo>
                  <a:pt x="54" y="10"/>
                </a:lnTo>
                <a:lnTo>
                  <a:pt x="56" y="7"/>
                </a:lnTo>
                <a:lnTo>
                  <a:pt x="49" y="0"/>
                </a:lnTo>
                <a:lnTo>
                  <a:pt x="37" y="0"/>
                </a:lnTo>
                <a:lnTo>
                  <a:pt x="5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0E998A5E-05F5-AF78-C2BA-BF23B9ED9E91}"/>
              </a:ext>
            </a:extLst>
          </p:cNvPr>
          <p:cNvSpPr>
            <a:spLocks/>
          </p:cNvSpPr>
          <p:nvPr/>
        </p:nvSpPr>
        <p:spPr bwMode="auto">
          <a:xfrm>
            <a:off x="7674768" y="4472842"/>
            <a:ext cx="95250" cy="61912"/>
          </a:xfrm>
          <a:custGeom>
            <a:avLst/>
            <a:gdLst>
              <a:gd name="T0" fmla="*/ 4 w 60"/>
              <a:gd name="T1" fmla="*/ 23 h 39"/>
              <a:gd name="T2" fmla="*/ 0 w 60"/>
              <a:gd name="T3" fmla="*/ 27 h 39"/>
              <a:gd name="T4" fmla="*/ 0 w 60"/>
              <a:gd name="T5" fmla="*/ 34 h 39"/>
              <a:gd name="T6" fmla="*/ 2 w 60"/>
              <a:gd name="T7" fmla="*/ 35 h 39"/>
              <a:gd name="T8" fmla="*/ 5 w 60"/>
              <a:gd name="T9" fmla="*/ 37 h 39"/>
              <a:gd name="T10" fmla="*/ 7 w 60"/>
              <a:gd name="T11" fmla="*/ 37 h 39"/>
              <a:gd name="T12" fmla="*/ 10 w 60"/>
              <a:gd name="T13" fmla="*/ 39 h 39"/>
              <a:gd name="T14" fmla="*/ 14 w 60"/>
              <a:gd name="T15" fmla="*/ 39 h 39"/>
              <a:gd name="T16" fmla="*/ 17 w 60"/>
              <a:gd name="T17" fmla="*/ 37 h 39"/>
              <a:gd name="T18" fmla="*/ 19 w 60"/>
              <a:gd name="T19" fmla="*/ 35 h 39"/>
              <a:gd name="T20" fmla="*/ 55 w 60"/>
              <a:gd name="T21" fmla="*/ 13 h 39"/>
              <a:gd name="T22" fmla="*/ 60 w 60"/>
              <a:gd name="T23" fmla="*/ 8 h 39"/>
              <a:gd name="T24" fmla="*/ 58 w 60"/>
              <a:gd name="T25" fmla="*/ 6 h 39"/>
              <a:gd name="T26" fmla="*/ 58 w 60"/>
              <a:gd name="T27" fmla="*/ 3 h 39"/>
              <a:gd name="T28" fmla="*/ 55 w 60"/>
              <a:gd name="T29" fmla="*/ 0 h 39"/>
              <a:gd name="T30" fmla="*/ 43 w 60"/>
              <a:gd name="T31" fmla="*/ 0 h 39"/>
              <a:gd name="T32" fmla="*/ 39 w 60"/>
              <a:gd name="T33" fmla="*/ 1 h 39"/>
              <a:gd name="T34" fmla="*/ 4 w 60"/>
              <a:gd name="T35" fmla="*/ 2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39">
                <a:moveTo>
                  <a:pt x="4" y="23"/>
                </a:moveTo>
                <a:lnTo>
                  <a:pt x="0" y="27"/>
                </a:lnTo>
                <a:lnTo>
                  <a:pt x="0" y="34"/>
                </a:lnTo>
                <a:lnTo>
                  <a:pt x="2" y="35"/>
                </a:lnTo>
                <a:lnTo>
                  <a:pt x="5" y="37"/>
                </a:lnTo>
                <a:lnTo>
                  <a:pt x="7" y="37"/>
                </a:lnTo>
                <a:lnTo>
                  <a:pt x="10" y="39"/>
                </a:lnTo>
                <a:lnTo>
                  <a:pt x="14" y="39"/>
                </a:lnTo>
                <a:lnTo>
                  <a:pt x="17" y="37"/>
                </a:lnTo>
                <a:lnTo>
                  <a:pt x="19" y="35"/>
                </a:lnTo>
                <a:lnTo>
                  <a:pt x="55" y="13"/>
                </a:lnTo>
                <a:lnTo>
                  <a:pt x="60" y="8"/>
                </a:lnTo>
                <a:lnTo>
                  <a:pt x="58" y="6"/>
                </a:lnTo>
                <a:lnTo>
                  <a:pt x="58" y="3"/>
                </a:lnTo>
                <a:lnTo>
                  <a:pt x="55" y="0"/>
                </a:lnTo>
                <a:lnTo>
                  <a:pt x="43" y="0"/>
                </a:lnTo>
                <a:lnTo>
                  <a:pt x="39" y="1"/>
                </a:lnTo>
                <a:lnTo>
                  <a:pt x="4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ine 52">
            <a:extLst>
              <a:ext uri="{FF2B5EF4-FFF2-40B4-BE49-F238E27FC236}">
                <a16:creationId xmlns:a16="http://schemas.microsoft.com/office/drawing/2014/main" id="{B93FA88B-07BF-FF53-DD8B-57B1C67F1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2287" y="4808367"/>
            <a:ext cx="1911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ine 53">
            <a:extLst>
              <a:ext uri="{FF2B5EF4-FFF2-40B4-BE49-F238E27FC236}">
                <a16:creationId xmlns:a16="http://schemas.microsoft.com/office/drawing/2014/main" id="{79E7AFAE-A53E-143B-37F8-80199371D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3162" y="4808367"/>
            <a:ext cx="473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37F79E5-8243-8AAB-F482-261E1949EFD4}"/>
              </a:ext>
            </a:extLst>
          </p:cNvPr>
          <p:cNvSpPr/>
          <p:nvPr/>
        </p:nvSpPr>
        <p:spPr>
          <a:xfrm>
            <a:off x="8728074" y="5110970"/>
            <a:ext cx="2747169" cy="1341641"/>
          </a:xfrm>
          <a:prstGeom prst="ellipse">
            <a:avLst/>
          </a:prstGeom>
          <a:solidFill>
            <a:srgbClr val="14BEF0"/>
          </a:solidFill>
          <a:ln>
            <a:solidFill>
              <a:srgbClr val="14BE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is the number of standard deviations between the average and the USL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D82E438-E269-9F07-0445-F031691BB6EC}"/>
              </a:ext>
            </a:extLst>
          </p:cNvPr>
          <p:cNvSpPr/>
          <p:nvPr/>
        </p:nvSpPr>
        <p:spPr>
          <a:xfrm>
            <a:off x="5912643" y="5110970"/>
            <a:ext cx="2747169" cy="1341641"/>
          </a:xfrm>
          <a:prstGeom prst="ellipse">
            <a:avLst/>
          </a:prstGeom>
          <a:solidFill>
            <a:srgbClr val="14BEF0"/>
          </a:solidFill>
          <a:ln>
            <a:solidFill>
              <a:srgbClr val="14BE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is the number of standard deviations between the average and the LSL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7BC1D34-7D3A-AD2F-CA36-031681DA40A7}"/>
              </a:ext>
            </a:extLst>
          </p:cNvPr>
          <p:cNvCxnSpPr>
            <a:stCxn id="46" idx="0"/>
            <a:endCxn id="43" idx="0"/>
          </p:cNvCxnSpPr>
          <p:nvPr/>
        </p:nvCxnSpPr>
        <p:spPr>
          <a:xfrm flipH="1" flipV="1">
            <a:off x="6872287" y="4808367"/>
            <a:ext cx="413941" cy="302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3CB0D97-97F8-CAF0-E307-B63A936DDFFD}"/>
              </a:ext>
            </a:extLst>
          </p:cNvPr>
          <p:cNvCxnSpPr>
            <a:stCxn id="45" idx="0"/>
            <a:endCxn id="44" idx="1"/>
          </p:cNvCxnSpPr>
          <p:nvPr/>
        </p:nvCxnSpPr>
        <p:spPr>
          <a:xfrm flipH="1" flipV="1">
            <a:off x="9266237" y="4808368"/>
            <a:ext cx="835422" cy="302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 Box 4">
            <a:extLst>
              <a:ext uri="{FF2B5EF4-FFF2-40B4-BE49-F238E27FC236}">
                <a16:creationId xmlns:a16="http://schemas.microsoft.com/office/drawing/2014/main" id="{A9A636B4-E39F-8D3A-52EC-1A8532F6F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900" y="453341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189.4</a:t>
            </a: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20B25380-2801-D2EA-88F8-748A5153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2" y="451729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178.6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6">
            <a:extLst>
              <a:ext uri="{FF2B5EF4-FFF2-40B4-BE49-F238E27FC236}">
                <a16:creationId xmlns:a16="http://schemas.microsoft.com/office/drawing/2014/main" id="{F0F93C16-FD68-A0C8-4FD7-775A38F26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978" y="4527183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167.8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Line 50">
            <a:extLst>
              <a:ext uri="{FF2B5EF4-FFF2-40B4-BE49-F238E27FC236}">
                <a16:creationId xmlns:a16="http://schemas.microsoft.com/office/drawing/2014/main" id="{EE59EB0A-F10C-FD73-C541-8D9BDB522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0017" y="4533413"/>
            <a:ext cx="0" cy="29857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51">
            <a:extLst>
              <a:ext uri="{FF2B5EF4-FFF2-40B4-BE49-F238E27FC236}">
                <a16:creationId xmlns:a16="http://schemas.microsoft.com/office/drawing/2014/main" id="{15E31446-A153-B418-7F73-400C1D9E0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8387" y="4328013"/>
            <a:ext cx="0" cy="4699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433-A900-64D5-78E7-6E01D753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Estimating Percent Out of Specification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03CFFD-067F-5963-27AD-2C460CD4A2E6}"/>
                  </a:ext>
                </a:extLst>
              </p:cNvPr>
              <p:cNvSpPr txBox="1"/>
              <p:nvPr/>
            </p:nvSpPr>
            <p:spPr>
              <a:xfrm>
                <a:off x="7543802" y="1555261"/>
                <a:ext cx="3694722" cy="434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400" b="0" i="1" baseline="-2500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8.4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2.326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3.6</a:t>
                </a: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upper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𝑈𝑆𝐿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− </m:t>
                        </m:r>
                        <m:acc>
                          <m:accPr>
                            <m:chr m:val="̿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upper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182.0 −178.6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3.6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=0.94</m:t>
                    </m:r>
                  </m:oMath>
                </a14:m>
                <a:endParaRPr lang="en-US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lower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̿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𝐿𝑆𝐿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lower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178.6 −160.0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3.6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=5.17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03CFFD-067F-5963-27AD-2C460CD4A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2" y="1555261"/>
                <a:ext cx="3694722" cy="4347793"/>
              </a:xfrm>
              <a:prstGeom prst="rect">
                <a:avLst/>
              </a:prstGeom>
              <a:blipFill>
                <a:blip r:embed="rId2"/>
                <a:stretch>
                  <a:fillRect l="-2640" b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0">
            <a:extLst>
              <a:ext uri="{FF2B5EF4-FFF2-40B4-BE49-F238E27FC236}">
                <a16:creationId xmlns:a16="http://schemas.microsoft.com/office/drawing/2014/main" id="{2075F5AB-947B-D6FD-C901-7D18DE653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4" y="2160004"/>
            <a:ext cx="22225" cy="17478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9AC3EE97-E9FE-5813-7008-7BB10D8F730B}"/>
              </a:ext>
            </a:extLst>
          </p:cNvPr>
          <p:cNvSpPr>
            <a:spLocks/>
          </p:cNvSpPr>
          <p:nvPr/>
        </p:nvSpPr>
        <p:spPr bwMode="auto">
          <a:xfrm>
            <a:off x="3149599" y="3755441"/>
            <a:ext cx="88900" cy="69850"/>
          </a:xfrm>
          <a:custGeom>
            <a:avLst/>
            <a:gdLst>
              <a:gd name="T0" fmla="*/ 2 w 56"/>
              <a:gd name="T1" fmla="*/ 28 h 44"/>
              <a:gd name="T2" fmla="*/ 0 w 56"/>
              <a:gd name="T3" fmla="*/ 30 h 44"/>
              <a:gd name="T4" fmla="*/ 0 w 56"/>
              <a:gd name="T5" fmla="*/ 37 h 44"/>
              <a:gd name="T6" fmla="*/ 3 w 56"/>
              <a:gd name="T7" fmla="*/ 40 h 44"/>
              <a:gd name="T8" fmla="*/ 7 w 56"/>
              <a:gd name="T9" fmla="*/ 42 h 44"/>
              <a:gd name="T10" fmla="*/ 8 w 56"/>
              <a:gd name="T11" fmla="*/ 44 h 44"/>
              <a:gd name="T12" fmla="*/ 12 w 56"/>
              <a:gd name="T13" fmla="*/ 44 h 44"/>
              <a:gd name="T14" fmla="*/ 15 w 56"/>
              <a:gd name="T15" fmla="*/ 42 h 44"/>
              <a:gd name="T16" fmla="*/ 19 w 56"/>
              <a:gd name="T17" fmla="*/ 42 h 44"/>
              <a:gd name="T18" fmla="*/ 20 w 56"/>
              <a:gd name="T19" fmla="*/ 40 h 44"/>
              <a:gd name="T20" fmla="*/ 52 w 56"/>
              <a:gd name="T21" fmla="*/ 13 h 44"/>
              <a:gd name="T22" fmla="*/ 56 w 56"/>
              <a:gd name="T23" fmla="*/ 10 h 44"/>
              <a:gd name="T24" fmla="*/ 56 w 56"/>
              <a:gd name="T25" fmla="*/ 6 h 44"/>
              <a:gd name="T26" fmla="*/ 49 w 56"/>
              <a:gd name="T27" fmla="*/ 0 h 44"/>
              <a:gd name="T28" fmla="*/ 39 w 56"/>
              <a:gd name="T29" fmla="*/ 0 h 44"/>
              <a:gd name="T30" fmla="*/ 37 w 56"/>
              <a:gd name="T31" fmla="*/ 1 h 44"/>
              <a:gd name="T32" fmla="*/ 34 w 56"/>
              <a:gd name="T33" fmla="*/ 1 h 44"/>
              <a:gd name="T34" fmla="*/ 2 w 56"/>
              <a:gd name="T35" fmla="*/ 2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44">
                <a:moveTo>
                  <a:pt x="2" y="28"/>
                </a:moveTo>
                <a:lnTo>
                  <a:pt x="0" y="30"/>
                </a:lnTo>
                <a:lnTo>
                  <a:pt x="0" y="37"/>
                </a:lnTo>
                <a:lnTo>
                  <a:pt x="3" y="40"/>
                </a:lnTo>
                <a:lnTo>
                  <a:pt x="7" y="42"/>
                </a:lnTo>
                <a:lnTo>
                  <a:pt x="8" y="44"/>
                </a:lnTo>
                <a:lnTo>
                  <a:pt x="12" y="44"/>
                </a:lnTo>
                <a:lnTo>
                  <a:pt x="15" y="42"/>
                </a:lnTo>
                <a:lnTo>
                  <a:pt x="19" y="42"/>
                </a:lnTo>
                <a:lnTo>
                  <a:pt x="20" y="40"/>
                </a:lnTo>
                <a:lnTo>
                  <a:pt x="52" y="13"/>
                </a:lnTo>
                <a:lnTo>
                  <a:pt x="56" y="10"/>
                </a:lnTo>
                <a:lnTo>
                  <a:pt x="56" y="6"/>
                </a:lnTo>
                <a:lnTo>
                  <a:pt x="49" y="0"/>
                </a:lnTo>
                <a:lnTo>
                  <a:pt x="39" y="0"/>
                </a:lnTo>
                <a:lnTo>
                  <a:pt x="37" y="1"/>
                </a:lnTo>
                <a:lnTo>
                  <a:pt x="34" y="1"/>
                </a:lnTo>
                <a:lnTo>
                  <a:pt x="2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7F7A994A-11D5-C6B1-826C-FE45223F499C}"/>
              </a:ext>
            </a:extLst>
          </p:cNvPr>
          <p:cNvSpPr>
            <a:spLocks/>
          </p:cNvSpPr>
          <p:nvPr/>
        </p:nvSpPr>
        <p:spPr bwMode="auto">
          <a:xfrm>
            <a:off x="3257549" y="3639554"/>
            <a:ext cx="93663" cy="90487"/>
          </a:xfrm>
          <a:custGeom>
            <a:avLst/>
            <a:gdLst>
              <a:gd name="T0" fmla="*/ 1 w 59"/>
              <a:gd name="T1" fmla="*/ 44 h 57"/>
              <a:gd name="T2" fmla="*/ 0 w 59"/>
              <a:gd name="T3" fmla="*/ 45 h 57"/>
              <a:gd name="T4" fmla="*/ 0 w 59"/>
              <a:gd name="T5" fmla="*/ 52 h 57"/>
              <a:gd name="T6" fmla="*/ 3 w 59"/>
              <a:gd name="T7" fmla="*/ 54 h 57"/>
              <a:gd name="T8" fmla="*/ 5 w 59"/>
              <a:gd name="T9" fmla="*/ 56 h 57"/>
              <a:gd name="T10" fmla="*/ 8 w 59"/>
              <a:gd name="T11" fmla="*/ 56 h 57"/>
              <a:gd name="T12" fmla="*/ 10 w 59"/>
              <a:gd name="T13" fmla="*/ 57 h 57"/>
              <a:gd name="T14" fmla="*/ 13 w 59"/>
              <a:gd name="T15" fmla="*/ 56 h 57"/>
              <a:gd name="T16" fmla="*/ 17 w 59"/>
              <a:gd name="T17" fmla="*/ 56 h 57"/>
              <a:gd name="T18" fmla="*/ 18 w 59"/>
              <a:gd name="T19" fmla="*/ 54 h 57"/>
              <a:gd name="T20" fmla="*/ 22 w 59"/>
              <a:gd name="T21" fmla="*/ 52 h 57"/>
              <a:gd name="T22" fmla="*/ 57 w 59"/>
              <a:gd name="T23" fmla="*/ 11 h 57"/>
              <a:gd name="T24" fmla="*/ 57 w 59"/>
              <a:gd name="T25" fmla="*/ 10 h 57"/>
              <a:gd name="T26" fmla="*/ 59 w 59"/>
              <a:gd name="T27" fmla="*/ 8 h 57"/>
              <a:gd name="T28" fmla="*/ 57 w 59"/>
              <a:gd name="T29" fmla="*/ 6 h 57"/>
              <a:gd name="T30" fmla="*/ 57 w 59"/>
              <a:gd name="T31" fmla="*/ 3 h 57"/>
              <a:gd name="T32" fmla="*/ 56 w 59"/>
              <a:gd name="T33" fmla="*/ 1 h 57"/>
              <a:gd name="T34" fmla="*/ 52 w 59"/>
              <a:gd name="T35" fmla="*/ 0 h 57"/>
              <a:gd name="T36" fmla="*/ 40 w 59"/>
              <a:gd name="T37" fmla="*/ 0 h 57"/>
              <a:gd name="T38" fmla="*/ 37 w 59"/>
              <a:gd name="T39" fmla="*/ 3 h 57"/>
              <a:gd name="T40" fmla="*/ 1 w 59"/>
              <a:gd name="T41" fmla="*/ 4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9" h="57">
                <a:moveTo>
                  <a:pt x="1" y="44"/>
                </a:moveTo>
                <a:lnTo>
                  <a:pt x="0" y="45"/>
                </a:lnTo>
                <a:lnTo>
                  <a:pt x="0" y="52"/>
                </a:lnTo>
                <a:lnTo>
                  <a:pt x="3" y="54"/>
                </a:lnTo>
                <a:lnTo>
                  <a:pt x="5" y="56"/>
                </a:lnTo>
                <a:lnTo>
                  <a:pt x="8" y="56"/>
                </a:lnTo>
                <a:lnTo>
                  <a:pt x="10" y="57"/>
                </a:lnTo>
                <a:lnTo>
                  <a:pt x="13" y="56"/>
                </a:lnTo>
                <a:lnTo>
                  <a:pt x="17" y="56"/>
                </a:lnTo>
                <a:lnTo>
                  <a:pt x="18" y="54"/>
                </a:lnTo>
                <a:lnTo>
                  <a:pt x="22" y="52"/>
                </a:lnTo>
                <a:lnTo>
                  <a:pt x="57" y="11"/>
                </a:lnTo>
                <a:lnTo>
                  <a:pt x="57" y="10"/>
                </a:lnTo>
                <a:lnTo>
                  <a:pt x="59" y="8"/>
                </a:lnTo>
                <a:lnTo>
                  <a:pt x="57" y="6"/>
                </a:lnTo>
                <a:lnTo>
                  <a:pt x="57" y="3"/>
                </a:lnTo>
                <a:lnTo>
                  <a:pt x="56" y="1"/>
                </a:lnTo>
                <a:lnTo>
                  <a:pt x="52" y="0"/>
                </a:lnTo>
                <a:lnTo>
                  <a:pt x="40" y="0"/>
                </a:lnTo>
                <a:lnTo>
                  <a:pt x="37" y="3"/>
                </a:lnTo>
                <a:lnTo>
                  <a:pt x="1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DAD26D2-89D4-6111-677B-C5D0CA157968}"/>
              </a:ext>
            </a:extLst>
          </p:cNvPr>
          <p:cNvSpPr>
            <a:spLocks/>
          </p:cNvSpPr>
          <p:nvPr/>
        </p:nvSpPr>
        <p:spPr bwMode="auto">
          <a:xfrm>
            <a:off x="3367087" y="3466516"/>
            <a:ext cx="92075" cy="120650"/>
          </a:xfrm>
          <a:custGeom>
            <a:avLst/>
            <a:gdLst>
              <a:gd name="T0" fmla="*/ 0 w 58"/>
              <a:gd name="T1" fmla="*/ 64 h 76"/>
              <a:gd name="T2" fmla="*/ 0 w 58"/>
              <a:gd name="T3" fmla="*/ 71 h 76"/>
              <a:gd name="T4" fmla="*/ 4 w 58"/>
              <a:gd name="T5" fmla="*/ 75 h 76"/>
              <a:gd name="T6" fmla="*/ 7 w 58"/>
              <a:gd name="T7" fmla="*/ 75 h 76"/>
              <a:gd name="T8" fmla="*/ 10 w 58"/>
              <a:gd name="T9" fmla="*/ 76 h 76"/>
              <a:gd name="T10" fmla="*/ 14 w 58"/>
              <a:gd name="T11" fmla="*/ 76 h 76"/>
              <a:gd name="T12" fmla="*/ 15 w 58"/>
              <a:gd name="T13" fmla="*/ 75 h 76"/>
              <a:gd name="T14" fmla="*/ 19 w 58"/>
              <a:gd name="T15" fmla="*/ 75 h 76"/>
              <a:gd name="T16" fmla="*/ 22 w 58"/>
              <a:gd name="T17" fmla="*/ 71 h 76"/>
              <a:gd name="T18" fmla="*/ 56 w 58"/>
              <a:gd name="T19" fmla="*/ 12 h 76"/>
              <a:gd name="T20" fmla="*/ 58 w 58"/>
              <a:gd name="T21" fmla="*/ 8 h 76"/>
              <a:gd name="T22" fmla="*/ 58 w 58"/>
              <a:gd name="T23" fmla="*/ 7 h 76"/>
              <a:gd name="T24" fmla="*/ 53 w 58"/>
              <a:gd name="T25" fmla="*/ 2 h 76"/>
              <a:gd name="T26" fmla="*/ 49 w 58"/>
              <a:gd name="T27" fmla="*/ 0 h 76"/>
              <a:gd name="T28" fmla="*/ 41 w 58"/>
              <a:gd name="T29" fmla="*/ 0 h 76"/>
              <a:gd name="T30" fmla="*/ 38 w 58"/>
              <a:gd name="T31" fmla="*/ 2 h 76"/>
              <a:gd name="T32" fmla="*/ 34 w 58"/>
              <a:gd name="T33" fmla="*/ 5 h 76"/>
              <a:gd name="T34" fmla="*/ 0 w 58"/>
              <a:gd name="T35" fmla="*/ 6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" h="76">
                <a:moveTo>
                  <a:pt x="0" y="64"/>
                </a:moveTo>
                <a:lnTo>
                  <a:pt x="0" y="71"/>
                </a:lnTo>
                <a:lnTo>
                  <a:pt x="4" y="75"/>
                </a:lnTo>
                <a:lnTo>
                  <a:pt x="7" y="75"/>
                </a:lnTo>
                <a:lnTo>
                  <a:pt x="10" y="76"/>
                </a:lnTo>
                <a:lnTo>
                  <a:pt x="14" y="76"/>
                </a:lnTo>
                <a:lnTo>
                  <a:pt x="15" y="75"/>
                </a:lnTo>
                <a:lnTo>
                  <a:pt x="19" y="75"/>
                </a:lnTo>
                <a:lnTo>
                  <a:pt x="22" y="71"/>
                </a:lnTo>
                <a:lnTo>
                  <a:pt x="56" y="12"/>
                </a:lnTo>
                <a:lnTo>
                  <a:pt x="58" y="8"/>
                </a:lnTo>
                <a:lnTo>
                  <a:pt x="58" y="7"/>
                </a:lnTo>
                <a:lnTo>
                  <a:pt x="53" y="2"/>
                </a:lnTo>
                <a:lnTo>
                  <a:pt x="49" y="0"/>
                </a:lnTo>
                <a:lnTo>
                  <a:pt x="41" y="0"/>
                </a:lnTo>
                <a:lnTo>
                  <a:pt x="38" y="2"/>
                </a:lnTo>
                <a:lnTo>
                  <a:pt x="34" y="5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0E266131-473B-CECE-23F2-7220F434AE71}"/>
              </a:ext>
            </a:extLst>
          </p:cNvPr>
          <p:cNvSpPr>
            <a:spLocks/>
          </p:cNvSpPr>
          <p:nvPr/>
        </p:nvSpPr>
        <p:spPr bwMode="auto">
          <a:xfrm>
            <a:off x="3478212" y="3239504"/>
            <a:ext cx="93662" cy="142875"/>
          </a:xfrm>
          <a:custGeom>
            <a:avLst/>
            <a:gdLst>
              <a:gd name="T0" fmla="*/ 0 w 59"/>
              <a:gd name="T1" fmla="*/ 78 h 90"/>
              <a:gd name="T2" fmla="*/ 0 w 59"/>
              <a:gd name="T3" fmla="*/ 85 h 90"/>
              <a:gd name="T4" fmla="*/ 1 w 59"/>
              <a:gd name="T5" fmla="*/ 87 h 90"/>
              <a:gd name="T6" fmla="*/ 5 w 59"/>
              <a:gd name="T7" fmla="*/ 89 h 90"/>
              <a:gd name="T8" fmla="*/ 7 w 59"/>
              <a:gd name="T9" fmla="*/ 89 h 90"/>
              <a:gd name="T10" fmla="*/ 10 w 59"/>
              <a:gd name="T11" fmla="*/ 90 h 90"/>
              <a:gd name="T12" fmla="*/ 13 w 59"/>
              <a:gd name="T13" fmla="*/ 90 h 90"/>
              <a:gd name="T14" fmla="*/ 17 w 59"/>
              <a:gd name="T15" fmla="*/ 89 h 90"/>
              <a:gd name="T16" fmla="*/ 22 w 59"/>
              <a:gd name="T17" fmla="*/ 83 h 90"/>
              <a:gd name="T18" fmla="*/ 57 w 59"/>
              <a:gd name="T19" fmla="*/ 10 h 90"/>
              <a:gd name="T20" fmla="*/ 59 w 59"/>
              <a:gd name="T21" fmla="*/ 9 h 90"/>
              <a:gd name="T22" fmla="*/ 59 w 59"/>
              <a:gd name="T23" fmla="*/ 7 h 90"/>
              <a:gd name="T24" fmla="*/ 57 w 59"/>
              <a:gd name="T25" fmla="*/ 4 h 90"/>
              <a:gd name="T26" fmla="*/ 54 w 59"/>
              <a:gd name="T27" fmla="*/ 0 h 90"/>
              <a:gd name="T28" fmla="*/ 42 w 59"/>
              <a:gd name="T29" fmla="*/ 0 h 90"/>
              <a:gd name="T30" fmla="*/ 39 w 59"/>
              <a:gd name="T31" fmla="*/ 2 h 90"/>
              <a:gd name="T32" fmla="*/ 35 w 59"/>
              <a:gd name="T33" fmla="*/ 5 h 90"/>
              <a:gd name="T34" fmla="*/ 0 w 59"/>
              <a:gd name="T35" fmla="*/ 7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" h="90">
                <a:moveTo>
                  <a:pt x="0" y="78"/>
                </a:moveTo>
                <a:lnTo>
                  <a:pt x="0" y="85"/>
                </a:lnTo>
                <a:lnTo>
                  <a:pt x="1" y="87"/>
                </a:lnTo>
                <a:lnTo>
                  <a:pt x="5" y="89"/>
                </a:lnTo>
                <a:lnTo>
                  <a:pt x="7" y="89"/>
                </a:lnTo>
                <a:lnTo>
                  <a:pt x="10" y="90"/>
                </a:lnTo>
                <a:lnTo>
                  <a:pt x="13" y="90"/>
                </a:lnTo>
                <a:lnTo>
                  <a:pt x="17" y="89"/>
                </a:lnTo>
                <a:lnTo>
                  <a:pt x="22" y="83"/>
                </a:lnTo>
                <a:lnTo>
                  <a:pt x="57" y="10"/>
                </a:lnTo>
                <a:lnTo>
                  <a:pt x="59" y="9"/>
                </a:lnTo>
                <a:lnTo>
                  <a:pt x="59" y="7"/>
                </a:lnTo>
                <a:lnTo>
                  <a:pt x="57" y="4"/>
                </a:lnTo>
                <a:lnTo>
                  <a:pt x="54" y="0"/>
                </a:lnTo>
                <a:lnTo>
                  <a:pt x="42" y="0"/>
                </a:lnTo>
                <a:lnTo>
                  <a:pt x="39" y="2"/>
                </a:lnTo>
                <a:lnTo>
                  <a:pt x="35" y="5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F58C8976-7A52-AFFF-0D95-1D6E237865B3}"/>
              </a:ext>
            </a:extLst>
          </p:cNvPr>
          <p:cNvSpPr>
            <a:spLocks/>
          </p:cNvSpPr>
          <p:nvPr/>
        </p:nvSpPr>
        <p:spPr bwMode="auto">
          <a:xfrm>
            <a:off x="3587749" y="2980741"/>
            <a:ext cx="92075" cy="157163"/>
          </a:xfrm>
          <a:custGeom>
            <a:avLst/>
            <a:gdLst>
              <a:gd name="T0" fmla="*/ 0 w 58"/>
              <a:gd name="T1" fmla="*/ 87 h 99"/>
              <a:gd name="T2" fmla="*/ 0 w 58"/>
              <a:gd name="T3" fmla="*/ 94 h 99"/>
              <a:gd name="T4" fmla="*/ 4 w 58"/>
              <a:gd name="T5" fmla="*/ 95 h 99"/>
              <a:gd name="T6" fmla="*/ 5 w 58"/>
              <a:gd name="T7" fmla="*/ 97 h 99"/>
              <a:gd name="T8" fmla="*/ 9 w 58"/>
              <a:gd name="T9" fmla="*/ 97 h 99"/>
              <a:gd name="T10" fmla="*/ 10 w 58"/>
              <a:gd name="T11" fmla="*/ 99 h 99"/>
              <a:gd name="T12" fmla="*/ 14 w 58"/>
              <a:gd name="T13" fmla="*/ 97 h 99"/>
              <a:gd name="T14" fmla="*/ 17 w 58"/>
              <a:gd name="T15" fmla="*/ 97 h 99"/>
              <a:gd name="T16" fmla="*/ 19 w 58"/>
              <a:gd name="T17" fmla="*/ 95 h 99"/>
              <a:gd name="T18" fmla="*/ 22 w 58"/>
              <a:gd name="T19" fmla="*/ 94 h 99"/>
              <a:gd name="T20" fmla="*/ 22 w 58"/>
              <a:gd name="T21" fmla="*/ 92 h 99"/>
              <a:gd name="T22" fmla="*/ 56 w 58"/>
              <a:gd name="T23" fmla="*/ 10 h 99"/>
              <a:gd name="T24" fmla="*/ 58 w 58"/>
              <a:gd name="T25" fmla="*/ 9 h 99"/>
              <a:gd name="T26" fmla="*/ 56 w 58"/>
              <a:gd name="T27" fmla="*/ 5 h 99"/>
              <a:gd name="T28" fmla="*/ 56 w 58"/>
              <a:gd name="T29" fmla="*/ 4 h 99"/>
              <a:gd name="T30" fmla="*/ 55 w 58"/>
              <a:gd name="T31" fmla="*/ 2 h 99"/>
              <a:gd name="T32" fmla="*/ 51 w 58"/>
              <a:gd name="T33" fmla="*/ 0 h 99"/>
              <a:gd name="T34" fmla="*/ 39 w 58"/>
              <a:gd name="T35" fmla="*/ 0 h 99"/>
              <a:gd name="T36" fmla="*/ 34 w 58"/>
              <a:gd name="T37" fmla="*/ 5 h 99"/>
              <a:gd name="T38" fmla="*/ 0 w 58"/>
              <a:gd name="T39" fmla="*/ 8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99">
                <a:moveTo>
                  <a:pt x="0" y="87"/>
                </a:moveTo>
                <a:lnTo>
                  <a:pt x="0" y="94"/>
                </a:lnTo>
                <a:lnTo>
                  <a:pt x="4" y="95"/>
                </a:lnTo>
                <a:lnTo>
                  <a:pt x="5" y="97"/>
                </a:lnTo>
                <a:lnTo>
                  <a:pt x="9" y="97"/>
                </a:lnTo>
                <a:lnTo>
                  <a:pt x="10" y="99"/>
                </a:lnTo>
                <a:lnTo>
                  <a:pt x="14" y="97"/>
                </a:lnTo>
                <a:lnTo>
                  <a:pt x="17" y="97"/>
                </a:lnTo>
                <a:lnTo>
                  <a:pt x="19" y="95"/>
                </a:lnTo>
                <a:lnTo>
                  <a:pt x="22" y="94"/>
                </a:lnTo>
                <a:lnTo>
                  <a:pt x="22" y="92"/>
                </a:lnTo>
                <a:lnTo>
                  <a:pt x="56" y="10"/>
                </a:lnTo>
                <a:lnTo>
                  <a:pt x="58" y="9"/>
                </a:lnTo>
                <a:lnTo>
                  <a:pt x="56" y="5"/>
                </a:lnTo>
                <a:lnTo>
                  <a:pt x="56" y="4"/>
                </a:lnTo>
                <a:lnTo>
                  <a:pt x="55" y="2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31454FE8-2581-ADF2-9A33-F3CFCB315667}"/>
              </a:ext>
            </a:extLst>
          </p:cNvPr>
          <p:cNvSpPr>
            <a:spLocks/>
          </p:cNvSpPr>
          <p:nvPr/>
        </p:nvSpPr>
        <p:spPr bwMode="auto">
          <a:xfrm>
            <a:off x="3641724" y="2836279"/>
            <a:ext cx="92075" cy="171450"/>
          </a:xfrm>
          <a:custGeom>
            <a:avLst/>
            <a:gdLst>
              <a:gd name="T0" fmla="*/ 0 w 58"/>
              <a:gd name="T1" fmla="*/ 96 h 108"/>
              <a:gd name="T2" fmla="*/ 0 w 58"/>
              <a:gd name="T3" fmla="*/ 101 h 108"/>
              <a:gd name="T4" fmla="*/ 5 w 58"/>
              <a:gd name="T5" fmla="*/ 107 h 108"/>
              <a:gd name="T6" fmla="*/ 9 w 58"/>
              <a:gd name="T7" fmla="*/ 107 h 108"/>
              <a:gd name="T8" fmla="*/ 12 w 58"/>
              <a:gd name="T9" fmla="*/ 108 h 108"/>
              <a:gd name="T10" fmla="*/ 14 w 58"/>
              <a:gd name="T11" fmla="*/ 107 h 108"/>
              <a:gd name="T12" fmla="*/ 17 w 58"/>
              <a:gd name="T13" fmla="*/ 107 h 108"/>
              <a:gd name="T14" fmla="*/ 21 w 58"/>
              <a:gd name="T15" fmla="*/ 105 h 108"/>
              <a:gd name="T16" fmla="*/ 22 w 58"/>
              <a:gd name="T17" fmla="*/ 103 h 108"/>
              <a:gd name="T18" fmla="*/ 22 w 58"/>
              <a:gd name="T19" fmla="*/ 101 h 108"/>
              <a:gd name="T20" fmla="*/ 56 w 58"/>
              <a:gd name="T21" fmla="*/ 10 h 108"/>
              <a:gd name="T22" fmla="*/ 58 w 58"/>
              <a:gd name="T23" fmla="*/ 8 h 108"/>
              <a:gd name="T24" fmla="*/ 56 w 58"/>
              <a:gd name="T25" fmla="*/ 5 h 108"/>
              <a:gd name="T26" fmla="*/ 56 w 58"/>
              <a:gd name="T27" fmla="*/ 3 h 108"/>
              <a:gd name="T28" fmla="*/ 54 w 58"/>
              <a:gd name="T29" fmla="*/ 1 h 108"/>
              <a:gd name="T30" fmla="*/ 51 w 58"/>
              <a:gd name="T31" fmla="*/ 0 h 108"/>
              <a:gd name="T32" fmla="*/ 39 w 58"/>
              <a:gd name="T33" fmla="*/ 0 h 108"/>
              <a:gd name="T34" fmla="*/ 34 w 58"/>
              <a:gd name="T35" fmla="*/ 5 h 108"/>
              <a:gd name="T36" fmla="*/ 0 w 58"/>
              <a:gd name="T37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108">
                <a:moveTo>
                  <a:pt x="0" y="96"/>
                </a:moveTo>
                <a:lnTo>
                  <a:pt x="0" y="101"/>
                </a:lnTo>
                <a:lnTo>
                  <a:pt x="5" y="107"/>
                </a:lnTo>
                <a:lnTo>
                  <a:pt x="9" y="107"/>
                </a:lnTo>
                <a:lnTo>
                  <a:pt x="12" y="108"/>
                </a:lnTo>
                <a:lnTo>
                  <a:pt x="14" y="107"/>
                </a:lnTo>
                <a:lnTo>
                  <a:pt x="17" y="107"/>
                </a:lnTo>
                <a:lnTo>
                  <a:pt x="21" y="105"/>
                </a:lnTo>
                <a:lnTo>
                  <a:pt x="22" y="103"/>
                </a:lnTo>
                <a:lnTo>
                  <a:pt x="22" y="101"/>
                </a:lnTo>
                <a:lnTo>
                  <a:pt x="56" y="10"/>
                </a:lnTo>
                <a:lnTo>
                  <a:pt x="58" y="8"/>
                </a:lnTo>
                <a:lnTo>
                  <a:pt x="56" y="5"/>
                </a:lnTo>
                <a:lnTo>
                  <a:pt x="56" y="3"/>
                </a:lnTo>
                <a:lnTo>
                  <a:pt x="54" y="1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E4740803-D95B-6E43-30E0-9917B39DAAF2}"/>
              </a:ext>
            </a:extLst>
          </p:cNvPr>
          <p:cNvSpPr>
            <a:spLocks/>
          </p:cNvSpPr>
          <p:nvPr/>
        </p:nvSpPr>
        <p:spPr bwMode="auto">
          <a:xfrm>
            <a:off x="3692524" y="2701341"/>
            <a:ext cx="103188" cy="161925"/>
          </a:xfrm>
          <a:custGeom>
            <a:avLst/>
            <a:gdLst>
              <a:gd name="T0" fmla="*/ 0 w 65"/>
              <a:gd name="T1" fmla="*/ 90 h 102"/>
              <a:gd name="T2" fmla="*/ 0 w 65"/>
              <a:gd name="T3" fmla="*/ 95 h 102"/>
              <a:gd name="T4" fmla="*/ 4 w 65"/>
              <a:gd name="T5" fmla="*/ 98 h 102"/>
              <a:gd name="T6" fmla="*/ 7 w 65"/>
              <a:gd name="T7" fmla="*/ 100 h 102"/>
              <a:gd name="T8" fmla="*/ 11 w 65"/>
              <a:gd name="T9" fmla="*/ 100 h 102"/>
              <a:gd name="T10" fmla="*/ 14 w 65"/>
              <a:gd name="T11" fmla="*/ 102 h 102"/>
              <a:gd name="T12" fmla="*/ 17 w 65"/>
              <a:gd name="T13" fmla="*/ 100 h 102"/>
              <a:gd name="T14" fmla="*/ 21 w 65"/>
              <a:gd name="T15" fmla="*/ 100 h 102"/>
              <a:gd name="T16" fmla="*/ 22 w 65"/>
              <a:gd name="T17" fmla="*/ 98 h 102"/>
              <a:gd name="T18" fmla="*/ 26 w 65"/>
              <a:gd name="T19" fmla="*/ 97 h 102"/>
              <a:gd name="T20" fmla="*/ 26 w 65"/>
              <a:gd name="T21" fmla="*/ 95 h 102"/>
              <a:gd name="T22" fmla="*/ 63 w 65"/>
              <a:gd name="T23" fmla="*/ 10 h 102"/>
              <a:gd name="T24" fmla="*/ 65 w 65"/>
              <a:gd name="T25" fmla="*/ 8 h 102"/>
              <a:gd name="T26" fmla="*/ 63 w 65"/>
              <a:gd name="T27" fmla="*/ 5 h 102"/>
              <a:gd name="T28" fmla="*/ 63 w 65"/>
              <a:gd name="T29" fmla="*/ 3 h 102"/>
              <a:gd name="T30" fmla="*/ 60 w 65"/>
              <a:gd name="T31" fmla="*/ 1 h 102"/>
              <a:gd name="T32" fmla="*/ 58 w 65"/>
              <a:gd name="T33" fmla="*/ 0 h 102"/>
              <a:gd name="T34" fmla="*/ 45 w 65"/>
              <a:gd name="T35" fmla="*/ 0 h 102"/>
              <a:gd name="T36" fmla="*/ 41 w 65"/>
              <a:gd name="T37" fmla="*/ 1 h 102"/>
              <a:gd name="T38" fmla="*/ 38 w 65"/>
              <a:gd name="T39" fmla="*/ 5 h 102"/>
              <a:gd name="T40" fmla="*/ 0 w 65"/>
              <a:gd name="T41" fmla="*/ 9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5" h="102">
                <a:moveTo>
                  <a:pt x="0" y="90"/>
                </a:moveTo>
                <a:lnTo>
                  <a:pt x="0" y="95"/>
                </a:lnTo>
                <a:lnTo>
                  <a:pt x="4" y="98"/>
                </a:lnTo>
                <a:lnTo>
                  <a:pt x="7" y="100"/>
                </a:lnTo>
                <a:lnTo>
                  <a:pt x="11" y="100"/>
                </a:lnTo>
                <a:lnTo>
                  <a:pt x="14" y="102"/>
                </a:lnTo>
                <a:lnTo>
                  <a:pt x="17" y="100"/>
                </a:lnTo>
                <a:lnTo>
                  <a:pt x="21" y="100"/>
                </a:lnTo>
                <a:lnTo>
                  <a:pt x="22" y="98"/>
                </a:lnTo>
                <a:lnTo>
                  <a:pt x="26" y="97"/>
                </a:lnTo>
                <a:lnTo>
                  <a:pt x="26" y="95"/>
                </a:lnTo>
                <a:lnTo>
                  <a:pt x="63" y="10"/>
                </a:lnTo>
                <a:lnTo>
                  <a:pt x="65" y="8"/>
                </a:lnTo>
                <a:lnTo>
                  <a:pt x="63" y="5"/>
                </a:lnTo>
                <a:lnTo>
                  <a:pt x="63" y="3"/>
                </a:lnTo>
                <a:lnTo>
                  <a:pt x="60" y="1"/>
                </a:lnTo>
                <a:lnTo>
                  <a:pt x="58" y="0"/>
                </a:lnTo>
                <a:lnTo>
                  <a:pt x="45" y="0"/>
                </a:lnTo>
                <a:lnTo>
                  <a:pt x="41" y="1"/>
                </a:lnTo>
                <a:lnTo>
                  <a:pt x="38" y="5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E7A883FD-565F-64C7-50D4-33901BFAEF94}"/>
              </a:ext>
            </a:extLst>
          </p:cNvPr>
          <p:cNvSpPr>
            <a:spLocks/>
          </p:cNvSpPr>
          <p:nvPr/>
        </p:nvSpPr>
        <p:spPr bwMode="auto">
          <a:xfrm>
            <a:off x="3754437" y="2577516"/>
            <a:ext cx="92075" cy="150813"/>
          </a:xfrm>
          <a:custGeom>
            <a:avLst/>
            <a:gdLst>
              <a:gd name="T0" fmla="*/ 0 w 58"/>
              <a:gd name="T1" fmla="*/ 83 h 95"/>
              <a:gd name="T2" fmla="*/ 0 w 58"/>
              <a:gd name="T3" fmla="*/ 90 h 95"/>
              <a:gd name="T4" fmla="*/ 2 w 58"/>
              <a:gd name="T5" fmla="*/ 91 h 95"/>
              <a:gd name="T6" fmla="*/ 6 w 58"/>
              <a:gd name="T7" fmla="*/ 93 h 95"/>
              <a:gd name="T8" fmla="*/ 9 w 58"/>
              <a:gd name="T9" fmla="*/ 93 h 95"/>
              <a:gd name="T10" fmla="*/ 11 w 58"/>
              <a:gd name="T11" fmla="*/ 95 h 95"/>
              <a:gd name="T12" fmla="*/ 14 w 58"/>
              <a:gd name="T13" fmla="*/ 95 h 95"/>
              <a:gd name="T14" fmla="*/ 17 w 58"/>
              <a:gd name="T15" fmla="*/ 93 h 95"/>
              <a:gd name="T16" fmla="*/ 19 w 58"/>
              <a:gd name="T17" fmla="*/ 91 h 95"/>
              <a:gd name="T18" fmla="*/ 22 w 58"/>
              <a:gd name="T19" fmla="*/ 90 h 95"/>
              <a:gd name="T20" fmla="*/ 22 w 58"/>
              <a:gd name="T21" fmla="*/ 88 h 95"/>
              <a:gd name="T22" fmla="*/ 56 w 58"/>
              <a:gd name="T23" fmla="*/ 10 h 95"/>
              <a:gd name="T24" fmla="*/ 58 w 58"/>
              <a:gd name="T25" fmla="*/ 8 h 95"/>
              <a:gd name="T26" fmla="*/ 56 w 58"/>
              <a:gd name="T27" fmla="*/ 6 h 95"/>
              <a:gd name="T28" fmla="*/ 56 w 58"/>
              <a:gd name="T29" fmla="*/ 3 h 95"/>
              <a:gd name="T30" fmla="*/ 55 w 58"/>
              <a:gd name="T31" fmla="*/ 1 h 95"/>
              <a:gd name="T32" fmla="*/ 51 w 58"/>
              <a:gd name="T33" fmla="*/ 0 h 95"/>
              <a:gd name="T34" fmla="*/ 39 w 58"/>
              <a:gd name="T35" fmla="*/ 0 h 95"/>
              <a:gd name="T36" fmla="*/ 34 w 58"/>
              <a:gd name="T37" fmla="*/ 5 h 95"/>
              <a:gd name="T38" fmla="*/ 0 w 58"/>
              <a:gd name="T39" fmla="*/ 8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95">
                <a:moveTo>
                  <a:pt x="0" y="83"/>
                </a:moveTo>
                <a:lnTo>
                  <a:pt x="0" y="90"/>
                </a:lnTo>
                <a:lnTo>
                  <a:pt x="2" y="91"/>
                </a:lnTo>
                <a:lnTo>
                  <a:pt x="6" y="93"/>
                </a:lnTo>
                <a:lnTo>
                  <a:pt x="9" y="93"/>
                </a:lnTo>
                <a:lnTo>
                  <a:pt x="11" y="95"/>
                </a:lnTo>
                <a:lnTo>
                  <a:pt x="14" y="95"/>
                </a:lnTo>
                <a:lnTo>
                  <a:pt x="17" y="93"/>
                </a:lnTo>
                <a:lnTo>
                  <a:pt x="19" y="91"/>
                </a:lnTo>
                <a:lnTo>
                  <a:pt x="22" y="90"/>
                </a:lnTo>
                <a:lnTo>
                  <a:pt x="22" y="88"/>
                </a:lnTo>
                <a:lnTo>
                  <a:pt x="56" y="10"/>
                </a:lnTo>
                <a:lnTo>
                  <a:pt x="58" y="8"/>
                </a:lnTo>
                <a:lnTo>
                  <a:pt x="56" y="6"/>
                </a:lnTo>
                <a:lnTo>
                  <a:pt x="56" y="3"/>
                </a:lnTo>
                <a:lnTo>
                  <a:pt x="55" y="1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C01E29FA-87B1-5FED-1C5C-2204D60DEE2C}"/>
              </a:ext>
            </a:extLst>
          </p:cNvPr>
          <p:cNvSpPr>
            <a:spLocks/>
          </p:cNvSpPr>
          <p:nvPr/>
        </p:nvSpPr>
        <p:spPr bwMode="auto">
          <a:xfrm>
            <a:off x="3862387" y="2361616"/>
            <a:ext cx="92075" cy="123825"/>
          </a:xfrm>
          <a:custGeom>
            <a:avLst/>
            <a:gdLst>
              <a:gd name="T0" fmla="*/ 0 w 58"/>
              <a:gd name="T1" fmla="*/ 66 h 78"/>
              <a:gd name="T2" fmla="*/ 0 w 58"/>
              <a:gd name="T3" fmla="*/ 73 h 78"/>
              <a:gd name="T4" fmla="*/ 4 w 58"/>
              <a:gd name="T5" fmla="*/ 76 h 78"/>
              <a:gd name="T6" fmla="*/ 7 w 58"/>
              <a:gd name="T7" fmla="*/ 76 h 78"/>
              <a:gd name="T8" fmla="*/ 10 w 58"/>
              <a:gd name="T9" fmla="*/ 78 h 78"/>
              <a:gd name="T10" fmla="*/ 14 w 58"/>
              <a:gd name="T11" fmla="*/ 78 h 78"/>
              <a:gd name="T12" fmla="*/ 16 w 58"/>
              <a:gd name="T13" fmla="*/ 76 h 78"/>
              <a:gd name="T14" fmla="*/ 19 w 58"/>
              <a:gd name="T15" fmla="*/ 76 h 78"/>
              <a:gd name="T16" fmla="*/ 21 w 58"/>
              <a:gd name="T17" fmla="*/ 75 h 78"/>
              <a:gd name="T18" fmla="*/ 22 w 58"/>
              <a:gd name="T19" fmla="*/ 71 h 78"/>
              <a:gd name="T20" fmla="*/ 56 w 58"/>
              <a:gd name="T21" fmla="*/ 10 h 78"/>
              <a:gd name="T22" fmla="*/ 58 w 58"/>
              <a:gd name="T23" fmla="*/ 8 h 78"/>
              <a:gd name="T24" fmla="*/ 58 w 58"/>
              <a:gd name="T25" fmla="*/ 7 h 78"/>
              <a:gd name="T26" fmla="*/ 53 w 58"/>
              <a:gd name="T27" fmla="*/ 2 h 78"/>
              <a:gd name="T28" fmla="*/ 49 w 58"/>
              <a:gd name="T29" fmla="*/ 0 h 78"/>
              <a:gd name="T30" fmla="*/ 41 w 58"/>
              <a:gd name="T31" fmla="*/ 0 h 78"/>
              <a:gd name="T32" fmla="*/ 38 w 58"/>
              <a:gd name="T33" fmla="*/ 2 h 78"/>
              <a:gd name="T34" fmla="*/ 34 w 58"/>
              <a:gd name="T35" fmla="*/ 5 h 78"/>
              <a:gd name="T36" fmla="*/ 0 w 58"/>
              <a:gd name="T37" fmla="*/ 6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78">
                <a:moveTo>
                  <a:pt x="0" y="66"/>
                </a:moveTo>
                <a:lnTo>
                  <a:pt x="0" y="73"/>
                </a:lnTo>
                <a:lnTo>
                  <a:pt x="4" y="76"/>
                </a:lnTo>
                <a:lnTo>
                  <a:pt x="7" y="76"/>
                </a:lnTo>
                <a:lnTo>
                  <a:pt x="10" y="78"/>
                </a:lnTo>
                <a:lnTo>
                  <a:pt x="14" y="78"/>
                </a:lnTo>
                <a:lnTo>
                  <a:pt x="16" y="76"/>
                </a:lnTo>
                <a:lnTo>
                  <a:pt x="19" y="76"/>
                </a:lnTo>
                <a:lnTo>
                  <a:pt x="21" y="75"/>
                </a:lnTo>
                <a:lnTo>
                  <a:pt x="22" y="71"/>
                </a:lnTo>
                <a:lnTo>
                  <a:pt x="56" y="10"/>
                </a:lnTo>
                <a:lnTo>
                  <a:pt x="58" y="8"/>
                </a:lnTo>
                <a:lnTo>
                  <a:pt x="58" y="7"/>
                </a:lnTo>
                <a:lnTo>
                  <a:pt x="53" y="2"/>
                </a:lnTo>
                <a:lnTo>
                  <a:pt x="49" y="0"/>
                </a:lnTo>
                <a:lnTo>
                  <a:pt x="41" y="0"/>
                </a:lnTo>
                <a:lnTo>
                  <a:pt x="38" y="2"/>
                </a:lnTo>
                <a:lnTo>
                  <a:pt x="34" y="5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81DAD563-D90F-FD12-160F-D3CAD6B11CB7}"/>
              </a:ext>
            </a:extLst>
          </p:cNvPr>
          <p:cNvSpPr>
            <a:spLocks/>
          </p:cNvSpPr>
          <p:nvPr/>
        </p:nvSpPr>
        <p:spPr bwMode="auto">
          <a:xfrm>
            <a:off x="3975099" y="2242554"/>
            <a:ext cx="95250" cy="73025"/>
          </a:xfrm>
          <a:custGeom>
            <a:avLst/>
            <a:gdLst>
              <a:gd name="T0" fmla="*/ 2 w 60"/>
              <a:gd name="T1" fmla="*/ 31 h 46"/>
              <a:gd name="T2" fmla="*/ 0 w 60"/>
              <a:gd name="T3" fmla="*/ 32 h 46"/>
              <a:gd name="T4" fmla="*/ 0 w 60"/>
              <a:gd name="T5" fmla="*/ 39 h 46"/>
              <a:gd name="T6" fmla="*/ 4 w 60"/>
              <a:gd name="T7" fmla="*/ 43 h 46"/>
              <a:gd name="T8" fmla="*/ 7 w 60"/>
              <a:gd name="T9" fmla="*/ 44 h 46"/>
              <a:gd name="T10" fmla="*/ 9 w 60"/>
              <a:gd name="T11" fmla="*/ 46 h 46"/>
              <a:gd name="T12" fmla="*/ 12 w 60"/>
              <a:gd name="T13" fmla="*/ 46 h 46"/>
              <a:gd name="T14" fmla="*/ 16 w 60"/>
              <a:gd name="T15" fmla="*/ 44 h 46"/>
              <a:gd name="T16" fmla="*/ 17 w 60"/>
              <a:gd name="T17" fmla="*/ 44 h 46"/>
              <a:gd name="T18" fmla="*/ 21 w 60"/>
              <a:gd name="T19" fmla="*/ 43 h 46"/>
              <a:gd name="T20" fmla="*/ 56 w 60"/>
              <a:gd name="T21" fmla="*/ 14 h 46"/>
              <a:gd name="T22" fmla="*/ 58 w 60"/>
              <a:gd name="T23" fmla="*/ 12 h 46"/>
              <a:gd name="T24" fmla="*/ 58 w 60"/>
              <a:gd name="T25" fmla="*/ 10 h 46"/>
              <a:gd name="T26" fmla="*/ 60 w 60"/>
              <a:gd name="T27" fmla="*/ 7 h 46"/>
              <a:gd name="T28" fmla="*/ 53 w 60"/>
              <a:gd name="T29" fmla="*/ 0 h 46"/>
              <a:gd name="T30" fmla="*/ 41 w 60"/>
              <a:gd name="T31" fmla="*/ 0 h 46"/>
              <a:gd name="T32" fmla="*/ 38 w 60"/>
              <a:gd name="T33" fmla="*/ 2 h 46"/>
              <a:gd name="T34" fmla="*/ 2 w 60"/>
              <a:gd name="T35" fmla="*/ 3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46">
                <a:moveTo>
                  <a:pt x="2" y="31"/>
                </a:moveTo>
                <a:lnTo>
                  <a:pt x="0" y="32"/>
                </a:lnTo>
                <a:lnTo>
                  <a:pt x="0" y="39"/>
                </a:lnTo>
                <a:lnTo>
                  <a:pt x="4" y="43"/>
                </a:lnTo>
                <a:lnTo>
                  <a:pt x="7" y="44"/>
                </a:lnTo>
                <a:lnTo>
                  <a:pt x="9" y="46"/>
                </a:lnTo>
                <a:lnTo>
                  <a:pt x="12" y="46"/>
                </a:lnTo>
                <a:lnTo>
                  <a:pt x="16" y="44"/>
                </a:lnTo>
                <a:lnTo>
                  <a:pt x="17" y="44"/>
                </a:lnTo>
                <a:lnTo>
                  <a:pt x="21" y="43"/>
                </a:lnTo>
                <a:lnTo>
                  <a:pt x="56" y="14"/>
                </a:lnTo>
                <a:lnTo>
                  <a:pt x="58" y="12"/>
                </a:lnTo>
                <a:lnTo>
                  <a:pt x="58" y="10"/>
                </a:lnTo>
                <a:lnTo>
                  <a:pt x="60" y="7"/>
                </a:lnTo>
                <a:lnTo>
                  <a:pt x="53" y="0"/>
                </a:lnTo>
                <a:lnTo>
                  <a:pt x="41" y="0"/>
                </a:lnTo>
                <a:lnTo>
                  <a:pt x="38" y="2"/>
                </a:lnTo>
                <a:lnTo>
                  <a:pt x="2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E3746150-DBEA-CAED-F4F1-B10D7659D794}"/>
              </a:ext>
            </a:extLst>
          </p:cNvPr>
          <p:cNvSpPr>
            <a:spLocks/>
          </p:cNvSpPr>
          <p:nvPr/>
        </p:nvSpPr>
        <p:spPr bwMode="auto">
          <a:xfrm>
            <a:off x="4186237" y="2288591"/>
            <a:ext cx="104775" cy="100013"/>
          </a:xfrm>
          <a:custGeom>
            <a:avLst/>
            <a:gdLst>
              <a:gd name="T0" fmla="*/ 25 w 66"/>
              <a:gd name="T1" fmla="*/ 3 h 63"/>
              <a:gd name="T2" fmla="*/ 22 w 66"/>
              <a:gd name="T3" fmla="*/ 2 h 63"/>
              <a:gd name="T4" fmla="*/ 20 w 66"/>
              <a:gd name="T5" fmla="*/ 0 h 63"/>
              <a:gd name="T6" fmla="*/ 7 w 66"/>
              <a:gd name="T7" fmla="*/ 0 h 63"/>
              <a:gd name="T8" fmla="*/ 3 w 66"/>
              <a:gd name="T9" fmla="*/ 2 h 63"/>
              <a:gd name="T10" fmla="*/ 0 w 66"/>
              <a:gd name="T11" fmla="*/ 5 h 63"/>
              <a:gd name="T12" fmla="*/ 0 w 66"/>
              <a:gd name="T13" fmla="*/ 10 h 63"/>
              <a:gd name="T14" fmla="*/ 1 w 66"/>
              <a:gd name="T15" fmla="*/ 12 h 63"/>
              <a:gd name="T16" fmla="*/ 40 w 66"/>
              <a:gd name="T17" fmla="*/ 58 h 63"/>
              <a:gd name="T18" fmla="*/ 44 w 66"/>
              <a:gd name="T19" fmla="*/ 61 h 63"/>
              <a:gd name="T20" fmla="*/ 47 w 66"/>
              <a:gd name="T21" fmla="*/ 61 h 63"/>
              <a:gd name="T22" fmla="*/ 51 w 66"/>
              <a:gd name="T23" fmla="*/ 63 h 63"/>
              <a:gd name="T24" fmla="*/ 54 w 66"/>
              <a:gd name="T25" fmla="*/ 61 h 63"/>
              <a:gd name="T26" fmla="*/ 57 w 66"/>
              <a:gd name="T27" fmla="*/ 61 h 63"/>
              <a:gd name="T28" fmla="*/ 61 w 66"/>
              <a:gd name="T29" fmla="*/ 59 h 63"/>
              <a:gd name="T30" fmla="*/ 66 w 66"/>
              <a:gd name="T31" fmla="*/ 54 h 63"/>
              <a:gd name="T32" fmla="*/ 64 w 66"/>
              <a:gd name="T33" fmla="*/ 53 h 63"/>
              <a:gd name="T34" fmla="*/ 64 w 66"/>
              <a:gd name="T35" fmla="*/ 49 h 63"/>
              <a:gd name="T36" fmla="*/ 25 w 66"/>
              <a:gd name="T37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63">
                <a:moveTo>
                  <a:pt x="25" y="3"/>
                </a:moveTo>
                <a:lnTo>
                  <a:pt x="22" y="2"/>
                </a:lnTo>
                <a:lnTo>
                  <a:pt x="20" y="0"/>
                </a:lnTo>
                <a:lnTo>
                  <a:pt x="7" y="0"/>
                </a:lnTo>
                <a:lnTo>
                  <a:pt x="3" y="2"/>
                </a:lnTo>
                <a:lnTo>
                  <a:pt x="0" y="5"/>
                </a:lnTo>
                <a:lnTo>
                  <a:pt x="0" y="10"/>
                </a:lnTo>
                <a:lnTo>
                  <a:pt x="1" y="12"/>
                </a:lnTo>
                <a:lnTo>
                  <a:pt x="40" y="58"/>
                </a:lnTo>
                <a:lnTo>
                  <a:pt x="44" y="61"/>
                </a:lnTo>
                <a:lnTo>
                  <a:pt x="47" y="61"/>
                </a:lnTo>
                <a:lnTo>
                  <a:pt x="51" y="63"/>
                </a:lnTo>
                <a:lnTo>
                  <a:pt x="54" y="61"/>
                </a:lnTo>
                <a:lnTo>
                  <a:pt x="57" y="61"/>
                </a:lnTo>
                <a:lnTo>
                  <a:pt x="61" y="59"/>
                </a:lnTo>
                <a:lnTo>
                  <a:pt x="66" y="54"/>
                </a:lnTo>
                <a:lnTo>
                  <a:pt x="64" y="53"/>
                </a:lnTo>
                <a:lnTo>
                  <a:pt x="64" y="49"/>
                </a:lnTo>
                <a:lnTo>
                  <a:pt x="25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38">
            <a:extLst>
              <a:ext uri="{FF2B5EF4-FFF2-40B4-BE49-F238E27FC236}">
                <a16:creationId xmlns:a16="http://schemas.microsoft.com/office/drawing/2014/main" id="{0E540F2A-9EAD-6F68-9B83-6B7FD8346120}"/>
              </a:ext>
            </a:extLst>
          </p:cNvPr>
          <p:cNvSpPr>
            <a:spLocks/>
          </p:cNvSpPr>
          <p:nvPr/>
        </p:nvSpPr>
        <p:spPr bwMode="auto">
          <a:xfrm>
            <a:off x="4303712" y="2455279"/>
            <a:ext cx="87312" cy="149225"/>
          </a:xfrm>
          <a:custGeom>
            <a:avLst/>
            <a:gdLst>
              <a:gd name="T0" fmla="*/ 22 w 55"/>
              <a:gd name="T1" fmla="*/ 5 h 94"/>
              <a:gd name="T2" fmla="*/ 22 w 55"/>
              <a:gd name="T3" fmla="*/ 4 h 94"/>
              <a:gd name="T4" fmla="*/ 19 w 55"/>
              <a:gd name="T5" fmla="*/ 2 h 94"/>
              <a:gd name="T6" fmla="*/ 17 w 55"/>
              <a:gd name="T7" fmla="*/ 0 h 94"/>
              <a:gd name="T8" fmla="*/ 5 w 55"/>
              <a:gd name="T9" fmla="*/ 0 h 94"/>
              <a:gd name="T10" fmla="*/ 0 w 55"/>
              <a:gd name="T11" fmla="*/ 5 h 94"/>
              <a:gd name="T12" fmla="*/ 0 w 55"/>
              <a:gd name="T13" fmla="*/ 10 h 94"/>
              <a:gd name="T14" fmla="*/ 31 w 55"/>
              <a:gd name="T15" fmla="*/ 87 h 94"/>
              <a:gd name="T16" fmla="*/ 36 w 55"/>
              <a:gd name="T17" fmla="*/ 92 h 94"/>
              <a:gd name="T18" fmla="*/ 39 w 55"/>
              <a:gd name="T19" fmla="*/ 92 h 94"/>
              <a:gd name="T20" fmla="*/ 43 w 55"/>
              <a:gd name="T21" fmla="*/ 94 h 94"/>
              <a:gd name="T22" fmla="*/ 46 w 55"/>
              <a:gd name="T23" fmla="*/ 92 h 94"/>
              <a:gd name="T24" fmla="*/ 48 w 55"/>
              <a:gd name="T25" fmla="*/ 92 h 94"/>
              <a:gd name="T26" fmla="*/ 51 w 55"/>
              <a:gd name="T27" fmla="*/ 90 h 94"/>
              <a:gd name="T28" fmla="*/ 53 w 55"/>
              <a:gd name="T29" fmla="*/ 89 h 94"/>
              <a:gd name="T30" fmla="*/ 53 w 55"/>
              <a:gd name="T31" fmla="*/ 87 h 94"/>
              <a:gd name="T32" fmla="*/ 55 w 55"/>
              <a:gd name="T33" fmla="*/ 85 h 94"/>
              <a:gd name="T34" fmla="*/ 53 w 55"/>
              <a:gd name="T35" fmla="*/ 82 h 94"/>
              <a:gd name="T36" fmla="*/ 22 w 55"/>
              <a:gd name="T37" fmla="*/ 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5" h="94">
                <a:moveTo>
                  <a:pt x="22" y="5"/>
                </a:moveTo>
                <a:lnTo>
                  <a:pt x="22" y="4"/>
                </a:lnTo>
                <a:lnTo>
                  <a:pt x="19" y="2"/>
                </a:lnTo>
                <a:lnTo>
                  <a:pt x="17" y="0"/>
                </a:lnTo>
                <a:lnTo>
                  <a:pt x="5" y="0"/>
                </a:lnTo>
                <a:lnTo>
                  <a:pt x="0" y="5"/>
                </a:lnTo>
                <a:lnTo>
                  <a:pt x="0" y="10"/>
                </a:lnTo>
                <a:lnTo>
                  <a:pt x="31" y="87"/>
                </a:lnTo>
                <a:lnTo>
                  <a:pt x="36" y="92"/>
                </a:lnTo>
                <a:lnTo>
                  <a:pt x="39" y="92"/>
                </a:lnTo>
                <a:lnTo>
                  <a:pt x="43" y="94"/>
                </a:lnTo>
                <a:lnTo>
                  <a:pt x="46" y="92"/>
                </a:lnTo>
                <a:lnTo>
                  <a:pt x="48" y="92"/>
                </a:lnTo>
                <a:lnTo>
                  <a:pt x="51" y="90"/>
                </a:lnTo>
                <a:lnTo>
                  <a:pt x="53" y="89"/>
                </a:lnTo>
                <a:lnTo>
                  <a:pt x="53" y="87"/>
                </a:lnTo>
                <a:lnTo>
                  <a:pt x="55" y="85"/>
                </a:lnTo>
                <a:lnTo>
                  <a:pt x="53" y="82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39">
            <a:extLst>
              <a:ext uri="{FF2B5EF4-FFF2-40B4-BE49-F238E27FC236}">
                <a16:creationId xmlns:a16="http://schemas.microsoft.com/office/drawing/2014/main" id="{76FEC72D-AFBB-9030-EA8B-78E7651F3279}"/>
              </a:ext>
            </a:extLst>
          </p:cNvPr>
          <p:cNvSpPr>
            <a:spLocks/>
          </p:cNvSpPr>
          <p:nvPr/>
        </p:nvSpPr>
        <p:spPr bwMode="auto">
          <a:xfrm>
            <a:off x="4349749" y="2577516"/>
            <a:ext cx="103188" cy="150813"/>
          </a:xfrm>
          <a:custGeom>
            <a:avLst/>
            <a:gdLst>
              <a:gd name="T0" fmla="*/ 26 w 65"/>
              <a:gd name="T1" fmla="*/ 5 h 95"/>
              <a:gd name="T2" fmla="*/ 22 w 65"/>
              <a:gd name="T3" fmla="*/ 1 h 95"/>
              <a:gd name="T4" fmla="*/ 19 w 65"/>
              <a:gd name="T5" fmla="*/ 0 h 95"/>
              <a:gd name="T6" fmla="*/ 5 w 65"/>
              <a:gd name="T7" fmla="*/ 0 h 95"/>
              <a:gd name="T8" fmla="*/ 0 w 65"/>
              <a:gd name="T9" fmla="*/ 5 h 95"/>
              <a:gd name="T10" fmla="*/ 0 w 65"/>
              <a:gd name="T11" fmla="*/ 10 h 95"/>
              <a:gd name="T12" fmla="*/ 38 w 65"/>
              <a:gd name="T13" fmla="*/ 88 h 95"/>
              <a:gd name="T14" fmla="*/ 41 w 65"/>
              <a:gd name="T15" fmla="*/ 91 h 95"/>
              <a:gd name="T16" fmla="*/ 44 w 65"/>
              <a:gd name="T17" fmla="*/ 93 h 95"/>
              <a:gd name="T18" fmla="*/ 48 w 65"/>
              <a:gd name="T19" fmla="*/ 93 h 95"/>
              <a:gd name="T20" fmla="*/ 51 w 65"/>
              <a:gd name="T21" fmla="*/ 95 h 95"/>
              <a:gd name="T22" fmla="*/ 54 w 65"/>
              <a:gd name="T23" fmla="*/ 93 h 95"/>
              <a:gd name="T24" fmla="*/ 58 w 65"/>
              <a:gd name="T25" fmla="*/ 93 h 95"/>
              <a:gd name="T26" fmla="*/ 60 w 65"/>
              <a:gd name="T27" fmla="*/ 91 h 95"/>
              <a:gd name="T28" fmla="*/ 63 w 65"/>
              <a:gd name="T29" fmla="*/ 90 h 95"/>
              <a:gd name="T30" fmla="*/ 63 w 65"/>
              <a:gd name="T31" fmla="*/ 88 h 95"/>
              <a:gd name="T32" fmla="*/ 65 w 65"/>
              <a:gd name="T33" fmla="*/ 85 h 95"/>
              <a:gd name="T34" fmla="*/ 63 w 65"/>
              <a:gd name="T35" fmla="*/ 83 h 95"/>
              <a:gd name="T36" fmla="*/ 26 w 65"/>
              <a:gd name="T37" fmla="*/ 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95">
                <a:moveTo>
                  <a:pt x="26" y="5"/>
                </a:moveTo>
                <a:lnTo>
                  <a:pt x="22" y="1"/>
                </a:lnTo>
                <a:lnTo>
                  <a:pt x="19" y="0"/>
                </a:lnTo>
                <a:lnTo>
                  <a:pt x="5" y="0"/>
                </a:lnTo>
                <a:lnTo>
                  <a:pt x="0" y="5"/>
                </a:lnTo>
                <a:lnTo>
                  <a:pt x="0" y="10"/>
                </a:lnTo>
                <a:lnTo>
                  <a:pt x="38" y="88"/>
                </a:lnTo>
                <a:lnTo>
                  <a:pt x="41" y="91"/>
                </a:lnTo>
                <a:lnTo>
                  <a:pt x="44" y="93"/>
                </a:lnTo>
                <a:lnTo>
                  <a:pt x="48" y="93"/>
                </a:lnTo>
                <a:lnTo>
                  <a:pt x="51" y="95"/>
                </a:lnTo>
                <a:lnTo>
                  <a:pt x="54" y="93"/>
                </a:lnTo>
                <a:lnTo>
                  <a:pt x="58" y="93"/>
                </a:lnTo>
                <a:lnTo>
                  <a:pt x="60" y="91"/>
                </a:lnTo>
                <a:lnTo>
                  <a:pt x="63" y="90"/>
                </a:lnTo>
                <a:lnTo>
                  <a:pt x="63" y="88"/>
                </a:lnTo>
                <a:lnTo>
                  <a:pt x="65" y="85"/>
                </a:lnTo>
                <a:lnTo>
                  <a:pt x="63" y="83"/>
                </a:lnTo>
                <a:lnTo>
                  <a:pt x="2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40">
            <a:extLst>
              <a:ext uri="{FF2B5EF4-FFF2-40B4-BE49-F238E27FC236}">
                <a16:creationId xmlns:a16="http://schemas.microsoft.com/office/drawing/2014/main" id="{F918ECEF-D576-5919-4DE3-AEB07B663716}"/>
              </a:ext>
            </a:extLst>
          </p:cNvPr>
          <p:cNvSpPr>
            <a:spLocks/>
          </p:cNvSpPr>
          <p:nvPr/>
        </p:nvSpPr>
        <p:spPr bwMode="auto">
          <a:xfrm>
            <a:off x="4411662" y="2701341"/>
            <a:ext cx="95250" cy="161925"/>
          </a:xfrm>
          <a:custGeom>
            <a:avLst/>
            <a:gdLst>
              <a:gd name="T0" fmla="*/ 22 w 60"/>
              <a:gd name="T1" fmla="*/ 5 h 102"/>
              <a:gd name="T2" fmla="*/ 22 w 60"/>
              <a:gd name="T3" fmla="*/ 3 h 102"/>
              <a:gd name="T4" fmla="*/ 19 w 60"/>
              <a:gd name="T5" fmla="*/ 1 h 102"/>
              <a:gd name="T6" fmla="*/ 17 w 60"/>
              <a:gd name="T7" fmla="*/ 0 h 102"/>
              <a:gd name="T8" fmla="*/ 5 w 60"/>
              <a:gd name="T9" fmla="*/ 0 h 102"/>
              <a:gd name="T10" fmla="*/ 4 w 60"/>
              <a:gd name="T11" fmla="*/ 1 h 102"/>
              <a:gd name="T12" fmla="*/ 0 w 60"/>
              <a:gd name="T13" fmla="*/ 3 h 102"/>
              <a:gd name="T14" fmla="*/ 0 w 60"/>
              <a:gd name="T15" fmla="*/ 10 h 102"/>
              <a:gd name="T16" fmla="*/ 36 w 60"/>
              <a:gd name="T17" fmla="*/ 95 h 102"/>
              <a:gd name="T18" fmla="*/ 41 w 60"/>
              <a:gd name="T19" fmla="*/ 100 h 102"/>
              <a:gd name="T20" fmla="*/ 44 w 60"/>
              <a:gd name="T21" fmla="*/ 100 h 102"/>
              <a:gd name="T22" fmla="*/ 48 w 60"/>
              <a:gd name="T23" fmla="*/ 102 h 102"/>
              <a:gd name="T24" fmla="*/ 51 w 60"/>
              <a:gd name="T25" fmla="*/ 100 h 102"/>
              <a:gd name="T26" fmla="*/ 53 w 60"/>
              <a:gd name="T27" fmla="*/ 100 h 102"/>
              <a:gd name="T28" fmla="*/ 56 w 60"/>
              <a:gd name="T29" fmla="*/ 98 h 102"/>
              <a:gd name="T30" fmla="*/ 58 w 60"/>
              <a:gd name="T31" fmla="*/ 97 h 102"/>
              <a:gd name="T32" fmla="*/ 58 w 60"/>
              <a:gd name="T33" fmla="*/ 95 h 102"/>
              <a:gd name="T34" fmla="*/ 60 w 60"/>
              <a:gd name="T35" fmla="*/ 91 h 102"/>
              <a:gd name="T36" fmla="*/ 58 w 60"/>
              <a:gd name="T37" fmla="*/ 90 h 102"/>
              <a:gd name="T38" fmla="*/ 22 w 60"/>
              <a:gd name="T39" fmla="*/ 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102">
                <a:moveTo>
                  <a:pt x="22" y="5"/>
                </a:moveTo>
                <a:lnTo>
                  <a:pt x="22" y="3"/>
                </a:lnTo>
                <a:lnTo>
                  <a:pt x="19" y="1"/>
                </a:lnTo>
                <a:lnTo>
                  <a:pt x="17" y="0"/>
                </a:lnTo>
                <a:lnTo>
                  <a:pt x="5" y="0"/>
                </a:lnTo>
                <a:lnTo>
                  <a:pt x="4" y="1"/>
                </a:lnTo>
                <a:lnTo>
                  <a:pt x="0" y="3"/>
                </a:lnTo>
                <a:lnTo>
                  <a:pt x="0" y="10"/>
                </a:lnTo>
                <a:lnTo>
                  <a:pt x="36" y="95"/>
                </a:lnTo>
                <a:lnTo>
                  <a:pt x="41" y="100"/>
                </a:lnTo>
                <a:lnTo>
                  <a:pt x="44" y="100"/>
                </a:lnTo>
                <a:lnTo>
                  <a:pt x="48" y="102"/>
                </a:lnTo>
                <a:lnTo>
                  <a:pt x="51" y="100"/>
                </a:lnTo>
                <a:lnTo>
                  <a:pt x="53" y="100"/>
                </a:lnTo>
                <a:lnTo>
                  <a:pt x="56" y="98"/>
                </a:lnTo>
                <a:lnTo>
                  <a:pt x="58" y="97"/>
                </a:lnTo>
                <a:lnTo>
                  <a:pt x="58" y="95"/>
                </a:lnTo>
                <a:lnTo>
                  <a:pt x="60" y="91"/>
                </a:lnTo>
                <a:lnTo>
                  <a:pt x="58" y="90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41">
            <a:extLst>
              <a:ext uri="{FF2B5EF4-FFF2-40B4-BE49-F238E27FC236}">
                <a16:creationId xmlns:a16="http://schemas.microsoft.com/office/drawing/2014/main" id="{D244574B-BB21-CAB4-8729-95E0B17CD64F}"/>
              </a:ext>
            </a:extLst>
          </p:cNvPr>
          <p:cNvSpPr>
            <a:spLocks/>
          </p:cNvSpPr>
          <p:nvPr/>
        </p:nvSpPr>
        <p:spPr bwMode="auto">
          <a:xfrm>
            <a:off x="4468812" y="2836279"/>
            <a:ext cx="90487" cy="171450"/>
          </a:xfrm>
          <a:custGeom>
            <a:avLst/>
            <a:gdLst>
              <a:gd name="T0" fmla="*/ 22 w 57"/>
              <a:gd name="T1" fmla="*/ 5 h 108"/>
              <a:gd name="T2" fmla="*/ 22 w 57"/>
              <a:gd name="T3" fmla="*/ 3 h 108"/>
              <a:gd name="T4" fmla="*/ 20 w 57"/>
              <a:gd name="T5" fmla="*/ 1 h 108"/>
              <a:gd name="T6" fmla="*/ 17 w 57"/>
              <a:gd name="T7" fmla="*/ 0 h 108"/>
              <a:gd name="T8" fmla="*/ 5 w 57"/>
              <a:gd name="T9" fmla="*/ 0 h 108"/>
              <a:gd name="T10" fmla="*/ 0 w 57"/>
              <a:gd name="T11" fmla="*/ 5 h 108"/>
              <a:gd name="T12" fmla="*/ 0 w 57"/>
              <a:gd name="T13" fmla="*/ 10 h 108"/>
              <a:gd name="T14" fmla="*/ 34 w 57"/>
              <a:gd name="T15" fmla="*/ 101 h 108"/>
              <a:gd name="T16" fmla="*/ 39 w 57"/>
              <a:gd name="T17" fmla="*/ 107 h 108"/>
              <a:gd name="T18" fmla="*/ 42 w 57"/>
              <a:gd name="T19" fmla="*/ 107 h 108"/>
              <a:gd name="T20" fmla="*/ 46 w 57"/>
              <a:gd name="T21" fmla="*/ 108 h 108"/>
              <a:gd name="T22" fmla="*/ 47 w 57"/>
              <a:gd name="T23" fmla="*/ 107 h 108"/>
              <a:gd name="T24" fmla="*/ 51 w 57"/>
              <a:gd name="T25" fmla="*/ 107 h 108"/>
              <a:gd name="T26" fmla="*/ 54 w 57"/>
              <a:gd name="T27" fmla="*/ 105 h 108"/>
              <a:gd name="T28" fmla="*/ 56 w 57"/>
              <a:gd name="T29" fmla="*/ 103 h 108"/>
              <a:gd name="T30" fmla="*/ 56 w 57"/>
              <a:gd name="T31" fmla="*/ 101 h 108"/>
              <a:gd name="T32" fmla="*/ 57 w 57"/>
              <a:gd name="T33" fmla="*/ 100 h 108"/>
              <a:gd name="T34" fmla="*/ 56 w 57"/>
              <a:gd name="T35" fmla="*/ 96 h 108"/>
              <a:gd name="T36" fmla="*/ 22 w 57"/>
              <a:gd name="T37" fmla="*/ 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08">
                <a:moveTo>
                  <a:pt x="22" y="5"/>
                </a:move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5" y="0"/>
                </a:lnTo>
                <a:lnTo>
                  <a:pt x="0" y="5"/>
                </a:lnTo>
                <a:lnTo>
                  <a:pt x="0" y="10"/>
                </a:lnTo>
                <a:lnTo>
                  <a:pt x="34" y="101"/>
                </a:lnTo>
                <a:lnTo>
                  <a:pt x="39" y="107"/>
                </a:lnTo>
                <a:lnTo>
                  <a:pt x="42" y="107"/>
                </a:lnTo>
                <a:lnTo>
                  <a:pt x="46" y="108"/>
                </a:lnTo>
                <a:lnTo>
                  <a:pt x="47" y="107"/>
                </a:lnTo>
                <a:lnTo>
                  <a:pt x="51" y="107"/>
                </a:lnTo>
                <a:lnTo>
                  <a:pt x="54" y="105"/>
                </a:lnTo>
                <a:lnTo>
                  <a:pt x="56" y="103"/>
                </a:lnTo>
                <a:lnTo>
                  <a:pt x="56" y="101"/>
                </a:lnTo>
                <a:lnTo>
                  <a:pt x="57" y="100"/>
                </a:lnTo>
                <a:lnTo>
                  <a:pt x="56" y="96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CA536F49-CF20-A632-77FF-C97CBBC8619B}"/>
              </a:ext>
            </a:extLst>
          </p:cNvPr>
          <p:cNvSpPr>
            <a:spLocks/>
          </p:cNvSpPr>
          <p:nvPr/>
        </p:nvSpPr>
        <p:spPr bwMode="auto">
          <a:xfrm>
            <a:off x="4586287" y="3126791"/>
            <a:ext cx="727075" cy="792163"/>
          </a:xfrm>
          <a:custGeom>
            <a:avLst/>
            <a:gdLst>
              <a:gd name="T0" fmla="*/ 448 w 458"/>
              <a:gd name="T1" fmla="*/ 496 h 499"/>
              <a:gd name="T2" fmla="*/ 430 w 458"/>
              <a:gd name="T3" fmla="*/ 491 h 499"/>
              <a:gd name="T4" fmla="*/ 409 w 458"/>
              <a:gd name="T5" fmla="*/ 487 h 499"/>
              <a:gd name="T6" fmla="*/ 397 w 458"/>
              <a:gd name="T7" fmla="*/ 482 h 499"/>
              <a:gd name="T8" fmla="*/ 380 w 458"/>
              <a:gd name="T9" fmla="*/ 479 h 499"/>
              <a:gd name="T10" fmla="*/ 368 w 458"/>
              <a:gd name="T11" fmla="*/ 474 h 499"/>
              <a:gd name="T12" fmla="*/ 352 w 458"/>
              <a:gd name="T13" fmla="*/ 470 h 499"/>
              <a:gd name="T14" fmla="*/ 345 w 458"/>
              <a:gd name="T15" fmla="*/ 465 h 499"/>
              <a:gd name="T16" fmla="*/ 333 w 458"/>
              <a:gd name="T17" fmla="*/ 462 h 499"/>
              <a:gd name="T18" fmla="*/ 324 w 458"/>
              <a:gd name="T19" fmla="*/ 457 h 499"/>
              <a:gd name="T20" fmla="*/ 312 w 458"/>
              <a:gd name="T21" fmla="*/ 452 h 499"/>
              <a:gd name="T22" fmla="*/ 301 w 458"/>
              <a:gd name="T23" fmla="*/ 441 h 499"/>
              <a:gd name="T24" fmla="*/ 287 w 458"/>
              <a:gd name="T25" fmla="*/ 435 h 499"/>
              <a:gd name="T26" fmla="*/ 279 w 458"/>
              <a:gd name="T27" fmla="*/ 426 h 499"/>
              <a:gd name="T28" fmla="*/ 268 w 458"/>
              <a:gd name="T29" fmla="*/ 421 h 499"/>
              <a:gd name="T30" fmla="*/ 260 w 458"/>
              <a:gd name="T31" fmla="*/ 412 h 499"/>
              <a:gd name="T32" fmla="*/ 250 w 458"/>
              <a:gd name="T33" fmla="*/ 407 h 499"/>
              <a:gd name="T34" fmla="*/ 241 w 458"/>
              <a:gd name="T35" fmla="*/ 397 h 499"/>
              <a:gd name="T36" fmla="*/ 233 w 458"/>
              <a:gd name="T37" fmla="*/ 390 h 499"/>
              <a:gd name="T38" fmla="*/ 224 w 458"/>
              <a:gd name="T39" fmla="*/ 382 h 499"/>
              <a:gd name="T40" fmla="*/ 216 w 458"/>
              <a:gd name="T41" fmla="*/ 375 h 499"/>
              <a:gd name="T42" fmla="*/ 209 w 458"/>
              <a:gd name="T43" fmla="*/ 365 h 499"/>
              <a:gd name="T44" fmla="*/ 202 w 458"/>
              <a:gd name="T45" fmla="*/ 358 h 499"/>
              <a:gd name="T46" fmla="*/ 194 w 458"/>
              <a:gd name="T47" fmla="*/ 348 h 499"/>
              <a:gd name="T48" fmla="*/ 187 w 458"/>
              <a:gd name="T49" fmla="*/ 338 h 499"/>
              <a:gd name="T50" fmla="*/ 180 w 458"/>
              <a:gd name="T51" fmla="*/ 331 h 499"/>
              <a:gd name="T52" fmla="*/ 172 w 458"/>
              <a:gd name="T53" fmla="*/ 317 h 499"/>
              <a:gd name="T54" fmla="*/ 163 w 458"/>
              <a:gd name="T55" fmla="*/ 307 h 499"/>
              <a:gd name="T56" fmla="*/ 155 w 458"/>
              <a:gd name="T57" fmla="*/ 297 h 499"/>
              <a:gd name="T58" fmla="*/ 146 w 458"/>
              <a:gd name="T59" fmla="*/ 283 h 499"/>
              <a:gd name="T60" fmla="*/ 138 w 458"/>
              <a:gd name="T61" fmla="*/ 270 h 499"/>
              <a:gd name="T62" fmla="*/ 133 w 458"/>
              <a:gd name="T63" fmla="*/ 263 h 499"/>
              <a:gd name="T64" fmla="*/ 126 w 458"/>
              <a:gd name="T65" fmla="*/ 250 h 499"/>
              <a:gd name="T66" fmla="*/ 121 w 458"/>
              <a:gd name="T67" fmla="*/ 239 h 499"/>
              <a:gd name="T68" fmla="*/ 114 w 458"/>
              <a:gd name="T69" fmla="*/ 229 h 499"/>
              <a:gd name="T70" fmla="*/ 106 w 458"/>
              <a:gd name="T71" fmla="*/ 212 h 499"/>
              <a:gd name="T72" fmla="*/ 99 w 458"/>
              <a:gd name="T73" fmla="*/ 199 h 499"/>
              <a:gd name="T74" fmla="*/ 95 w 458"/>
              <a:gd name="T75" fmla="*/ 188 h 499"/>
              <a:gd name="T76" fmla="*/ 90 w 458"/>
              <a:gd name="T77" fmla="*/ 182 h 499"/>
              <a:gd name="T78" fmla="*/ 87 w 458"/>
              <a:gd name="T79" fmla="*/ 170 h 499"/>
              <a:gd name="T80" fmla="*/ 82 w 458"/>
              <a:gd name="T81" fmla="*/ 163 h 499"/>
              <a:gd name="T82" fmla="*/ 78 w 458"/>
              <a:gd name="T83" fmla="*/ 153 h 499"/>
              <a:gd name="T84" fmla="*/ 73 w 458"/>
              <a:gd name="T85" fmla="*/ 146 h 499"/>
              <a:gd name="T86" fmla="*/ 70 w 458"/>
              <a:gd name="T87" fmla="*/ 136 h 499"/>
              <a:gd name="T88" fmla="*/ 65 w 458"/>
              <a:gd name="T89" fmla="*/ 129 h 499"/>
              <a:gd name="T90" fmla="*/ 62 w 458"/>
              <a:gd name="T91" fmla="*/ 119 h 499"/>
              <a:gd name="T92" fmla="*/ 56 w 458"/>
              <a:gd name="T93" fmla="*/ 112 h 499"/>
              <a:gd name="T94" fmla="*/ 53 w 458"/>
              <a:gd name="T95" fmla="*/ 102 h 499"/>
              <a:gd name="T96" fmla="*/ 48 w 458"/>
              <a:gd name="T97" fmla="*/ 95 h 499"/>
              <a:gd name="T98" fmla="*/ 45 w 458"/>
              <a:gd name="T99" fmla="*/ 85 h 499"/>
              <a:gd name="T100" fmla="*/ 39 w 458"/>
              <a:gd name="T101" fmla="*/ 78 h 499"/>
              <a:gd name="T102" fmla="*/ 36 w 458"/>
              <a:gd name="T103" fmla="*/ 68 h 499"/>
              <a:gd name="T104" fmla="*/ 31 w 458"/>
              <a:gd name="T105" fmla="*/ 59 h 499"/>
              <a:gd name="T106" fmla="*/ 28 w 458"/>
              <a:gd name="T107" fmla="*/ 48 h 499"/>
              <a:gd name="T108" fmla="*/ 23 w 458"/>
              <a:gd name="T109" fmla="*/ 41 h 499"/>
              <a:gd name="T110" fmla="*/ 19 w 458"/>
              <a:gd name="T111" fmla="*/ 29 h 499"/>
              <a:gd name="T112" fmla="*/ 14 w 458"/>
              <a:gd name="T113" fmla="*/ 20 h 499"/>
              <a:gd name="T114" fmla="*/ 11 w 458"/>
              <a:gd name="T115" fmla="*/ 8 h 499"/>
              <a:gd name="T116" fmla="*/ 6 w 458"/>
              <a:gd name="T117" fmla="*/ 2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8" h="499">
                <a:moveTo>
                  <a:pt x="0" y="0"/>
                </a:moveTo>
                <a:lnTo>
                  <a:pt x="0" y="499"/>
                </a:lnTo>
                <a:lnTo>
                  <a:pt x="458" y="497"/>
                </a:lnTo>
                <a:lnTo>
                  <a:pt x="458" y="496"/>
                </a:lnTo>
                <a:lnTo>
                  <a:pt x="448" y="496"/>
                </a:lnTo>
                <a:lnTo>
                  <a:pt x="448" y="494"/>
                </a:lnTo>
                <a:lnTo>
                  <a:pt x="440" y="494"/>
                </a:lnTo>
                <a:lnTo>
                  <a:pt x="440" y="492"/>
                </a:lnTo>
                <a:lnTo>
                  <a:pt x="430" y="492"/>
                </a:lnTo>
                <a:lnTo>
                  <a:pt x="430" y="491"/>
                </a:lnTo>
                <a:lnTo>
                  <a:pt x="421" y="491"/>
                </a:lnTo>
                <a:lnTo>
                  <a:pt x="421" y="489"/>
                </a:lnTo>
                <a:lnTo>
                  <a:pt x="414" y="489"/>
                </a:lnTo>
                <a:lnTo>
                  <a:pt x="414" y="487"/>
                </a:lnTo>
                <a:lnTo>
                  <a:pt x="409" y="487"/>
                </a:lnTo>
                <a:lnTo>
                  <a:pt x="409" y="485"/>
                </a:lnTo>
                <a:lnTo>
                  <a:pt x="402" y="485"/>
                </a:lnTo>
                <a:lnTo>
                  <a:pt x="402" y="484"/>
                </a:lnTo>
                <a:lnTo>
                  <a:pt x="397" y="484"/>
                </a:lnTo>
                <a:lnTo>
                  <a:pt x="397" y="482"/>
                </a:lnTo>
                <a:lnTo>
                  <a:pt x="391" y="482"/>
                </a:lnTo>
                <a:lnTo>
                  <a:pt x="391" y="480"/>
                </a:lnTo>
                <a:lnTo>
                  <a:pt x="385" y="480"/>
                </a:lnTo>
                <a:lnTo>
                  <a:pt x="385" y="479"/>
                </a:lnTo>
                <a:lnTo>
                  <a:pt x="380" y="479"/>
                </a:lnTo>
                <a:lnTo>
                  <a:pt x="380" y="477"/>
                </a:lnTo>
                <a:lnTo>
                  <a:pt x="374" y="477"/>
                </a:lnTo>
                <a:lnTo>
                  <a:pt x="374" y="475"/>
                </a:lnTo>
                <a:lnTo>
                  <a:pt x="368" y="475"/>
                </a:lnTo>
                <a:lnTo>
                  <a:pt x="368" y="474"/>
                </a:lnTo>
                <a:lnTo>
                  <a:pt x="363" y="474"/>
                </a:lnTo>
                <a:lnTo>
                  <a:pt x="363" y="472"/>
                </a:lnTo>
                <a:lnTo>
                  <a:pt x="357" y="472"/>
                </a:lnTo>
                <a:lnTo>
                  <a:pt x="357" y="470"/>
                </a:lnTo>
                <a:lnTo>
                  <a:pt x="352" y="470"/>
                </a:lnTo>
                <a:lnTo>
                  <a:pt x="352" y="469"/>
                </a:lnTo>
                <a:lnTo>
                  <a:pt x="348" y="469"/>
                </a:lnTo>
                <a:lnTo>
                  <a:pt x="348" y="467"/>
                </a:lnTo>
                <a:lnTo>
                  <a:pt x="345" y="467"/>
                </a:lnTo>
                <a:lnTo>
                  <a:pt x="345" y="465"/>
                </a:lnTo>
                <a:lnTo>
                  <a:pt x="340" y="465"/>
                </a:lnTo>
                <a:lnTo>
                  <a:pt x="340" y="463"/>
                </a:lnTo>
                <a:lnTo>
                  <a:pt x="336" y="463"/>
                </a:lnTo>
                <a:lnTo>
                  <a:pt x="336" y="462"/>
                </a:lnTo>
                <a:lnTo>
                  <a:pt x="333" y="462"/>
                </a:lnTo>
                <a:lnTo>
                  <a:pt x="333" y="460"/>
                </a:lnTo>
                <a:lnTo>
                  <a:pt x="329" y="460"/>
                </a:lnTo>
                <a:lnTo>
                  <a:pt x="329" y="458"/>
                </a:lnTo>
                <a:lnTo>
                  <a:pt x="324" y="458"/>
                </a:lnTo>
                <a:lnTo>
                  <a:pt x="324" y="457"/>
                </a:lnTo>
                <a:lnTo>
                  <a:pt x="321" y="457"/>
                </a:lnTo>
                <a:lnTo>
                  <a:pt x="321" y="455"/>
                </a:lnTo>
                <a:lnTo>
                  <a:pt x="318" y="455"/>
                </a:lnTo>
                <a:lnTo>
                  <a:pt x="316" y="452"/>
                </a:lnTo>
                <a:lnTo>
                  <a:pt x="312" y="452"/>
                </a:lnTo>
                <a:lnTo>
                  <a:pt x="311" y="448"/>
                </a:lnTo>
                <a:lnTo>
                  <a:pt x="307" y="448"/>
                </a:lnTo>
                <a:lnTo>
                  <a:pt x="306" y="445"/>
                </a:lnTo>
                <a:lnTo>
                  <a:pt x="302" y="445"/>
                </a:lnTo>
                <a:lnTo>
                  <a:pt x="301" y="441"/>
                </a:lnTo>
                <a:lnTo>
                  <a:pt x="297" y="441"/>
                </a:lnTo>
                <a:lnTo>
                  <a:pt x="296" y="438"/>
                </a:lnTo>
                <a:lnTo>
                  <a:pt x="292" y="438"/>
                </a:lnTo>
                <a:lnTo>
                  <a:pt x="290" y="435"/>
                </a:lnTo>
                <a:lnTo>
                  <a:pt x="287" y="435"/>
                </a:lnTo>
                <a:lnTo>
                  <a:pt x="285" y="431"/>
                </a:lnTo>
                <a:lnTo>
                  <a:pt x="284" y="431"/>
                </a:lnTo>
                <a:lnTo>
                  <a:pt x="284" y="429"/>
                </a:lnTo>
                <a:lnTo>
                  <a:pt x="280" y="429"/>
                </a:lnTo>
                <a:lnTo>
                  <a:pt x="279" y="426"/>
                </a:lnTo>
                <a:lnTo>
                  <a:pt x="275" y="426"/>
                </a:lnTo>
                <a:lnTo>
                  <a:pt x="273" y="423"/>
                </a:lnTo>
                <a:lnTo>
                  <a:pt x="272" y="423"/>
                </a:lnTo>
                <a:lnTo>
                  <a:pt x="272" y="421"/>
                </a:lnTo>
                <a:lnTo>
                  <a:pt x="268" y="421"/>
                </a:lnTo>
                <a:lnTo>
                  <a:pt x="267" y="418"/>
                </a:lnTo>
                <a:lnTo>
                  <a:pt x="265" y="418"/>
                </a:lnTo>
                <a:lnTo>
                  <a:pt x="265" y="416"/>
                </a:lnTo>
                <a:lnTo>
                  <a:pt x="262" y="416"/>
                </a:lnTo>
                <a:lnTo>
                  <a:pt x="260" y="412"/>
                </a:lnTo>
                <a:lnTo>
                  <a:pt x="257" y="412"/>
                </a:lnTo>
                <a:lnTo>
                  <a:pt x="255" y="409"/>
                </a:lnTo>
                <a:lnTo>
                  <a:pt x="253" y="409"/>
                </a:lnTo>
                <a:lnTo>
                  <a:pt x="253" y="407"/>
                </a:lnTo>
                <a:lnTo>
                  <a:pt x="250" y="407"/>
                </a:lnTo>
                <a:lnTo>
                  <a:pt x="248" y="404"/>
                </a:lnTo>
                <a:lnTo>
                  <a:pt x="246" y="404"/>
                </a:lnTo>
                <a:lnTo>
                  <a:pt x="245" y="401"/>
                </a:lnTo>
                <a:lnTo>
                  <a:pt x="243" y="401"/>
                </a:lnTo>
                <a:lnTo>
                  <a:pt x="241" y="397"/>
                </a:lnTo>
                <a:lnTo>
                  <a:pt x="240" y="397"/>
                </a:lnTo>
                <a:lnTo>
                  <a:pt x="238" y="394"/>
                </a:lnTo>
                <a:lnTo>
                  <a:pt x="236" y="394"/>
                </a:lnTo>
                <a:lnTo>
                  <a:pt x="234" y="390"/>
                </a:lnTo>
                <a:lnTo>
                  <a:pt x="233" y="390"/>
                </a:lnTo>
                <a:lnTo>
                  <a:pt x="233" y="389"/>
                </a:lnTo>
                <a:lnTo>
                  <a:pt x="229" y="389"/>
                </a:lnTo>
                <a:lnTo>
                  <a:pt x="228" y="385"/>
                </a:lnTo>
                <a:lnTo>
                  <a:pt x="226" y="385"/>
                </a:lnTo>
                <a:lnTo>
                  <a:pt x="224" y="382"/>
                </a:lnTo>
                <a:lnTo>
                  <a:pt x="223" y="382"/>
                </a:lnTo>
                <a:lnTo>
                  <a:pt x="221" y="379"/>
                </a:lnTo>
                <a:lnTo>
                  <a:pt x="219" y="379"/>
                </a:lnTo>
                <a:lnTo>
                  <a:pt x="218" y="375"/>
                </a:lnTo>
                <a:lnTo>
                  <a:pt x="216" y="375"/>
                </a:lnTo>
                <a:lnTo>
                  <a:pt x="214" y="372"/>
                </a:lnTo>
                <a:lnTo>
                  <a:pt x="212" y="372"/>
                </a:lnTo>
                <a:lnTo>
                  <a:pt x="211" y="368"/>
                </a:lnTo>
                <a:lnTo>
                  <a:pt x="209" y="368"/>
                </a:lnTo>
                <a:lnTo>
                  <a:pt x="209" y="365"/>
                </a:lnTo>
                <a:lnTo>
                  <a:pt x="207" y="365"/>
                </a:lnTo>
                <a:lnTo>
                  <a:pt x="206" y="362"/>
                </a:lnTo>
                <a:lnTo>
                  <a:pt x="204" y="362"/>
                </a:lnTo>
                <a:lnTo>
                  <a:pt x="204" y="358"/>
                </a:lnTo>
                <a:lnTo>
                  <a:pt x="202" y="358"/>
                </a:lnTo>
                <a:lnTo>
                  <a:pt x="201" y="355"/>
                </a:lnTo>
                <a:lnTo>
                  <a:pt x="199" y="355"/>
                </a:lnTo>
                <a:lnTo>
                  <a:pt x="197" y="351"/>
                </a:lnTo>
                <a:lnTo>
                  <a:pt x="195" y="348"/>
                </a:lnTo>
                <a:lnTo>
                  <a:pt x="194" y="348"/>
                </a:lnTo>
                <a:lnTo>
                  <a:pt x="192" y="345"/>
                </a:lnTo>
                <a:lnTo>
                  <a:pt x="190" y="345"/>
                </a:lnTo>
                <a:lnTo>
                  <a:pt x="190" y="341"/>
                </a:lnTo>
                <a:lnTo>
                  <a:pt x="189" y="341"/>
                </a:lnTo>
                <a:lnTo>
                  <a:pt x="187" y="338"/>
                </a:lnTo>
                <a:lnTo>
                  <a:pt x="185" y="338"/>
                </a:lnTo>
                <a:lnTo>
                  <a:pt x="185" y="334"/>
                </a:lnTo>
                <a:lnTo>
                  <a:pt x="184" y="334"/>
                </a:lnTo>
                <a:lnTo>
                  <a:pt x="182" y="331"/>
                </a:lnTo>
                <a:lnTo>
                  <a:pt x="180" y="331"/>
                </a:lnTo>
                <a:lnTo>
                  <a:pt x="179" y="328"/>
                </a:lnTo>
                <a:lnTo>
                  <a:pt x="177" y="324"/>
                </a:lnTo>
                <a:lnTo>
                  <a:pt x="175" y="324"/>
                </a:lnTo>
                <a:lnTo>
                  <a:pt x="173" y="321"/>
                </a:lnTo>
                <a:lnTo>
                  <a:pt x="172" y="317"/>
                </a:lnTo>
                <a:lnTo>
                  <a:pt x="170" y="317"/>
                </a:lnTo>
                <a:lnTo>
                  <a:pt x="168" y="314"/>
                </a:lnTo>
                <a:lnTo>
                  <a:pt x="167" y="311"/>
                </a:lnTo>
                <a:lnTo>
                  <a:pt x="165" y="311"/>
                </a:lnTo>
                <a:lnTo>
                  <a:pt x="163" y="307"/>
                </a:lnTo>
                <a:lnTo>
                  <a:pt x="162" y="304"/>
                </a:lnTo>
                <a:lnTo>
                  <a:pt x="160" y="304"/>
                </a:lnTo>
                <a:lnTo>
                  <a:pt x="158" y="300"/>
                </a:lnTo>
                <a:lnTo>
                  <a:pt x="156" y="297"/>
                </a:lnTo>
                <a:lnTo>
                  <a:pt x="155" y="297"/>
                </a:lnTo>
                <a:lnTo>
                  <a:pt x="153" y="294"/>
                </a:lnTo>
                <a:lnTo>
                  <a:pt x="151" y="290"/>
                </a:lnTo>
                <a:lnTo>
                  <a:pt x="150" y="290"/>
                </a:lnTo>
                <a:lnTo>
                  <a:pt x="148" y="287"/>
                </a:lnTo>
                <a:lnTo>
                  <a:pt x="146" y="283"/>
                </a:lnTo>
                <a:lnTo>
                  <a:pt x="145" y="283"/>
                </a:lnTo>
                <a:lnTo>
                  <a:pt x="143" y="280"/>
                </a:lnTo>
                <a:lnTo>
                  <a:pt x="141" y="277"/>
                </a:lnTo>
                <a:lnTo>
                  <a:pt x="140" y="273"/>
                </a:lnTo>
                <a:lnTo>
                  <a:pt x="138" y="270"/>
                </a:lnTo>
                <a:lnTo>
                  <a:pt x="136" y="270"/>
                </a:lnTo>
                <a:lnTo>
                  <a:pt x="136" y="267"/>
                </a:lnTo>
                <a:lnTo>
                  <a:pt x="134" y="267"/>
                </a:lnTo>
                <a:lnTo>
                  <a:pt x="134" y="263"/>
                </a:lnTo>
                <a:lnTo>
                  <a:pt x="133" y="263"/>
                </a:lnTo>
                <a:lnTo>
                  <a:pt x="133" y="260"/>
                </a:lnTo>
                <a:lnTo>
                  <a:pt x="131" y="260"/>
                </a:lnTo>
                <a:lnTo>
                  <a:pt x="129" y="256"/>
                </a:lnTo>
                <a:lnTo>
                  <a:pt x="128" y="253"/>
                </a:lnTo>
                <a:lnTo>
                  <a:pt x="126" y="250"/>
                </a:lnTo>
                <a:lnTo>
                  <a:pt x="124" y="246"/>
                </a:lnTo>
                <a:lnTo>
                  <a:pt x="123" y="246"/>
                </a:lnTo>
                <a:lnTo>
                  <a:pt x="123" y="243"/>
                </a:lnTo>
                <a:lnTo>
                  <a:pt x="121" y="243"/>
                </a:lnTo>
                <a:lnTo>
                  <a:pt x="121" y="239"/>
                </a:lnTo>
                <a:lnTo>
                  <a:pt x="119" y="239"/>
                </a:lnTo>
                <a:lnTo>
                  <a:pt x="119" y="236"/>
                </a:lnTo>
                <a:lnTo>
                  <a:pt x="117" y="236"/>
                </a:lnTo>
                <a:lnTo>
                  <a:pt x="116" y="233"/>
                </a:lnTo>
                <a:lnTo>
                  <a:pt x="114" y="229"/>
                </a:lnTo>
                <a:lnTo>
                  <a:pt x="112" y="226"/>
                </a:lnTo>
                <a:lnTo>
                  <a:pt x="111" y="222"/>
                </a:lnTo>
                <a:lnTo>
                  <a:pt x="109" y="219"/>
                </a:lnTo>
                <a:lnTo>
                  <a:pt x="107" y="216"/>
                </a:lnTo>
                <a:lnTo>
                  <a:pt x="106" y="212"/>
                </a:lnTo>
                <a:lnTo>
                  <a:pt x="104" y="209"/>
                </a:lnTo>
                <a:lnTo>
                  <a:pt x="102" y="205"/>
                </a:lnTo>
                <a:lnTo>
                  <a:pt x="101" y="202"/>
                </a:lnTo>
                <a:lnTo>
                  <a:pt x="101" y="199"/>
                </a:lnTo>
                <a:lnTo>
                  <a:pt x="99" y="199"/>
                </a:lnTo>
                <a:lnTo>
                  <a:pt x="99" y="195"/>
                </a:lnTo>
                <a:lnTo>
                  <a:pt x="97" y="195"/>
                </a:lnTo>
                <a:lnTo>
                  <a:pt x="97" y="192"/>
                </a:lnTo>
                <a:lnTo>
                  <a:pt x="95" y="192"/>
                </a:lnTo>
                <a:lnTo>
                  <a:pt x="95" y="188"/>
                </a:lnTo>
                <a:lnTo>
                  <a:pt x="94" y="188"/>
                </a:lnTo>
                <a:lnTo>
                  <a:pt x="94" y="185"/>
                </a:lnTo>
                <a:lnTo>
                  <a:pt x="92" y="185"/>
                </a:lnTo>
                <a:lnTo>
                  <a:pt x="92" y="182"/>
                </a:lnTo>
                <a:lnTo>
                  <a:pt x="90" y="182"/>
                </a:lnTo>
                <a:lnTo>
                  <a:pt x="90" y="178"/>
                </a:lnTo>
                <a:lnTo>
                  <a:pt x="89" y="178"/>
                </a:lnTo>
                <a:lnTo>
                  <a:pt x="89" y="173"/>
                </a:lnTo>
                <a:lnTo>
                  <a:pt x="87" y="173"/>
                </a:lnTo>
                <a:lnTo>
                  <a:pt x="87" y="170"/>
                </a:lnTo>
                <a:lnTo>
                  <a:pt x="85" y="170"/>
                </a:lnTo>
                <a:lnTo>
                  <a:pt x="85" y="166"/>
                </a:lnTo>
                <a:lnTo>
                  <a:pt x="84" y="166"/>
                </a:lnTo>
                <a:lnTo>
                  <a:pt x="84" y="163"/>
                </a:lnTo>
                <a:lnTo>
                  <a:pt x="82" y="163"/>
                </a:lnTo>
                <a:lnTo>
                  <a:pt x="82" y="160"/>
                </a:lnTo>
                <a:lnTo>
                  <a:pt x="80" y="160"/>
                </a:lnTo>
                <a:lnTo>
                  <a:pt x="80" y="156"/>
                </a:lnTo>
                <a:lnTo>
                  <a:pt x="78" y="156"/>
                </a:lnTo>
                <a:lnTo>
                  <a:pt x="78" y="153"/>
                </a:lnTo>
                <a:lnTo>
                  <a:pt x="77" y="153"/>
                </a:lnTo>
                <a:lnTo>
                  <a:pt x="77" y="149"/>
                </a:lnTo>
                <a:lnTo>
                  <a:pt x="75" y="149"/>
                </a:lnTo>
                <a:lnTo>
                  <a:pt x="75" y="146"/>
                </a:lnTo>
                <a:lnTo>
                  <a:pt x="73" y="146"/>
                </a:lnTo>
                <a:lnTo>
                  <a:pt x="73" y="143"/>
                </a:lnTo>
                <a:lnTo>
                  <a:pt x="72" y="143"/>
                </a:lnTo>
                <a:lnTo>
                  <a:pt x="72" y="139"/>
                </a:lnTo>
                <a:lnTo>
                  <a:pt x="70" y="139"/>
                </a:lnTo>
                <a:lnTo>
                  <a:pt x="70" y="136"/>
                </a:lnTo>
                <a:lnTo>
                  <a:pt x="68" y="136"/>
                </a:lnTo>
                <a:lnTo>
                  <a:pt x="68" y="132"/>
                </a:lnTo>
                <a:lnTo>
                  <a:pt x="67" y="132"/>
                </a:lnTo>
                <a:lnTo>
                  <a:pt x="67" y="129"/>
                </a:lnTo>
                <a:lnTo>
                  <a:pt x="65" y="129"/>
                </a:lnTo>
                <a:lnTo>
                  <a:pt x="65" y="126"/>
                </a:lnTo>
                <a:lnTo>
                  <a:pt x="63" y="126"/>
                </a:lnTo>
                <a:lnTo>
                  <a:pt x="63" y="122"/>
                </a:lnTo>
                <a:lnTo>
                  <a:pt x="62" y="122"/>
                </a:lnTo>
                <a:lnTo>
                  <a:pt x="62" y="119"/>
                </a:lnTo>
                <a:lnTo>
                  <a:pt x="60" y="119"/>
                </a:lnTo>
                <a:lnTo>
                  <a:pt x="60" y="115"/>
                </a:lnTo>
                <a:lnTo>
                  <a:pt x="58" y="115"/>
                </a:lnTo>
                <a:lnTo>
                  <a:pt x="58" y="112"/>
                </a:lnTo>
                <a:lnTo>
                  <a:pt x="56" y="112"/>
                </a:lnTo>
                <a:lnTo>
                  <a:pt x="56" y="109"/>
                </a:lnTo>
                <a:lnTo>
                  <a:pt x="55" y="109"/>
                </a:lnTo>
                <a:lnTo>
                  <a:pt x="55" y="105"/>
                </a:lnTo>
                <a:lnTo>
                  <a:pt x="53" y="105"/>
                </a:lnTo>
                <a:lnTo>
                  <a:pt x="53" y="102"/>
                </a:lnTo>
                <a:lnTo>
                  <a:pt x="51" y="102"/>
                </a:lnTo>
                <a:lnTo>
                  <a:pt x="51" y="98"/>
                </a:lnTo>
                <a:lnTo>
                  <a:pt x="50" y="98"/>
                </a:lnTo>
                <a:lnTo>
                  <a:pt x="50" y="95"/>
                </a:lnTo>
                <a:lnTo>
                  <a:pt x="48" y="95"/>
                </a:lnTo>
                <a:lnTo>
                  <a:pt x="48" y="92"/>
                </a:lnTo>
                <a:lnTo>
                  <a:pt x="46" y="92"/>
                </a:lnTo>
                <a:lnTo>
                  <a:pt x="46" y="88"/>
                </a:lnTo>
                <a:lnTo>
                  <a:pt x="45" y="88"/>
                </a:lnTo>
                <a:lnTo>
                  <a:pt x="45" y="85"/>
                </a:lnTo>
                <a:lnTo>
                  <a:pt x="43" y="85"/>
                </a:lnTo>
                <a:lnTo>
                  <a:pt x="43" y="81"/>
                </a:lnTo>
                <a:lnTo>
                  <a:pt x="41" y="81"/>
                </a:lnTo>
                <a:lnTo>
                  <a:pt x="41" y="78"/>
                </a:lnTo>
                <a:lnTo>
                  <a:pt x="39" y="78"/>
                </a:lnTo>
                <a:lnTo>
                  <a:pt x="39" y="75"/>
                </a:lnTo>
                <a:lnTo>
                  <a:pt x="38" y="75"/>
                </a:lnTo>
                <a:lnTo>
                  <a:pt x="38" y="71"/>
                </a:lnTo>
                <a:lnTo>
                  <a:pt x="36" y="71"/>
                </a:lnTo>
                <a:lnTo>
                  <a:pt x="36" y="68"/>
                </a:lnTo>
                <a:lnTo>
                  <a:pt x="34" y="68"/>
                </a:lnTo>
                <a:lnTo>
                  <a:pt x="34" y="63"/>
                </a:lnTo>
                <a:lnTo>
                  <a:pt x="33" y="63"/>
                </a:lnTo>
                <a:lnTo>
                  <a:pt x="33" y="59"/>
                </a:lnTo>
                <a:lnTo>
                  <a:pt x="31" y="59"/>
                </a:lnTo>
                <a:lnTo>
                  <a:pt x="31" y="56"/>
                </a:lnTo>
                <a:lnTo>
                  <a:pt x="29" y="56"/>
                </a:lnTo>
                <a:lnTo>
                  <a:pt x="29" y="51"/>
                </a:lnTo>
                <a:lnTo>
                  <a:pt x="28" y="51"/>
                </a:lnTo>
                <a:lnTo>
                  <a:pt x="28" y="48"/>
                </a:lnTo>
                <a:lnTo>
                  <a:pt x="26" y="48"/>
                </a:lnTo>
                <a:lnTo>
                  <a:pt x="26" y="44"/>
                </a:lnTo>
                <a:lnTo>
                  <a:pt x="24" y="44"/>
                </a:lnTo>
                <a:lnTo>
                  <a:pt x="24" y="41"/>
                </a:lnTo>
                <a:lnTo>
                  <a:pt x="23" y="41"/>
                </a:lnTo>
                <a:lnTo>
                  <a:pt x="23" y="36"/>
                </a:lnTo>
                <a:lnTo>
                  <a:pt x="21" y="36"/>
                </a:lnTo>
                <a:lnTo>
                  <a:pt x="21" y="32"/>
                </a:lnTo>
                <a:lnTo>
                  <a:pt x="19" y="32"/>
                </a:lnTo>
                <a:lnTo>
                  <a:pt x="19" y="29"/>
                </a:lnTo>
                <a:lnTo>
                  <a:pt x="17" y="29"/>
                </a:lnTo>
                <a:lnTo>
                  <a:pt x="17" y="24"/>
                </a:lnTo>
                <a:lnTo>
                  <a:pt x="16" y="24"/>
                </a:lnTo>
                <a:lnTo>
                  <a:pt x="16" y="20"/>
                </a:lnTo>
                <a:lnTo>
                  <a:pt x="14" y="20"/>
                </a:lnTo>
                <a:lnTo>
                  <a:pt x="14" y="17"/>
                </a:lnTo>
                <a:lnTo>
                  <a:pt x="12" y="17"/>
                </a:lnTo>
                <a:lnTo>
                  <a:pt x="12" y="14"/>
                </a:lnTo>
                <a:lnTo>
                  <a:pt x="11" y="14"/>
                </a:lnTo>
                <a:lnTo>
                  <a:pt x="11" y="8"/>
                </a:lnTo>
                <a:lnTo>
                  <a:pt x="9" y="8"/>
                </a:lnTo>
                <a:lnTo>
                  <a:pt x="9" y="5"/>
                </a:lnTo>
                <a:lnTo>
                  <a:pt x="7" y="5"/>
                </a:lnTo>
                <a:lnTo>
                  <a:pt x="7" y="2"/>
                </a:lnTo>
                <a:lnTo>
                  <a:pt x="6" y="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47">
            <a:extLst>
              <a:ext uri="{FF2B5EF4-FFF2-40B4-BE49-F238E27FC236}">
                <a16:creationId xmlns:a16="http://schemas.microsoft.com/office/drawing/2014/main" id="{1CFF2355-9D5D-104B-672B-3ACAC7ADC3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324" y="3917366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8DAA06FE-D437-BA87-4823-CAB9D0D80ED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59224" y="2274304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USL = 182</a:t>
            </a:r>
          </a:p>
        </p:txBody>
      </p:sp>
      <p:sp>
        <p:nvSpPr>
          <p:cNvPr id="26" name="Text Box 49">
            <a:extLst>
              <a:ext uri="{FF2B5EF4-FFF2-40B4-BE49-F238E27FC236}">
                <a16:creationId xmlns:a16="http://schemas.microsoft.com/office/drawing/2014/main" id="{965576D5-DCB1-8D32-9BC1-EAAFE0A3187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63624" y="2275891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LSL = 160</a:t>
            </a:r>
          </a:p>
        </p:txBody>
      </p:sp>
      <p:sp>
        <p:nvSpPr>
          <p:cNvPr id="27" name="Line 64">
            <a:extLst>
              <a:ext uri="{FF2B5EF4-FFF2-40B4-BE49-F238E27FC236}">
                <a16:creationId xmlns:a16="http://schemas.microsoft.com/office/drawing/2014/main" id="{93556A9A-4440-41F2-22FD-7CA610BE95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8924" y="2050466"/>
            <a:ext cx="0" cy="193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45">
            <a:extLst>
              <a:ext uri="{FF2B5EF4-FFF2-40B4-BE49-F238E27FC236}">
                <a16:creationId xmlns:a16="http://schemas.microsoft.com/office/drawing/2014/main" id="{FB73104D-5428-F512-9F96-3778C76E7F89}"/>
              </a:ext>
            </a:extLst>
          </p:cNvPr>
          <p:cNvSpPr>
            <a:spLocks/>
          </p:cNvSpPr>
          <p:nvPr/>
        </p:nvSpPr>
        <p:spPr bwMode="auto">
          <a:xfrm>
            <a:off x="4575846" y="3101392"/>
            <a:ext cx="747712" cy="817562"/>
          </a:xfrm>
          <a:custGeom>
            <a:avLst/>
            <a:gdLst>
              <a:gd name="T0" fmla="*/ 13 w 471"/>
              <a:gd name="T1" fmla="*/ 508 h 515"/>
              <a:gd name="T2" fmla="*/ 8 w 471"/>
              <a:gd name="T3" fmla="*/ 14 h 515"/>
              <a:gd name="T4" fmla="*/ 5 w 471"/>
              <a:gd name="T5" fmla="*/ 9 h 515"/>
              <a:gd name="T6" fmla="*/ 78 w 471"/>
              <a:gd name="T7" fmla="*/ 163 h 515"/>
              <a:gd name="T8" fmla="*/ 110 w 471"/>
              <a:gd name="T9" fmla="*/ 235 h 515"/>
              <a:gd name="T10" fmla="*/ 181 w 471"/>
              <a:gd name="T11" fmla="*/ 343 h 515"/>
              <a:gd name="T12" fmla="*/ 213 w 471"/>
              <a:gd name="T13" fmla="*/ 384 h 515"/>
              <a:gd name="T14" fmla="*/ 286 w 471"/>
              <a:gd name="T15" fmla="*/ 445 h 515"/>
              <a:gd name="T16" fmla="*/ 320 w 471"/>
              <a:gd name="T17" fmla="*/ 467 h 515"/>
              <a:gd name="T18" fmla="*/ 388 w 471"/>
              <a:gd name="T19" fmla="*/ 493 h 515"/>
              <a:gd name="T20" fmla="*/ 425 w 471"/>
              <a:gd name="T21" fmla="*/ 503 h 515"/>
              <a:gd name="T22" fmla="*/ 463 w 471"/>
              <a:gd name="T23" fmla="*/ 511 h 515"/>
              <a:gd name="T24" fmla="*/ 6 w 471"/>
              <a:gd name="T25" fmla="*/ 501 h 515"/>
              <a:gd name="T26" fmla="*/ 464 w 471"/>
              <a:gd name="T27" fmla="*/ 511 h 515"/>
              <a:gd name="T28" fmla="*/ 468 w 471"/>
              <a:gd name="T29" fmla="*/ 510 h 515"/>
              <a:gd name="T30" fmla="*/ 469 w 471"/>
              <a:gd name="T31" fmla="*/ 506 h 515"/>
              <a:gd name="T32" fmla="*/ 471 w 471"/>
              <a:gd name="T33" fmla="*/ 503 h 515"/>
              <a:gd name="T34" fmla="*/ 469 w 471"/>
              <a:gd name="T35" fmla="*/ 500 h 515"/>
              <a:gd name="T36" fmla="*/ 466 w 471"/>
              <a:gd name="T37" fmla="*/ 498 h 515"/>
              <a:gd name="T38" fmla="*/ 427 w 471"/>
              <a:gd name="T39" fmla="*/ 491 h 515"/>
              <a:gd name="T40" fmla="*/ 393 w 471"/>
              <a:gd name="T41" fmla="*/ 481 h 515"/>
              <a:gd name="T42" fmla="*/ 325 w 471"/>
              <a:gd name="T43" fmla="*/ 455 h 515"/>
              <a:gd name="T44" fmla="*/ 295 w 471"/>
              <a:gd name="T45" fmla="*/ 433 h 515"/>
              <a:gd name="T46" fmla="*/ 257 w 471"/>
              <a:gd name="T47" fmla="*/ 408 h 515"/>
              <a:gd name="T48" fmla="*/ 224 w 471"/>
              <a:gd name="T49" fmla="*/ 374 h 515"/>
              <a:gd name="T50" fmla="*/ 156 w 471"/>
              <a:gd name="T51" fmla="*/ 286 h 515"/>
              <a:gd name="T52" fmla="*/ 122 w 471"/>
              <a:gd name="T53" fmla="*/ 228 h 515"/>
              <a:gd name="T54" fmla="*/ 52 w 471"/>
              <a:gd name="T55" fmla="*/ 85 h 515"/>
              <a:gd name="T56" fmla="*/ 17 w 471"/>
              <a:gd name="T57" fmla="*/ 2 h 515"/>
              <a:gd name="T58" fmla="*/ 13 w 471"/>
              <a:gd name="T59" fmla="*/ 0 h 515"/>
              <a:gd name="T60" fmla="*/ 3 w 471"/>
              <a:gd name="T61" fmla="*/ 2 h 515"/>
              <a:gd name="T62" fmla="*/ 0 w 471"/>
              <a:gd name="T63" fmla="*/ 511 h 515"/>
              <a:gd name="T64" fmla="*/ 3 w 471"/>
              <a:gd name="T65" fmla="*/ 513 h 515"/>
              <a:gd name="T66" fmla="*/ 6 w 471"/>
              <a:gd name="T67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1" h="515">
                <a:moveTo>
                  <a:pt x="6" y="501"/>
                </a:moveTo>
                <a:lnTo>
                  <a:pt x="13" y="508"/>
                </a:lnTo>
                <a:lnTo>
                  <a:pt x="13" y="9"/>
                </a:lnTo>
                <a:lnTo>
                  <a:pt x="8" y="14"/>
                </a:lnTo>
                <a:lnTo>
                  <a:pt x="13" y="12"/>
                </a:lnTo>
                <a:lnTo>
                  <a:pt x="5" y="9"/>
                </a:lnTo>
                <a:lnTo>
                  <a:pt x="40" y="90"/>
                </a:lnTo>
                <a:lnTo>
                  <a:pt x="78" y="163"/>
                </a:lnTo>
                <a:lnTo>
                  <a:pt x="110" y="233"/>
                </a:lnTo>
                <a:lnTo>
                  <a:pt x="110" y="235"/>
                </a:lnTo>
                <a:lnTo>
                  <a:pt x="144" y="294"/>
                </a:lnTo>
                <a:lnTo>
                  <a:pt x="181" y="343"/>
                </a:lnTo>
                <a:lnTo>
                  <a:pt x="212" y="382"/>
                </a:lnTo>
                <a:lnTo>
                  <a:pt x="213" y="384"/>
                </a:lnTo>
                <a:lnTo>
                  <a:pt x="249" y="418"/>
                </a:lnTo>
                <a:lnTo>
                  <a:pt x="286" y="445"/>
                </a:lnTo>
                <a:lnTo>
                  <a:pt x="318" y="467"/>
                </a:lnTo>
                <a:lnTo>
                  <a:pt x="320" y="467"/>
                </a:lnTo>
                <a:lnTo>
                  <a:pt x="354" y="483"/>
                </a:lnTo>
                <a:lnTo>
                  <a:pt x="388" y="493"/>
                </a:lnTo>
                <a:lnTo>
                  <a:pt x="390" y="493"/>
                </a:lnTo>
                <a:lnTo>
                  <a:pt x="425" y="503"/>
                </a:lnTo>
                <a:lnTo>
                  <a:pt x="425" y="505"/>
                </a:lnTo>
                <a:lnTo>
                  <a:pt x="463" y="511"/>
                </a:lnTo>
                <a:lnTo>
                  <a:pt x="464" y="498"/>
                </a:lnTo>
                <a:lnTo>
                  <a:pt x="6" y="501"/>
                </a:lnTo>
                <a:lnTo>
                  <a:pt x="6" y="515"/>
                </a:lnTo>
                <a:lnTo>
                  <a:pt x="464" y="511"/>
                </a:lnTo>
                <a:lnTo>
                  <a:pt x="466" y="510"/>
                </a:lnTo>
                <a:lnTo>
                  <a:pt x="468" y="510"/>
                </a:lnTo>
                <a:lnTo>
                  <a:pt x="469" y="508"/>
                </a:lnTo>
                <a:lnTo>
                  <a:pt x="469" y="506"/>
                </a:lnTo>
                <a:lnTo>
                  <a:pt x="471" y="505"/>
                </a:lnTo>
                <a:lnTo>
                  <a:pt x="471" y="503"/>
                </a:lnTo>
                <a:lnTo>
                  <a:pt x="469" y="501"/>
                </a:lnTo>
                <a:lnTo>
                  <a:pt x="469" y="500"/>
                </a:lnTo>
                <a:lnTo>
                  <a:pt x="468" y="500"/>
                </a:lnTo>
                <a:lnTo>
                  <a:pt x="466" y="498"/>
                </a:lnTo>
                <a:lnTo>
                  <a:pt x="464" y="498"/>
                </a:lnTo>
                <a:lnTo>
                  <a:pt x="427" y="491"/>
                </a:lnTo>
                <a:lnTo>
                  <a:pt x="429" y="491"/>
                </a:lnTo>
                <a:lnTo>
                  <a:pt x="393" y="481"/>
                </a:lnTo>
                <a:lnTo>
                  <a:pt x="359" y="471"/>
                </a:lnTo>
                <a:lnTo>
                  <a:pt x="325" y="455"/>
                </a:lnTo>
                <a:lnTo>
                  <a:pt x="327" y="455"/>
                </a:lnTo>
                <a:lnTo>
                  <a:pt x="295" y="433"/>
                </a:lnTo>
                <a:lnTo>
                  <a:pt x="257" y="406"/>
                </a:lnTo>
                <a:lnTo>
                  <a:pt x="257" y="408"/>
                </a:lnTo>
                <a:lnTo>
                  <a:pt x="222" y="374"/>
                </a:lnTo>
                <a:lnTo>
                  <a:pt x="224" y="374"/>
                </a:lnTo>
                <a:lnTo>
                  <a:pt x="193" y="335"/>
                </a:lnTo>
                <a:lnTo>
                  <a:pt x="156" y="286"/>
                </a:lnTo>
                <a:lnTo>
                  <a:pt x="156" y="287"/>
                </a:lnTo>
                <a:lnTo>
                  <a:pt x="122" y="228"/>
                </a:lnTo>
                <a:lnTo>
                  <a:pt x="90" y="158"/>
                </a:lnTo>
                <a:lnTo>
                  <a:pt x="52" y="85"/>
                </a:lnTo>
                <a:lnTo>
                  <a:pt x="17" y="4"/>
                </a:lnTo>
                <a:lnTo>
                  <a:pt x="17" y="2"/>
                </a:lnTo>
                <a:lnTo>
                  <a:pt x="15" y="2"/>
                </a:lnTo>
                <a:lnTo>
                  <a:pt x="13" y="0"/>
                </a:lnTo>
                <a:lnTo>
                  <a:pt x="8" y="0"/>
                </a:lnTo>
                <a:lnTo>
                  <a:pt x="3" y="2"/>
                </a:lnTo>
                <a:lnTo>
                  <a:pt x="0" y="6"/>
                </a:lnTo>
                <a:lnTo>
                  <a:pt x="0" y="511"/>
                </a:lnTo>
                <a:lnTo>
                  <a:pt x="1" y="511"/>
                </a:lnTo>
                <a:lnTo>
                  <a:pt x="3" y="513"/>
                </a:lnTo>
                <a:lnTo>
                  <a:pt x="5" y="513"/>
                </a:lnTo>
                <a:lnTo>
                  <a:pt x="6" y="515"/>
                </a:lnTo>
                <a:lnTo>
                  <a:pt x="6" y="5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3710794B-83E1-8D5D-8721-D16C749B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846" y="2172704"/>
            <a:ext cx="20637" cy="946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42">
            <a:extLst>
              <a:ext uri="{FF2B5EF4-FFF2-40B4-BE49-F238E27FC236}">
                <a16:creationId xmlns:a16="http://schemas.microsoft.com/office/drawing/2014/main" id="{EC0D2990-2604-FEA2-8A14-9815C887996C}"/>
              </a:ext>
            </a:extLst>
          </p:cNvPr>
          <p:cNvSpPr>
            <a:spLocks/>
          </p:cNvSpPr>
          <p:nvPr/>
        </p:nvSpPr>
        <p:spPr bwMode="auto">
          <a:xfrm>
            <a:off x="4530602" y="2988434"/>
            <a:ext cx="90487" cy="157163"/>
          </a:xfrm>
          <a:custGeom>
            <a:avLst/>
            <a:gdLst>
              <a:gd name="T0" fmla="*/ 22 w 57"/>
              <a:gd name="T1" fmla="*/ 5 h 99"/>
              <a:gd name="T2" fmla="*/ 22 w 57"/>
              <a:gd name="T3" fmla="*/ 4 h 99"/>
              <a:gd name="T4" fmla="*/ 18 w 57"/>
              <a:gd name="T5" fmla="*/ 2 h 99"/>
              <a:gd name="T6" fmla="*/ 17 w 57"/>
              <a:gd name="T7" fmla="*/ 0 h 99"/>
              <a:gd name="T8" fmla="*/ 5 w 57"/>
              <a:gd name="T9" fmla="*/ 0 h 99"/>
              <a:gd name="T10" fmla="*/ 3 w 57"/>
              <a:gd name="T11" fmla="*/ 2 h 99"/>
              <a:gd name="T12" fmla="*/ 0 w 57"/>
              <a:gd name="T13" fmla="*/ 4 h 99"/>
              <a:gd name="T14" fmla="*/ 0 w 57"/>
              <a:gd name="T15" fmla="*/ 10 h 99"/>
              <a:gd name="T16" fmla="*/ 34 w 57"/>
              <a:gd name="T17" fmla="*/ 92 h 99"/>
              <a:gd name="T18" fmla="*/ 39 w 57"/>
              <a:gd name="T19" fmla="*/ 97 h 99"/>
              <a:gd name="T20" fmla="*/ 42 w 57"/>
              <a:gd name="T21" fmla="*/ 97 h 99"/>
              <a:gd name="T22" fmla="*/ 46 w 57"/>
              <a:gd name="T23" fmla="*/ 99 h 99"/>
              <a:gd name="T24" fmla="*/ 49 w 57"/>
              <a:gd name="T25" fmla="*/ 97 h 99"/>
              <a:gd name="T26" fmla="*/ 51 w 57"/>
              <a:gd name="T27" fmla="*/ 97 h 99"/>
              <a:gd name="T28" fmla="*/ 54 w 57"/>
              <a:gd name="T29" fmla="*/ 95 h 99"/>
              <a:gd name="T30" fmla="*/ 56 w 57"/>
              <a:gd name="T31" fmla="*/ 94 h 99"/>
              <a:gd name="T32" fmla="*/ 56 w 57"/>
              <a:gd name="T33" fmla="*/ 92 h 99"/>
              <a:gd name="T34" fmla="*/ 57 w 57"/>
              <a:gd name="T35" fmla="*/ 89 h 99"/>
              <a:gd name="T36" fmla="*/ 56 w 57"/>
              <a:gd name="T37" fmla="*/ 87 h 99"/>
              <a:gd name="T38" fmla="*/ 22 w 57"/>
              <a:gd name="T39" fmla="*/ 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" h="99">
                <a:moveTo>
                  <a:pt x="22" y="5"/>
                </a:moveTo>
                <a:lnTo>
                  <a:pt x="22" y="4"/>
                </a:lnTo>
                <a:lnTo>
                  <a:pt x="18" y="2"/>
                </a:lnTo>
                <a:lnTo>
                  <a:pt x="17" y="0"/>
                </a:lnTo>
                <a:lnTo>
                  <a:pt x="5" y="0"/>
                </a:lnTo>
                <a:lnTo>
                  <a:pt x="3" y="2"/>
                </a:lnTo>
                <a:lnTo>
                  <a:pt x="0" y="4"/>
                </a:lnTo>
                <a:lnTo>
                  <a:pt x="0" y="10"/>
                </a:lnTo>
                <a:lnTo>
                  <a:pt x="34" y="92"/>
                </a:lnTo>
                <a:lnTo>
                  <a:pt x="39" y="97"/>
                </a:lnTo>
                <a:lnTo>
                  <a:pt x="42" y="97"/>
                </a:lnTo>
                <a:lnTo>
                  <a:pt x="46" y="99"/>
                </a:lnTo>
                <a:lnTo>
                  <a:pt x="49" y="97"/>
                </a:lnTo>
                <a:lnTo>
                  <a:pt x="51" y="97"/>
                </a:lnTo>
                <a:lnTo>
                  <a:pt x="54" y="95"/>
                </a:lnTo>
                <a:lnTo>
                  <a:pt x="56" y="94"/>
                </a:lnTo>
                <a:lnTo>
                  <a:pt x="56" y="92"/>
                </a:lnTo>
                <a:lnTo>
                  <a:pt x="57" y="89"/>
                </a:lnTo>
                <a:lnTo>
                  <a:pt x="56" y="87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7">
            <a:extLst>
              <a:ext uri="{FF2B5EF4-FFF2-40B4-BE49-F238E27FC236}">
                <a16:creationId xmlns:a16="http://schemas.microsoft.com/office/drawing/2014/main" id="{C3E6FC33-AF0C-B59D-2922-5F2CB673468E}"/>
              </a:ext>
            </a:extLst>
          </p:cNvPr>
          <p:cNvSpPr>
            <a:spLocks/>
          </p:cNvSpPr>
          <p:nvPr/>
        </p:nvSpPr>
        <p:spPr bwMode="auto">
          <a:xfrm>
            <a:off x="4257674" y="2371142"/>
            <a:ext cx="92075" cy="120650"/>
          </a:xfrm>
          <a:custGeom>
            <a:avLst/>
            <a:gdLst>
              <a:gd name="T0" fmla="*/ 23 w 58"/>
              <a:gd name="T1" fmla="*/ 5 h 76"/>
              <a:gd name="T2" fmla="*/ 19 w 58"/>
              <a:gd name="T3" fmla="*/ 2 h 76"/>
              <a:gd name="T4" fmla="*/ 16 w 58"/>
              <a:gd name="T5" fmla="*/ 0 h 76"/>
              <a:gd name="T6" fmla="*/ 7 w 58"/>
              <a:gd name="T7" fmla="*/ 0 h 76"/>
              <a:gd name="T8" fmla="*/ 4 w 58"/>
              <a:gd name="T9" fmla="*/ 2 h 76"/>
              <a:gd name="T10" fmla="*/ 0 w 58"/>
              <a:gd name="T11" fmla="*/ 5 h 76"/>
              <a:gd name="T12" fmla="*/ 0 w 58"/>
              <a:gd name="T13" fmla="*/ 12 h 76"/>
              <a:gd name="T14" fmla="*/ 34 w 58"/>
              <a:gd name="T15" fmla="*/ 71 h 76"/>
              <a:gd name="T16" fmla="*/ 38 w 58"/>
              <a:gd name="T17" fmla="*/ 75 h 76"/>
              <a:gd name="T18" fmla="*/ 41 w 58"/>
              <a:gd name="T19" fmla="*/ 75 h 76"/>
              <a:gd name="T20" fmla="*/ 45 w 58"/>
              <a:gd name="T21" fmla="*/ 76 h 76"/>
              <a:gd name="T22" fmla="*/ 48 w 58"/>
              <a:gd name="T23" fmla="*/ 76 h 76"/>
              <a:gd name="T24" fmla="*/ 50 w 58"/>
              <a:gd name="T25" fmla="*/ 75 h 76"/>
              <a:gd name="T26" fmla="*/ 53 w 58"/>
              <a:gd name="T27" fmla="*/ 75 h 76"/>
              <a:gd name="T28" fmla="*/ 56 w 58"/>
              <a:gd name="T29" fmla="*/ 71 h 76"/>
              <a:gd name="T30" fmla="*/ 58 w 58"/>
              <a:gd name="T31" fmla="*/ 68 h 76"/>
              <a:gd name="T32" fmla="*/ 58 w 58"/>
              <a:gd name="T33" fmla="*/ 66 h 76"/>
              <a:gd name="T34" fmla="*/ 56 w 58"/>
              <a:gd name="T35" fmla="*/ 64 h 76"/>
              <a:gd name="T36" fmla="*/ 23 w 58"/>
              <a:gd name="T37" fmla="*/ 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76">
                <a:moveTo>
                  <a:pt x="23" y="5"/>
                </a:moveTo>
                <a:lnTo>
                  <a:pt x="19" y="2"/>
                </a:lnTo>
                <a:lnTo>
                  <a:pt x="16" y="0"/>
                </a:lnTo>
                <a:lnTo>
                  <a:pt x="7" y="0"/>
                </a:lnTo>
                <a:lnTo>
                  <a:pt x="4" y="2"/>
                </a:lnTo>
                <a:lnTo>
                  <a:pt x="0" y="5"/>
                </a:lnTo>
                <a:lnTo>
                  <a:pt x="0" y="12"/>
                </a:lnTo>
                <a:lnTo>
                  <a:pt x="34" y="71"/>
                </a:lnTo>
                <a:lnTo>
                  <a:pt x="38" y="75"/>
                </a:lnTo>
                <a:lnTo>
                  <a:pt x="41" y="75"/>
                </a:lnTo>
                <a:lnTo>
                  <a:pt x="45" y="76"/>
                </a:lnTo>
                <a:lnTo>
                  <a:pt x="48" y="76"/>
                </a:lnTo>
                <a:lnTo>
                  <a:pt x="50" y="75"/>
                </a:lnTo>
                <a:lnTo>
                  <a:pt x="53" y="75"/>
                </a:lnTo>
                <a:lnTo>
                  <a:pt x="56" y="71"/>
                </a:lnTo>
                <a:lnTo>
                  <a:pt x="58" y="68"/>
                </a:lnTo>
                <a:lnTo>
                  <a:pt x="58" y="66"/>
                </a:lnTo>
                <a:lnTo>
                  <a:pt x="56" y="64"/>
                </a:lnTo>
                <a:lnTo>
                  <a:pt x="2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1CB8007C-990D-93BA-E895-BC819F65EAEB}"/>
              </a:ext>
            </a:extLst>
          </p:cNvPr>
          <p:cNvSpPr>
            <a:spLocks/>
          </p:cNvSpPr>
          <p:nvPr/>
        </p:nvSpPr>
        <p:spPr bwMode="auto">
          <a:xfrm>
            <a:off x="4126248" y="2232286"/>
            <a:ext cx="88900" cy="73025"/>
          </a:xfrm>
          <a:custGeom>
            <a:avLst/>
            <a:gdLst>
              <a:gd name="T0" fmla="*/ 21 w 56"/>
              <a:gd name="T1" fmla="*/ 4 h 46"/>
              <a:gd name="T2" fmla="*/ 19 w 56"/>
              <a:gd name="T3" fmla="*/ 2 h 46"/>
              <a:gd name="T4" fmla="*/ 16 w 56"/>
              <a:gd name="T5" fmla="*/ 0 h 46"/>
              <a:gd name="T6" fmla="*/ 7 w 56"/>
              <a:gd name="T7" fmla="*/ 0 h 46"/>
              <a:gd name="T8" fmla="*/ 4 w 56"/>
              <a:gd name="T9" fmla="*/ 2 h 46"/>
              <a:gd name="T10" fmla="*/ 0 w 56"/>
              <a:gd name="T11" fmla="*/ 5 h 46"/>
              <a:gd name="T12" fmla="*/ 0 w 56"/>
              <a:gd name="T13" fmla="*/ 12 h 46"/>
              <a:gd name="T14" fmla="*/ 2 w 56"/>
              <a:gd name="T15" fmla="*/ 14 h 46"/>
              <a:gd name="T16" fmla="*/ 34 w 56"/>
              <a:gd name="T17" fmla="*/ 43 h 46"/>
              <a:gd name="T18" fmla="*/ 36 w 56"/>
              <a:gd name="T19" fmla="*/ 44 h 46"/>
              <a:gd name="T20" fmla="*/ 39 w 56"/>
              <a:gd name="T21" fmla="*/ 44 h 46"/>
              <a:gd name="T22" fmla="*/ 43 w 56"/>
              <a:gd name="T23" fmla="*/ 46 h 46"/>
              <a:gd name="T24" fmla="*/ 46 w 56"/>
              <a:gd name="T25" fmla="*/ 46 h 46"/>
              <a:gd name="T26" fmla="*/ 48 w 56"/>
              <a:gd name="T27" fmla="*/ 44 h 46"/>
              <a:gd name="T28" fmla="*/ 51 w 56"/>
              <a:gd name="T29" fmla="*/ 44 h 46"/>
              <a:gd name="T30" fmla="*/ 53 w 56"/>
              <a:gd name="T31" fmla="*/ 43 h 46"/>
              <a:gd name="T32" fmla="*/ 55 w 56"/>
              <a:gd name="T33" fmla="*/ 39 h 46"/>
              <a:gd name="T34" fmla="*/ 56 w 56"/>
              <a:gd name="T35" fmla="*/ 38 h 46"/>
              <a:gd name="T36" fmla="*/ 56 w 56"/>
              <a:gd name="T37" fmla="*/ 36 h 46"/>
              <a:gd name="T38" fmla="*/ 53 w 56"/>
              <a:gd name="T39" fmla="*/ 32 h 46"/>
              <a:gd name="T40" fmla="*/ 21 w 56"/>
              <a:gd name="T41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46">
                <a:moveTo>
                  <a:pt x="21" y="4"/>
                </a:moveTo>
                <a:lnTo>
                  <a:pt x="19" y="2"/>
                </a:lnTo>
                <a:lnTo>
                  <a:pt x="16" y="0"/>
                </a:lnTo>
                <a:lnTo>
                  <a:pt x="7" y="0"/>
                </a:lnTo>
                <a:lnTo>
                  <a:pt x="4" y="2"/>
                </a:lnTo>
                <a:lnTo>
                  <a:pt x="0" y="5"/>
                </a:lnTo>
                <a:lnTo>
                  <a:pt x="0" y="12"/>
                </a:lnTo>
                <a:lnTo>
                  <a:pt x="2" y="14"/>
                </a:lnTo>
                <a:lnTo>
                  <a:pt x="34" y="43"/>
                </a:lnTo>
                <a:lnTo>
                  <a:pt x="36" y="44"/>
                </a:lnTo>
                <a:lnTo>
                  <a:pt x="39" y="44"/>
                </a:lnTo>
                <a:lnTo>
                  <a:pt x="43" y="46"/>
                </a:lnTo>
                <a:lnTo>
                  <a:pt x="46" y="46"/>
                </a:lnTo>
                <a:lnTo>
                  <a:pt x="48" y="44"/>
                </a:lnTo>
                <a:lnTo>
                  <a:pt x="51" y="44"/>
                </a:lnTo>
                <a:lnTo>
                  <a:pt x="53" y="43"/>
                </a:lnTo>
                <a:lnTo>
                  <a:pt x="55" y="39"/>
                </a:lnTo>
                <a:lnTo>
                  <a:pt x="56" y="38"/>
                </a:lnTo>
                <a:lnTo>
                  <a:pt x="56" y="36"/>
                </a:lnTo>
                <a:lnTo>
                  <a:pt x="53" y="32"/>
                </a:lnTo>
                <a:lnTo>
                  <a:pt x="2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55BF04DC-E2DE-81B2-47D0-19AF3CA6E168}"/>
              </a:ext>
            </a:extLst>
          </p:cNvPr>
          <p:cNvSpPr>
            <a:spLocks/>
          </p:cNvSpPr>
          <p:nvPr/>
        </p:nvSpPr>
        <p:spPr bwMode="auto">
          <a:xfrm>
            <a:off x="4047208" y="2224726"/>
            <a:ext cx="92075" cy="46037"/>
          </a:xfrm>
          <a:custGeom>
            <a:avLst/>
            <a:gdLst>
              <a:gd name="T0" fmla="*/ 7 w 58"/>
              <a:gd name="T1" fmla="*/ 12 h 29"/>
              <a:gd name="T2" fmla="*/ 3 w 58"/>
              <a:gd name="T3" fmla="*/ 14 h 29"/>
              <a:gd name="T4" fmla="*/ 0 w 58"/>
              <a:gd name="T5" fmla="*/ 17 h 29"/>
              <a:gd name="T6" fmla="*/ 0 w 58"/>
              <a:gd name="T7" fmla="*/ 24 h 29"/>
              <a:gd name="T8" fmla="*/ 2 w 58"/>
              <a:gd name="T9" fmla="*/ 26 h 29"/>
              <a:gd name="T10" fmla="*/ 5 w 58"/>
              <a:gd name="T11" fmla="*/ 27 h 29"/>
              <a:gd name="T12" fmla="*/ 7 w 58"/>
              <a:gd name="T13" fmla="*/ 27 h 29"/>
              <a:gd name="T14" fmla="*/ 10 w 58"/>
              <a:gd name="T15" fmla="*/ 29 h 29"/>
              <a:gd name="T16" fmla="*/ 14 w 58"/>
              <a:gd name="T17" fmla="*/ 29 h 29"/>
              <a:gd name="T18" fmla="*/ 17 w 58"/>
              <a:gd name="T19" fmla="*/ 27 h 29"/>
              <a:gd name="T20" fmla="*/ 51 w 58"/>
              <a:gd name="T21" fmla="*/ 16 h 29"/>
              <a:gd name="T22" fmla="*/ 58 w 58"/>
              <a:gd name="T23" fmla="*/ 9 h 29"/>
              <a:gd name="T24" fmla="*/ 56 w 58"/>
              <a:gd name="T25" fmla="*/ 7 h 29"/>
              <a:gd name="T26" fmla="*/ 56 w 58"/>
              <a:gd name="T27" fmla="*/ 4 h 29"/>
              <a:gd name="T28" fmla="*/ 53 w 58"/>
              <a:gd name="T29" fmla="*/ 0 h 29"/>
              <a:gd name="T30" fmla="*/ 41 w 58"/>
              <a:gd name="T31" fmla="*/ 0 h 29"/>
              <a:gd name="T32" fmla="*/ 7 w 58"/>
              <a:gd name="T33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" h="29">
                <a:moveTo>
                  <a:pt x="7" y="12"/>
                </a:moveTo>
                <a:lnTo>
                  <a:pt x="3" y="14"/>
                </a:lnTo>
                <a:lnTo>
                  <a:pt x="0" y="17"/>
                </a:lnTo>
                <a:lnTo>
                  <a:pt x="0" y="24"/>
                </a:lnTo>
                <a:lnTo>
                  <a:pt x="2" y="26"/>
                </a:lnTo>
                <a:lnTo>
                  <a:pt x="5" y="27"/>
                </a:lnTo>
                <a:lnTo>
                  <a:pt x="7" y="27"/>
                </a:lnTo>
                <a:lnTo>
                  <a:pt x="10" y="29"/>
                </a:lnTo>
                <a:lnTo>
                  <a:pt x="14" y="29"/>
                </a:lnTo>
                <a:lnTo>
                  <a:pt x="17" y="27"/>
                </a:lnTo>
                <a:lnTo>
                  <a:pt x="51" y="16"/>
                </a:lnTo>
                <a:lnTo>
                  <a:pt x="58" y="9"/>
                </a:lnTo>
                <a:lnTo>
                  <a:pt x="56" y="7"/>
                </a:lnTo>
                <a:lnTo>
                  <a:pt x="56" y="4"/>
                </a:lnTo>
                <a:lnTo>
                  <a:pt x="53" y="0"/>
                </a:lnTo>
                <a:lnTo>
                  <a:pt x="41" y="0"/>
                </a:lnTo>
                <a:lnTo>
                  <a:pt x="7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67E3E70C-ED1B-AAAC-710D-84F8E6FBCC57}"/>
              </a:ext>
            </a:extLst>
          </p:cNvPr>
          <p:cNvSpPr>
            <a:spLocks/>
          </p:cNvSpPr>
          <p:nvPr/>
        </p:nvSpPr>
        <p:spPr bwMode="auto">
          <a:xfrm>
            <a:off x="3912699" y="2288591"/>
            <a:ext cx="103187" cy="100013"/>
          </a:xfrm>
          <a:custGeom>
            <a:avLst/>
            <a:gdLst>
              <a:gd name="T0" fmla="*/ 0 w 65"/>
              <a:gd name="T1" fmla="*/ 49 h 63"/>
              <a:gd name="T2" fmla="*/ 0 w 65"/>
              <a:gd name="T3" fmla="*/ 56 h 63"/>
              <a:gd name="T4" fmla="*/ 4 w 65"/>
              <a:gd name="T5" fmla="*/ 59 h 63"/>
              <a:gd name="T6" fmla="*/ 7 w 65"/>
              <a:gd name="T7" fmla="*/ 61 h 63"/>
              <a:gd name="T8" fmla="*/ 11 w 65"/>
              <a:gd name="T9" fmla="*/ 63 h 63"/>
              <a:gd name="T10" fmla="*/ 14 w 65"/>
              <a:gd name="T11" fmla="*/ 63 h 63"/>
              <a:gd name="T12" fmla="*/ 17 w 65"/>
              <a:gd name="T13" fmla="*/ 61 h 63"/>
              <a:gd name="T14" fmla="*/ 21 w 65"/>
              <a:gd name="T15" fmla="*/ 61 h 63"/>
              <a:gd name="T16" fmla="*/ 24 w 65"/>
              <a:gd name="T17" fmla="*/ 59 h 63"/>
              <a:gd name="T18" fmla="*/ 26 w 65"/>
              <a:gd name="T19" fmla="*/ 58 h 63"/>
              <a:gd name="T20" fmla="*/ 63 w 65"/>
              <a:gd name="T21" fmla="*/ 12 h 63"/>
              <a:gd name="T22" fmla="*/ 63 w 65"/>
              <a:gd name="T23" fmla="*/ 10 h 63"/>
              <a:gd name="T24" fmla="*/ 65 w 65"/>
              <a:gd name="T25" fmla="*/ 7 h 63"/>
              <a:gd name="T26" fmla="*/ 60 w 65"/>
              <a:gd name="T27" fmla="*/ 2 h 63"/>
              <a:gd name="T28" fmla="*/ 56 w 65"/>
              <a:gd name="T29" fmla="*/ 0 h 63"/>
              <a:gd name="T30" fmla="*/ 43 w 65"/>
              <a:gd name="T31" fmla="*/ 0 h 63"/>
              <a:gd name="T32" fmla="*/ 41 w 65"/>
              <a:gd name="T33" fmla="*/ 2 h 63"/>
              <a:gd name="T34" fmla="*/ 38 w 65"/>
              <a:gd name="T35" fmla="*/ 3 h 63"/>
              <a:gd name="T36" fmla="*/ 0 w 65"/>
              <a:gd name="T37" fmla="*/ 4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3">
                <a:moveTo>
                  <a:pt x="0" y="49"/>
                </a:moveTo>
                <a:lnTo>
                  <a:pt x="0" y="56"/>
                </a:lnTo>
                <a:lnTo>
                  <a:pt x="4" y="59"/>
                </a:lnTo>
                <a:lnTo>
                  <a:pt x="7" y="61"/>
                </a:lnTo>
                <a:lnTo>
                  <a:pt x="11" y="63"/>
                </a:lnTo>
                <a:lnTo>
                  <a:pt x="14" y="63"/>
                </a:lnTo>
                <a:lnTo>
                  <a:pt x="17" y="61"/>
                </a:lnTo>
                <a:lnTo>
                  <a:pt x="21" y="61"/>
                </a:lnTo>
                <a:lnTo>
                  <a:pt x="24" y="59"/>
                </a:lnTo>
                <a:lnTo>
                  <a:pt x="26" y="58"/>
                </a:lnTo>
                <a:lnTo>
                  <a:pt x="63" y="12"/>
                </a:lnTo>
                <a:lnTo>
                  <a:pt x="63" y="10"/>
                </a:lnTo>
                <a:lnTo>
                  <a:pt x="65" y="7"/>
                </a:lnTo>
                <a:lnTo>
                  <a:pt x="60" y="2"/>
                </a:lnTo>
                <a:lnTo>
                  <a:pt x="56" y="0"/>
                </a:lnTo>
                <a:lnTo>
                  <a:pt x="43" y="0"/>
                </a:lnTo>
                <a:lnTo>
                  <a:pt x="41" y="2"/>
                </a:lnTo>
                <a:lnTo>
                  <a:pt x="38" y="3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BCE5903C-800E-3AE5-9A30-9F9EC12B1FF7}"/>
              </a:ext>
            </a:extLst>
          </p:cNvPr>
          <p:cNvSpPr>
            <a:spLocks/>
          </p:cNvSpPr>
          <p:nvPr/>
        </p:nvSpPr>
        <p:spPr bwMode="auto">
          <a:xfrm rot="20680911">
            <a:off x="3797105" y="2481577"/>
            <a:ext cx="103187" cy="100013"/>
          </a:xfrm>
          <a:custGeom>
            <a:avLst/>
            <a:gdLst>
              <a:gd name="T0" fmla="*/ 0 w 65"/>
              <a:gd name="T1" fmla="*/ 49 h 63"/>
              <a:gd name="T2" fmla="*/ 0 w 65"/>
              <a:gd name="T3" fmla="*/ 56 h 63"/>
              <a:gd name="T4" fmla="*/ 4 w 65"/>
              <a:gd name="T5" fmla="*/ 59 h 63"/>
              <a:gd name="T6" fmla="*/ 7 w 65"/>
              <a:gd name="T7" fmla="*/ 61 h 63"/>
              <a:gd name="T8" fmla="*/ 11 w 65"/>
              <a:gd name="T9" fmla="*/ 63 h 63"/>
              <a:gd name="T10" fmla="*/ 14 w 65"/>
              <a:gd name="T11" fmla="*/ 63 h 63"/>
              <a:gd name="T12" fmla="*/ 17 w 65"/>
              <a:gd name="T13" fmla="*/ 61 h 63"/>
              <a:gd name="T14" fmla="*/ 21 w 65"/>
              <a:gd name="T15" fmla="*/ 61 h 63"/>
              <a:gd name="T16" fmla="*/ 24 w 65"/>
              <a:gd name="T17" fmla="*/ 59 h 63"/>
              <a:gd name="T18" fmla="*/ 26 w 65"/>
              <a:gd name="T19" fmla="*/ 58 h 63"/>
              <a:gd name="T20" fmla="*/ 63 w 65"/>
              <a:gd name="T21" fmla="*/ 12 h 63"/>
              <a:gd name="T22" fmla="*/ 63 w 65"/>
              <a:gd name="T23" fmla="*/ 10 h 63"/>
              <a:gd name="T24" fmla="*/ 65 w 65"/>
              <a:gd name="T25" fmla="*/ 7 h 63"/>
              <a:gd name="T26" fmla="*/ 60 w 65"/>
              <a:gd name="T27" fmla="*/ 2 h 63"/>
              <a:gd name="T28" fmla="*/ 56 w 65"/>
              <a:gd name="T29" fmla="*/ 0 h 63"/>
              <a:gd name="T30" fmla="*/ 43 w 65"/>
              <a:gd name="T31" fmla="*/ 0 h 63"/>
              <a:gd name="T32" fmla="*/ 41 w 65"/>
              <a:gd name="T33" fmla="*/ 2 h 63"/>
              <a:gd name="T34" fmla="*/ 38 w 65"/>
              <a:gd name="T35" fmla="*/ 3 h 63"/>
              <a:gd name="T36" fmla="*/ 0 w 65"/>
              <a:gd name="T37" fmla="*/ 4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3">
                <a:moveTo>
                  <a:pt x="0" y="49"/>
                </a:moveTo>
                <a:lnTo>
                  <a:pt x="0" y="56"/>
                </a:lnTo>
                <a:lnTo>
                  <a:pt x="4" y="59"/>
                </a:lnTo>
                <a:lnTo>
                  <a:pt x="7" y="61"/>
                </a:lnTo>
                <a:lnTo>
                  <a:pt x="11" y="63"/>
                </a:lnTo>
                <a:lnTo>
                  <a:pt x="14" y="63"/>
                </a:lnTo>
                <a:lnTo>
                  <a:pt x="17" y="61"/>
                </a:lnTo>
                <a:lnTo>
                  <a:pt x="21" y="61"/>
                </a:lnTo>
                <a:lnTo>
                  <a:pt x="24" y="59"/>
                </a:lnTo>
                <a:lnTo>
                  <a:pt x="26" y="58"/>
                </a:lnTo>
                <a:lnTo>
                  <a:pt x="63" y="12"/>
                </a:lnTo>
                <a:lnTo>
                  <a:pt x="63" y="10"/>
                </a:lnTo>
                <a:lnTo>
                  <a:pt x="65" y="7"/>
                </a:lnTo>
                <a:lnTo>
                  <a:pt x="60" y="2"/>
                </a:lnTo>
                <a:lnTo>
                  <a:pt x="56" y="0"/>
                </a:lnTo>
                <a:lnTo>
                  <a:pt x="43" y="0"/>
                </a:lnTo>
                <a:lnTo>
                  <a:pt x="41" y="2"/>
                </a:lnTo>
                <a:lnTo>
                  <a:pt x="38" y="3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FFA7AB21-14D9-795C-440E-A9E87120257D}"/>
              </a:ext>
            </a:extLst>
          </p:cNvPr>
          <p:cNvSpPr>
            <a:spLocks/>
          </p:cNvSpPr>
          <p:nvPr/>
        </p:nvSpPr>
        <p:spPr bwMode="auto">
          <a:xfrm>
            <a:off x="3525836" y="3119832"/>
            <a:ext cx="92075" cy="155575"/>
          </a:xfrm>
          <a:custGeom>
            <a:avLst/>
            <a:gdLst>
              <a:gd name="T0" fmla="*/ 0 w 58"/>
              <a:gd name="T1" fmla="*/ 86 h 98"/>
              <a:gd name="T2" fmla="*/ 0 w 58"/>
              <a:gd name="T3" fmla="*/ 93 h 98"/>
              <a:gd name="T4" fmla="*/ 4 w 58"/>
              <a:gd name="T5" fmla="*/ 95 h 98"/>
              <a:gd name="T6" fmla="*/ 5 w 58"/>
              <a:gd name="T7" fmla="*/ 97 h 98"/>
              <a:gd name="T8" fmla="*/ 9 w 58"/>
              <a:gd name="T9" fmla="*/ 97 h 98"/>
              <a:gd name="T10" fmla="*/ 11 w 58"/>
              <a:gd name="T11" fmla="*/ 98 h 98"/>
              <a:gd name="T12" fmla="*/ 14 w 58"/>
              <a:gd name="T13" fmla="*/ 97 h 98"/>
              <a:gd name="T14" fmla="*/ 17 w 58"/>
              <a:gd name="T15" fmla="*/ 97 h 98"/>
              <a:gd name="T16" fmla="*/ 19 w 58"/>
              <a:gd name="T17" fmla="*/ 95 h 98"/>
              <a:gd name="T18" fmla="*/ 22 w 58"/>
              <a:gd name="T19" fmla="*/ 93 h 98"/>
              <a:gd name="T20" fmla="*/ 22 w 58"/>
              <a:gd name="T21" fmla="*/ 91 h 98"/>
              <a:gd name="T22" fmla="*/ 56 w 58"/>
              <a:gd name="T23" fmla="*/ 10 h 98"/>
              <a:gd name="T24" fmla="*/ 58 w 58"/>
              <a:gd name="T25" fmla="*/ 8 h 98"/>
              <a:gd name="T26" fmla="*/ 56 w 58"/>
              <a:gd name="T27" fmla="*/ 5 h 98"/>
              <a:gd name="T28" fmla="*/ 56 w 58"/>
              <a:gd name="T29" fmla="*/ 3 h 98"/>
              <a:gd name="T30" fmla="*/ 55 w 58"/>
              <a:gd name="T31" fmla="*/ 1 h 98"/>
              <a:gd name="T32" fmla="*/ 51 w 58"/>
              <a:gd name="T33" fmla="*/ 0 h 98"/>
              <a:gd name="T34" fmla="*/ 39 w 58"/>
              <a:gd name="T35" fmla="*/ 0 h 98"/>
              <a:gd name="T36" fmla="*/ 34 w 58"/>
              <a:gd name="T37" fmla="*/ 5 h 98"/>
              <a:gd name="T38" fmla="*/ 0 w 58"/>
              <a:gd name="T39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98">
                <a:moveTo>
                  <a:pt x="0" y="86"/>
                </a:moveTo>
                <a:lnTo>
                  <a:pt x="0" y="93"/>
                </a:lnTo>
                <a:lnTo>
                  <a:pt x="4" y="95"/>
                </a:lnTo>
                <a:lnTo>
                  <a:pt x="5" y="97"/>
                </a:lnTo>
                <a:lnTo>
                  <a:pt x="9" y="97"/>
                </a:lnTo>
                <a:lnTo>
                  <a:pt x="11" y="98"/>
                </a:lnTo>
                <a:lnTo>
                  <a:pt x="14" y="97"/>
                </a:lnTo>
                <a:lnTo>
                  <a:pt x="17" y="97"/>
                </a:lnTo>
                <a:lnTo>
                  <a:pt x="19" y="95"/>
                </a:lnTo>
                <a:lnTo>
                  <a:pt x="22" y="93"/>
                </a:lnTo>
                <a:lnTo>
                  <a:pt x="22" y="91"/>
                </a:lnTo>
                <a:lnTo>
                  <a:pt x="56" y="10"/>
                </a:lnTo>
                <a:lnTo>
                  <a:pt x="58" y="8"/>
                </a:lnTo>
                <a:lnTo>
                  <a:pt x="56" y="5"/>
                </a:lnTo>
                <a:lnTo>
                  <a:pt x="56" y="3"/>
                </a:lnTo>
                <a:lnTo>
                  <a:pt x="55" y="1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C8255529-3967-748E-35D6-A5C4D39E3B9B}"/>
              </a:ext>
            </a:extLst>
          </p:cNvPr>
          <p:cNvSpPr>
            <a:spLocks/>
          </p:cNvSpPr>
          <p:nvPr/>
        </p:nvSpPr>
        <p:spPr bwMode="auto">
          <a:xfrm>
            <a:off x="3423141" y="3352826"/>
            <a:ext cx="93662" cy="142875"/>
          </a:xfrm>
          <a:custGeom>
            <a:avLst/>
            <a:gdLst>
              <a:gd name="T0" fmla="*/ 0 w 59"/>
              <a:gd name="T1" fmla="*/ 78 h 90"/>
              <a:gd name="T2" fmla="*/ 0 w 59"/>
              <a:gd name="T3" fmla="*/ 85 h 90"/>
              <a:gd name="T4" fmla="*/ 1 w 59"/>
              <a:gd name="T5" fmla="*/ 87 h 90"/>
              <a:gd name="T6" fmla="*/ 5 w 59"/>
              <a:gd name="T7" fmla="*/ 89 h 90"/>
              <a:gd name="T8" fmla="*/ 7 w 59"/>
              <a:gd name="T9" fmla="*/ 89 h 90"/>
              <a:gd name="T10" fmla="*/ 10 w 59"/>
              <a:gd name="T11" fmla="*/ 90 h 90"/>
              <a:gd name="T12" fmla="*/ 13 w 59"/>
              <a:gd name="T13" fmla="*/ 90 h 90"/>
              <a:gd name="T14" fmla="*/ 17 w 59"/>
              <a:gd name="T15" fmla="*/ 89 h 90"/>
              <a:gd name="T16" fmla="*/ 22 w 59"/>
              <a:gd name="T17" fmla="*/ 83 h 90"/>
              <a:gd name="T18" fmla="*/ 57 w 59"/>
              <a:gd name="T19" fmla="*/ 10 h 90"/>
              <a:gd name="T20" fmla="*/ 59 w 59"/>
              <a:gd name="T21" fmla="*/ 9 h 90"/>
              <a:gd name="T22" fmla="*/ 59 w 59"/>
              <a:gd name="T23" fmla="*/ 7 h 90"/>
              <a:gd name="T24" fmla="*/ 57 w 59"/>
              <a:gd name="T25" fmla="*/ 4 h 90"/>
              <a:gd name="T26" fmla="*/ 54 w 59"/>
              <a:gd name="T27" fmla="*/ 0 h 90"/>
              <a:gd name="T28" fmla="*/ 42 w 59"/>
              <a:gd name="T29" fmla="*/ 0 h 90"/>
              <a:gd name="T30" fmla="*/ 39 w 59"/>
              <a:gd name="T31" fmla="*/ 2 h 90"/>
              <a:gd name="T32" fmla="*/ 35 w 59"/>
              <a:gd name="T33" fmla="*/ 5 h 90"/>
              <a:gd name="T34" fmla="*/ 0 w 59"/>
              <a:gd name="T35" fmla="*/ 7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" h="90">
                <a:moveTo>
                  <a:pt x="0" y="78"/>
                </a:moveTo>
                <a:lnTo>
                  <a:pt x="0" y="85"/>
                </a:lnTo>
                <a:lnTo>
                  <a:pt x="1" y="87"/>
                </a:lnTo>
                <a:lnTo>
                  <a:pt x="5" y="89"/>
                </a:lnTo>
                <a:lnTo>
                  <a:pt x="7" y="89"/>
                </a:lnTo>
                <a:lnTo>
                  <a:pt x="10" y="90"/>
                </a:lnTo>
                <a:lnTo>
                  <a:pt x="13" y="90"/>
                </a:lnTo>
                <a:lnTo>
                  <a:pt x="17" y="89"/>
                </a:lnTo>
                <a:lnTo>
                  <a:pt x="22" y="83"/>
                </a:lnTo>
                <a:lnTo>
                  <a:pt x="57" y="10"/>
                </a:lnTo>
                <a:lnTo>
                  <a:pt x="59" y="9"/>
                </a:lnTo>
                <a:lnTo>
                  <a:pt x="59" y="7"/>
                </a:lnTo>
                <a:lnTo>
                  <a:pt x="57" y="4"/>
                </a:lnTo>
                <a:lnTo>
                  <a:pt x="54" y="0"/>
                </a:lnTo>
                <a:lnTo>
                  <a:pt x="42" y="0"/>
                </a:lnTo>
                <a:lnTo>
                  <a:pt x="39" y="2"/>
                </a:lnTo>
                <a:lnTo>
                  <a:pt x="35" y="5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123477A9-1B18-325A-1EE3-7D04C4D03B89}"/>
              </a:ext>
            </a:extLst>
          </p:cNvPr>
          <p:cNvSpPr>
            <a:spLocks/>
          </p:cNvSpPr>
          <p:nvPr/>
        </p:nvSpPr>
        <p:spPr bwMode="auto">
          <a:xfrm rot="758219">
            <a:off x="3303314" y="3553034"/>
            <a:ext cx="93662" cy="138113"/>
          </a:xfrm>
          <a:custGeom>
            <a:avLst/>
            <a:gdLst>
              <a:gd name="T0" fmla="*/ 0 w 59"/>
              <a:gd name="T1" fmla="*/ 75 h 87"/>
              <a:gd name="T2" fmla="*/ 0 w 59"/>
              <a:gd name="T3" fmla="*/ 82 h 87"/>
              <a:gd name="T4" fmla="*/ 2 w 59"/>
              <a:gd name="T5" fmla="*/ 83 h 87"/>
              <a:gd name="T6" fmla="*/ 5 w 59"/>
              <a:gd name="T7" fmla="*/ 85 h 87"/>
              <a:gd name="T8" fmla="*/ 7 w 59"/>
              <a:gd name="T9" fmla="*/ 85 h 87"/>
              <a:gd name="T10" fmla="*/ 10 w 59"/>
              <a:gd name="T11" fmla="*/ 87 h 87"/>
              <a:gd name="T12" fmla="*/ 14 w 59"/>
              <a:gd name="T13" fmla="*/ 87 h 87"/>
              <a:gd name="T14" fmla="*/ 17 w 59"/>
              <a:gd name="T15" fmla="*/ 85 h 87"/>
              <a:gd name="T16" fmla="*/ 22 w 59"/>
              <a:gd name="T17" fmla="*/ 80 h 87"/>
              <a:gd name="T18" fmla="*/ 58 w 59"/>
              <a:gd name="T19" fmla="*/ 10 h 87"/>
              <a:gd name="T20" fmla="*/ 59 w 59"/>
              <a:gd name="T21" fmla="*/ 9 h 87"/>
              <a:gd name="T22" fmla="*/ 59 w 59"/>
              <a:gd name="T23" fmla="*/ 7 h 87"/>
              <a:gd name="T24" fmla="*/ 58 w 59"/>
              <a:gd name="T25" fmla="*/ 5 h 87"/>
              <a:gd name="T26" fmla="*/ 56 w 59"/>
              <a:gd name="T27" fmla="*/ 2 h 87"/>
              <a:gd name="T28" fmla="*/ 54 w 59"/>
              <a:gd name="T29" fmla="*/ 2 h 87"/>
              <a:gd name="T30" fmla="*/ 51 w 59"/>
              <a:gd name="T31" fmla="*/ 0 h 87"/>
              <a:gd name="T32" fmla="*/ 43 w 59"/>
              <a:gd name="T33" fmla="*/ 0 h 87"/>
              <a:gd name="T34" fmla="*/ 39 w 59"/>
              <a:gd name="T35" fmla="*/ 2 h 87"/>
              <a:gd name="T36" fmla="*/ 36 w 59"/>
              <a:gd name="T37" fmla="*/ 5 h 87"/>
              <a:gd name="T38" fmla="*/ 0 w 59"/>
              <a:gd name="T39" fmla="*/ 7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" h="87">
                <a:moveTo>
                  <a:pt x="0" y="75"/>
                </a:moveTo>
                <a:lnTo>
                  <a:pt x="0" y="82"/>
                </a:lnTo>
                <a:lnTo>
                  <a:pt x="2" y="83"/>
                </a:lnTo>
                <a:lnTo>
                  <a:pt x="5" y="85"/>
                </a:lnTo>
                <a:lnTo>
                  <a:pt x="7" y="85"/>
                </a:lnTo>
                <a:lnTo>
                  <a:pt x="10" y="87"/>
                </a:lnTo>
                <a:lnTo>
                  <a:pt x="14" y="87"/>
                </a:lnTo>
                <a:lnTo>
                  <a:pt x="17" y="85"/>
                </a:lnTo>
                <a:lnTo>
                  <a:pt x="22" y="80"/>
                </a:lnTo>
                <a:lnTo>
                  <a:pt x="58" y="10"/>
                </a:lnTo>
                <a:lnTo>
                  <a:pt x="59" y="9"/>
                </a:lnTo>
                <a:lnTo>
                  <a:pt x="59" y="7"/>
                </a:lnTo>
                <a:lnTo>
                  <a:pt x="58" y="5"/>
                </a:lnTo>
                <a:lnTo>
                  <a:pt x="56" y="2"/>
                </a:lnTo>
                <a:lnTo>
                  <a:pt x="54" y="2"/>
                </a:lnTo>
                <a:lnTo>
                  <a:pt x="51" y="0"/>
                </a:lnTo>
                <a:lnTo>
                  <a:pt x="43" y="0"/>
                </a:lnTo>
                <a:lnTo>
                  <a:pt x="39" y="2"/>
                </a:lnTo>
                <a:lnTo>
                  <a:pt x="36" y="5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DBA9162C-E0FF-BCFD-106B-891E04EC163C}"/>
              </a:ext>
            </a:extLst>
          </p:cNvPr>
          <p:cNvSpPr>
            <a:spLocks/>
          </p:cNvSpPr>
          <p:nvPr/>
        </p:nvSpPr>
        <p:spPr bwMode="auto">
          <a:xfrm>
            <a:off x="3191667" y="3707023"/>
            <a:ext cx="93663" cy="77787"/>
          </a:xfrm>
          <a:custGeom>
            <a:avLst/>
            <a:gdLst>
              <a:gd name="T0" fmla="*/ 2 w 59"/>
              <a:gd name="T1" fmla="*/ 36 h 49"/>
              <a:gd name="T2" fmla="*/ 0 w 59"/>
              <a:gd name="T3" fmla="*/ 38 h 49"/>
              <a:gd name="T4" fmla="*/ 0 w 59"/>
              <a:gd name="T5" fmla="*/ 43 h 49"/>
              <a:gd name="T6" fmla="*/ 2 w 59"/>
              <a:gd name="T7" fmla="*/ 46 h 49"/>
              <a:gd name="T8" fmla="*/ 3 w 59"/>
              <a:gd name="T9" fmla="*/ 48 h 49"/>
              <a:gd name="T10" fmla="*/ 7 w 59"/>
              <a:gd name="T11" fmla="*/ 48 h 49"/>
              <a:gd name="T12" fmla="*/ 10 w 59"/>
              <a:gd name="T13" fmla="*/ 49 h 49"/>
              <a:gd name="T14" fmla="*/ 12 w 59"/>
              <a:gd name="T15" fmla="*/ 49 h 49"/>
              <a:gd name="T16" fmla="*/ 15 w 59"/>
              <a:gd name="T17" fmla="*/ 48 h 49"/>
              <a:gd name="T18" fmla="*/ 19 w 59"/>
              <a:gd name="T19" fmla="*/ 48 h 49"/>
              <a:gd name="T20" fmla="*/ 20 w 59"/>
              <a:gd name="T21" fmla="*/ 46 h 49"/>
              <a:gd name="T22" fmla="*/ 56 w 59"/>
              <a:gd name="T23" fmla="*/ 14 h 49"/>
              <a:gd name="T24" fmla="*/ 58 w 59"/>
              <a:gd name="T25" fmla="*/ 12 h 49"/>
              <a:gd name="T26" fmla="*/ 59 w 59"/>
              <a:gd name="T27" fmla="*/ 9 h 49"/>
              <a:gd name="T28" fmla="*/ 59 w 59"/>
              <a:gd name="T29" fmla="*/ 7 h 49"/>
              <a:gd name="T30" fmla="*/ 54 w 59"/>
              <a:gd name="T31" fmla="*/ 2 h 49"/>
              <a:gd name="T32" fmla="*/ 51 w 59"/>
              <a:gd name="T33" fmla="*/ 0 h 49"/>
              <a:gd name="T34" fmla="*/ 42 w 59"/>
              <a:gd name="T35" fmla="*/ 0 h 49"/>
              <a:gd name="T36" fmla="*/ 39 w 59"/>
              <a:gd name="T37" fmla="*/ 2 h 49"/>
              <a:gd name="T38" fmla="*/ 37 w 59"/>
              <a:gd name="T39" fmla="*/ 4 h 49"/>
              <a:gd name="T40" fmla="*/ 2 w 59"/>
              <a:gd name="T41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9" h="49">
                <a:moveTo>
                  <a:pt x="2" y="36"/>
                </a:moveTo>
                <a:lnTo>
                  <a:pt x="0" y="38"/>
                </a:lnTo>
                <a:lnTo>
                  <a:pt x="0" y="43"/>
                </a:lnTo>
                <a:lnTo>
                  <a:pt x="2" y="46"/>
                </a:lnTo>
                <a:lnTo>
                  <a:pt x="3" y="48"/>
                </a:lnTo>
                <a:lnTo>
                  <a:pt x="7" y="48"/>
                </a:lnTo>
                <a:lnTo>
                  <a:pt x="10" y="49"/>
                </a:lnTo>
                <a:lnTo>
                  <a:pt x="12" y="49"/>
                </a:lnTo>
                <a:lnTo>
                  <a:pt x="15" y="48"/>
                </a:lnTo>
                <a:lnTo>
                  <a:pt x="19" y="48"/>
                </a:lnTo>
                <a:lnTo>
                  <a:pt x="20" y="46"/>
                </a:lnTo>
                <a:lnTo>
                  <a:pt x="56" y="14"/>
                </a:lnTo>
                <a:lnTo>
                  <a:pt x="58" y="12"/>
                </a:lnTo>
                <a:lnTo>
                  <a:pt x="59" y="9"/>
                </a:lnTo>
                <a:lnTo>
                  <a:pt x="59" y="7"/>
                </a:lnTo>
                <a:lnTo>
                  <a:pt x="54" y="2"/>
                </a:lnTo>
                <a:lnTo>
                  <a:pt x="51" y="0"/>
                </a:lnTo>
                <a:lnTo>
                  <a:pt x="42" y="0"/>
                </a:lnTo>
                <a:lnTo>
                  <a:pt x="39" y="2"/>
                </a:lnTo>
                <a:lnTo>
                  <a:pt x="37" y="4"/>
                </a:lnTo>
                <a:lnTo>
                  <a:pt x="2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B087ED02-28F2-BC22-C93F-2569EB39BEF0}"/>
              </a:ext>
            </a:extLst>
          </p:cNvPr>
          <p:cNvSpPr>
            <a:spLocks/>
          </p:cNvSpPr>
          <p:nvPr/>
        </p:nvSpPr>
        <p:spPr bwMode="auto">
          <a:xfrm>
            <a:off x="2977355" y="3877678"/>
            <a:ext cx="95250" cy="46038"/>
          </a:xfrm>
          <a:custGeom>
            <a:avLst/>
            <a:gdLst>
              <a:gd name="T0" fmla="*/ 7 w 60"/>
              <a:gd name="T1" fmla="*/ 12 h 29"/>
              <a:gd name="T2" fmla="*/ 4 w 60"/>
              <a:gd name="T3" fmla="*/ 14 h 29"/>
              <a:gd name="T4" fmla="*/ 0 w 60"/>
              <a:gd name="T5" fmla="*/ 17 h 29"/>
              <a:gd name="T6" fmla="*/ 0 w 60"/>
              <a:gd name="T7" fmla="*/ 24 h 29"/>
              <a:gd name="T8" fmla="*/ 2 w 60"/>
              <a:gd name="T9" fmla="*/ 25 h 29"/>
              <a:gd name="T10" fmla="*/ 5 w 60"/>
              <a:gd name="T11" fmla="*/ 27 h 29"/>
              <a:gd name="T12" fmla="*/ 7 w 60"/>
              <a:gd name="T13" fmla="*/ 27 h 29"/>
              <a:gd name="T14" fmla="*/ 11 w 60"/>
              <a:gd name="T15" fmla="*/ 29 h 29"/>
              <a:gd name="T16" fmla="*/ 14 w 60"/>
              <a:gd name="T17" fmla="*/ 29 h 29"/>
              <a:gd name="T18" fmla="*/ 17 w 60"/>
              <a:gd name="T19" fmla="*/ 27 h 29"/>
              <a:gd name="T20" fmla="*/ 53 w 60"/>
              <a:gd name="T21" fmla="*/ 15 h 29"/>
              <a:gd name="T22" fmla="*/ 60 w 60"/>
              <a:gd name="T23" fmla="*/ 9 h 29"/>
              <a:gd name="T24" fmla="*/ 60 w 60"/>
              <a:gd name="T25" fmla="*/ 7 h 29"/>
              <a:gd name="T26" fmla="*/ 58 w 60"/>
              <a:gd name="T27" fmla="*/ 5 h 29"/>
              <a:gd name="T28" fmla="*/ 56 w 60"/>
              <a:gd name="T29" fmla="*/ 2 h 29"/>
              <a:gd name="T30" fmla="*/ 55 w 60"/>
              <a:gd name="T31" fmla="*/ 2 h 29"/>
              <a:gd name="T32" fmla="*/ 51 w 60"/>
              <a:gd name="T33" fmla="*/ 0 h 29"/>
              <a:gd name="T34" fmla="*/ 43 w 60"/>
              <a:gd name="T35" fmla="*/ 0 h 29"/>
              <a:gd name="T36" fmla="*/ 7 w 60"/>
              <a:gd name="T3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" h="29">
                <a:moveTo>
                  <a:pt x="7" y="12"/>
                </a:moveTo>
                <a:lnTo>
                  <a:pt x="4" y="14"/>
                </a:lnTo>
                <a:lnTo>
                  <a:pt x="0" y="17"/>
                </a:lnTo>
                <a:lnTo>
                  <a:pt x="0" y="24"/>
                </a:lnTo>
                <a:lnTo>
                  <a:pt x="2" y="25"/>
                </a:lnTo>
                <a:lnTo>
                  <a:pt x="5" y="27"/>
                </a:lnTo>
                <a:lnTo>
                  <a:pt x="7" y="27"/>
                </a:lnTo>
                <a:lnTo>
                  <a:pt x="11" y="29"/>
                </a:lnTo>
                <a:lnTo>
                  <a:pt x="14" y="29"/>
                </a:lnTo>
                <a:lnTo>
                  <a:pt x="17" y="27"/>
                </a:lnTo>
                <a:lnTo>
                  <a:pt x="53" y="15"/>
                </a:lnTo>
                <a:lnTo>
                  <a:pt x="60" y="9"/>
                </a:lnTo>
                <a:lnTo>
                  <a:pt x="60" y="7"/>
                </a:lnTo>
                <a:lnTo>
                  <a:pt x="58" y="5"/>
                </a:lnTo>
                <a:lnTo>
                  <a:pt x="56" y="2"/>
                </a:lnTo>
                <a:lnTo>
                  <a:pt x="55" y="2"/>
                </a:lnTo>
                <a:lnTo>
                  <a:pt x="51" y="0"/>
                </a:lnTo>
                <a:lnTo>
                  <a:pt x="43" y="0"/>
                </a:lnTo>
                <a:lnTo>
                  <a:pt x="7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15">
            <a:extLst>
              <a:ext uri="{FF2B5EF4-FFF2-40B4-BE49-F238E27FC236}">
                <a16:creationId xmlns:a16="http://schemas.microsoft.com/office/drawing/2014/main" id="{E8BF02D1-0C07-E50B-47C9-F6ABDCE0102A}"/>
              </a:ext>
            </a:extLst>
          </p:cNvPr>
          <p:cNvSpPr>
            <a:spLocks/>
          </p:cNvSpPr>
          <p:nvPr/>
        </p:nvSpPr>
        <p:spPr bwMode="auto">
          <a:xfrm>
            <a:off x="3033253" y="3855453"/>
            <a:ext cx="88900" cy="50800"/>
          </a:xfrm>
          <a:custGeom>
            <a:avLst/>
            <a:gdLst>
              <a:gd name="T0" fmla="*/ 5 w 56"/>
              <a:gd name="T1" fmla="*/ 15 h 32"/>
              <a:gd name="T2" fmla="*/ 2 w 56"/>
              <a:gd name="T3" fmla="*/ 17 h 32"/>
              <a:gd name="T4" fmla="*/ 0 w 56"/>
              <a:gd name="T5" fmla="*/ 18 h 32"/>
              <a:gd name="T6" fmla="*/ 0 w 56"/>
              <a:gd name="T7" fmla="*/ 25 h 32"/>
              <a:gd name="T8" fmla="*/ 3 w 56"/>
              <a:gd name="T9" fmla="*/ 29 h 32"/>
              <a:gd name="T10" fmla="*/ 7 w 56"/>
              <a:gd name="T11" fmla="*/ 30 h 32"/>
              <a:gd name="T12" fmla="*/ 9 w 56"/>
              <a:gd name="T13" fmla="*/ 32 h 32"/>
              <a:gd name="T14" fmla="*/ 12 w 56"/>
              <a:gd name="T15" fmla="*/ 32 h 32"/>
              <a:gd name="T16" fmla="*/ 15 w 56"/>
              <a:gd name="T17" fmla="*/ 30 h 32"/>
              <a:gd name="T18" fmla="*/ 17 w 56"/>
              <a:gd name="T19" fmla="*/ 30 h 32"/>
              <a:gd name="T20" fmla="*/ 49 w 56"/>
              <a:gd name="T21" fmla="*/ 15 h 32"/>
              <a:gd name="T22" fmla="*/ 53 w 56"/>
              <a:gd name="T23" fmla="*/ 13 h 32"/>
              <a:gd name="T24" fmla="*/ 54 w 56"/>
              <a:gd name="T25" fmla="*/ 12 h 32"/>
              <a:gd name="T26" fmla="*/ 54 w 56"/>
              <a:gd name="T27" fmla="*/ 10 h 32"/>
              <a:gd name="T28" fmla="*/ 56 w 56"/>
              <a:gd name="T29" fmla="*/ 7 h 32"/>
              <a:gd name="T30" fmla="*/ 49 w 56"/>
              <a:gd name="T31" fmla="*/ 0 h 32"/>
              <a:gd name="T32" fmla="*/ 37 w 56"/>
              <a:gd name="T33" fmla="*/ 0 h 32"/>
              <a:gd name="T34" fmla="*/ 5 w 56"/>
              <a:gd name="T35" fmla="*/ 1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32">
                <a:moveTo>
                  <a:pt x="5" y="15"/>
                </a:moveTo>
                <a:lnTo>
                  <a:pt x="2" y="17"/>
                </a:lnTo>
                <a:lnTo>
                  <a:pt x="0" y="18"/>
                </a:lnTo>
                <a:lnTo>
                  <a:pt x="0" y="25"/>
                </a:lnTo>
                <a:lnTo>
                  <a:pt x="3" y="29"/>
                </a:lnTo>
                <a:lnTo>
                  <a:pt x="7" y="30"/>
                </a:lnTo>
                <a:lnTo>
                  <a:pt x="9" y="32"/>
                </a:lnTo>
                <a:lnTo>
                  <a:pt x="12" y="32"/>
                </a:lnTo>
                <a:lnTo>
                  <a:pt x="15" y="30"/>
                </a:lnTo>
                <a:lnTo>
                  <a:pt x="17" y="30"/>
                </a:lnTo>
                <a:lnTo>
                  <a:pt x="49" y="15"/>
                </a:lnTo>
                <a:lnTo>
                  <a:pt x="53" y="13"/>
                </a:lnTo>
                <a:lnTo>
                  <a:pt x="54" y="12"/>
                </a:lnTo>
                <a:lnTo>
                  <a:pt x="54" y="10"/>
                </a:lnTo>
                <a:lnTo>
                  <a:pt x="56" y="7"/>
                </a:lnTo>
                <a:lnTo>
                  <a:pt x="49" y="0"/>
                </a:lnTo>
                <a:lnTo>
                  <a:pt x="37" y="0"/>
                </a:lnTo>
                <a:lnTo>
                  <a:pt x="5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9BE2F90D-DD5B-C828-8DDD-0F28F63C8435}"/>
              </a:ext>
            </a:extLst>
          </p:cNvPr>
          <p:cNvSpPr>
            <a:spLocks/>
          </p:cNvSpPr>
          <p:nvPr/>
        </p:nvSpPr>
        <p:spPr bwMode="auto">
          <a:xfrm>
            <a:off x="3085305" y="3818941"/>
            <a:ext cx="95250" cy="61912"/>
          </a:xfrm>
          <a:custGeom>
            <a:avLst/>
            <a:gdLst>
              <a:gd name="T0" fmla="*/ 4 w 60"/>
              <a:gd name="T1" fmla="*/ 23 h 39"/>
              <a:gd name="T2" fmla="*/ 0 w 60"/>
              <a:gd name="T3" fmla="*/ 27 h 39"/>
              <a:gd name="T4" fmla="*/ 0 w 60"/>
              <a:gd name="T5" fmla="*/ 34 h 39"/>
              <a:gd name="T6" fmla="*/ 2 w 60"/>
              <a:gd name="T7" fmla="*/ 35 h 39"/>
              <a:gd name="T8" fmla="*/ 5 w 60"/>
              <a:gd name="T9" fmla="*/ 37 h 39"/>
              <a:gd name="T10" fmla="*/ 7 w 60"/>
              <a:gd name="T11" fmla="*/ 37 h 39"/>
              <a:gd name="T12" fmla="*/ 10 w 60"/>
              <a:gd name="T13" fmla="*/ 39 h 39"/>
              <a:gd name="T14" fmla="*/ 14 w 60"/>
              <a:gd name="T15" fmla="*/ 39 h 39"/>
              <a:gd name="T16" fmla="*/ 17 w 60"/>
              <a:gd name="T17" fmla="*/ 37 h 39"/>
              <a:gd name="T18" fmla="*/ 19 w 60"/>
              <a:gd name="T19" fmla="*/ 35 h 39"/>
              <a:gd name="T20" fmla="*/ 55 w 60"/>
              <a:gd name="T21" fmla="*/ 13 h 39"/>
              <a:gd name="T22" fmla="*/ 60 w 60"/>
              <a:gd name="T23" fmla="*/ 8 h 39"/>
              <a:gd name="T24" fmla="*/ 58 w 60"/>
              <a:gd name="T25" fmla="*/ 6 h 39"/>
              <a:gd name="T26" fmla="*/ 58 w 60"/>
              <a:gd name="T27" fmla="*/ 3 h 39"/>
              <a:gd name="T28" fmla="*/ 55 w 60"/>
              <a:gd name="T29" fmla="*/ 0 h 39"/>
              <a:gd name="T30" fmla="*/ 43 w 60"/>
              <a:gd name="T31" fmla="*/ 0 h 39"/>
              <a:gd name="T32" fmla="*/ 39 w 60"/>
              <a:gd name="T33" fmla="*/ 1 h 39"/>
              <a:gd name="T34" fmla="*/ 4 w 60"/>
              <a:gd name="T35" fmla="*/ 2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39">
                <a:moveTo>
                  <a:pt x="4" y="23"/>
                </a:moveTo>
                <a:lnTo>
                  <a:pt x="0" y="27"/>
                </a:lnTo>
                <a:lnTo>
                  <a:pt x="0" y="34"/>
                </a:lnTo>
                <a:lnTo>
                  <a:pt x="2" y="35"/>
                </a:lnTo>
                <a:lnTo>
                  <a:pt x="5" y="37"/>
                </a:lnTo>
                <a:lnTo>
                  <a:pt x="7" y="37"/>
                </a:lnTo>
                <a:lnTo>
                  <a:pt x="10" y="39"/>
                </a:lnTo>
                <a:lnTo>
                  <a:pt x="14" y="39"/>
                </a:lnTo>
                <a:lnTo>
                  <a:pt x="17" y="37"/>
                </a:lnTo>
                <a:lnTo>
                  <a:pt x="19" y="35"/>
                </a:lnTo>
                <a:lnTo>
                  <a:pt x="55" y="13"/>
                </a:lnTo>
                <a:lnTo>
                  <a:pt x="60" y="8"/>
                </a:lnTo>
                <a:lnTo>
                  <a:pt x="58" y="6"/>
                </a:lnTo>
                <a:lnTo>
                  <a:pt x="58" y="3"/>
                </a:lnTo>
                <a:lnTo>
                  <a:pt x="55" y="0"/>
                </a:lnTo>
                <a:lnTo>
                  <a:pt x="43" y="0"/>
                </a:lnTo>
                <a:lnTo>
                  <a:pt x="39" y="1"/>
                </a:lnTo>
                <a:lnTo>
                  <a:pt x="4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ine 52">
            <a:extLst>
              <a:ext uri="{FF2B5EF4-FFF2-40B4-BE49-F238E27FC236}">
                <a16:creationId xmlns:a16="http://schemas.microsoft.com/office/drawing/2014/main" id="{8514AF20-06A0-1B3C-F357-08199C238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824" y="4154466"/>
            <a:ext cx="1911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ine 53">
            <a:extLst>
              <a:ext uri="{FF2B5EF4-FFF2-40B4-BE49-F238E27FC236}">
                <a16:creationId xmlns:a16="http://schemas.microsoft.com/office/drawing/2014/main" id="{641E8BD2-C287-2AB9-FED2-ADC72633B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3699" y="4154466"/>
            <a:ext cx="473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6939462-32EB-451F-BA1C-244C742162C8}"/>
                  </a:ext>
                </a:extLst>
              </p:cNvPr>
              <p:cNvSpPr/>
              <p:nvPr/>
            </p:nvSpPr>
            <p:spPr>
              <a:xfrm>
                <a:off x="4126248" y="4457069"/>
                <a:ext cx="2747169" cy="1341641"/>
              </a:xfrm>
              <a:prstGeom prst="ellipse">
                <a:avLst/>
              </a:prstGeom>
              <a:solidFill>
                <a:srgbClr val="14BEF0"/>
              </a:solidFill>
              <a:ln>
                <a:solidFill>
                  <a:srgbClr val="14BEF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USL is 0.94σ from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6939462-32EB-451F-BA1C-244C74216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248" y="4457069"/>
                <a:ext cx="2747169" cy="13416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14BE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3B62C80-87BD-445F-7869-0BA49E145949}"/>
                  </a:ext>
                </a:extLst>
              </p:cNvPr>
              <p:cNvSpPr/>
              <p:nvPr/>
            </p:nvSpPr>
            <p:spPr>
              <a:xfrm>
                <a:off x="1323180" y="4457069"/>
                <a:ext cx="2747169" cy="1341641"/>
              </a:xfrm>
              <a:prstGeom prst="ellipse">
                <a:avLst/>
              </a:prstGeom>
              <a:solidFill>
                <a:srgbClr val="14BEF0"/>
              </a:solidFill>
              <a:ln>
                <a:solidFill>
                  <a:srgbClr val="14BEF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LSL is 5.17σ from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3B62C80-87BD-445F-7869-0BA49E145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80" y="4457069"/>
                <a:ext cx="2747169" cy="13416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14BE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E1D284E-A977-5B9C-4FD6-7B6D76D0C4D2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2696765" y="4222166"/>
            <a:ext cx="323789" cy="234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0D0B7F-C02F-3667-43F0-2B3B5C2BDFD2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4376402" y="4193837"/>
            <a:ext cx="1123431" cy="263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 Box 4">
            <a:extLst>
              <a:ext uri="{FF2B5EF4-FFF2-40B4-BE49-F238E27FC236}">
                <a16:creationId xmlns:a16="http://schemas.microsoft.com/office/drawing/2014/main" id="{A5BBC9F4-3DDA-5830-8123-0EFBAD9E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7" y="3879512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189.4</a:t>
            </a: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AD44CDFD-E09A-1CAD-A55A-4EB1069F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49" y="3863392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178.6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6">
            <a:extLst>
              <a:ext uri="{FF2B5EF4-FFF2-40B4-BE49-F238E27FC236}">
                <a16:creationId xmlns:a16="http://schemas.microsoft.com/office/drawing/2014/main" id="{5AB83CA5-7B29-7980-6125-A15284C2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515" y="3873282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167.8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50">
            <a:extLst>
              <a:ext uri="{FF2B5EF4-FFF2-40B4-BE49-F238E27FC236}">
                <a16:creationId xmlns:a16="http://schemas.microsoft.com/office/drawing/2014/main" id="{CDE3AC3A-E4BF-C05C-2925-B8372F2D6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554" y="3879512"/>
            <a:ext cx="0" cy="29857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51">
            <a:extLst>
              <a:ext uri="{FF2B5EF4-FFF2-40B4-BE49-F238E27FC236}">
                <a16:creationId xmlns:a16="http://schemas.microsoft.com/office/drawing/2014/main" id="{0CD440BB-61E6-F7C1-E9C9-FB2256CFC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8924" y="3674112"/>
            <a:ext cx="0" cy="4699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B5B8-4475-5436-AC4C-4FD299BE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Estimating Percent out of Specification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7BEA970-C02E-E000-18AB-F44591A56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303" y="2246470"/>
            <a:ext cx="22225" cy="17478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DF1934AF-4922-02FA-ABD6-6B79D5CBD089}"/>
              </a:ext>
            </a:extLst>
          </p:cNvPr>
          <p:cNvSpPr>
            <a:spLocks/>
          </p:cNvSpPr>
          <p:nvPr/>
        </p:nvSpPr>
        <p:spPr bwMode="auto">
          <a:xfrm>
            <a:off x="2334028" y="3841907"/>
            <a:ext cx="88900" cy="69850"/>
          </a:xfrm>
          <a:custGeom>
            <a:avLst/>
            <a:gdLst>
              <a:gd name="T0" fmla="*/ 2 w 56"/>
              <a:gd name="T1" fmla="*/ 28 h 44"/>
              <a:gd name="T2" fmla="*/ 0 w 56"/>
              <a:gd name="T3" fmla="*/ 30 h 44"/>
              <a:gd name="T4" fmla="*/ 0 w 56"/>
              <a:gd name="T5" fmla="*/ 37 h 44"/>
              <a:gd name="T6" fmla="*/ 3 w 56"/>
              <a:gd name="T7" fmla="*/ 40 h 44"/>
              <a:gd name="T8" fmla="*/ 7 w 56"/>
              <a:gd name="T9" fmla="*/ 42 h 44"/>
              <a:gd name="T10" fmla="*/ 8 w 56"/>
              <a:gd name="T11" fmla="*/ 44 h 44"/>
              <a:gd name="T12" fmla="*/ 12 w 56"/>
              <a:gd name="T13" fmla="*/ 44 h 44"/>
              <a:gd name="T14" fmla="*/ 15 w 56"/>
              <a:gd name="T15" fmla="*/ 42 h 44"/>
              <a:gd name="T16" fmla="*/ 19 w 56"/>
              <a:gd name="T17" fmla="*/ 42 h 44"/>
              <a:gd name="T18" fmla="*/ 20 w 56"/>
              <a:gd name="T19" fmla="*/ 40 h 44"/>
              <a:gd name="T20" fmla="*/ 52 w 56"/>
              <a:gd name="T21" fmla="*/ 13 h 44"/>
              <a:gd name="T22" fmla="*/ 56 w 56"/>
              <a:gd name="T23" fmla="*/ 10 h 44"/>
              <a:gd name="T24" fmla="*/ 56 w 56"/>
              <a:gd name="T25" fmla="*/ 6 h 44"/>
              <a:gd name="T26" fmla="*/ 49 w 56"/>
              <a:gd name="T27" fmla="*/ 0 h 44"/>
              <a:gd name="T28" fmla="*/ 39 w 56"/>
              <a:gd name="T29" fmla="*/ 0 h 44"/>
              <a:gd name="T30" fmla="*/ 37 w 56"/>
              <a:gd name="T31" fmla="*/ 1 h 44"/>
              <a:gd name="T32" fmla="*/ 34 w 56"/>
              <a:gd name="T33" fmla="*/ 1 h 44"/>
              <a:gd name="T34" fmla="*/ 2 w 56"/>
              <a:gd name="T35" fmla="*/ 2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44">
                <a:moveTo>
                  <a:pt x="2" y="28"/>
                </a:moveTo>
                <a:lnTo>
                  <a:pt x="0" y="30"/>
                </a:lnTo>
                <a:lnTo>
                  <a:pt x="0" y="37"/>
                </a:lnTo>
                <a:lnTo>
                  <a:pt x="3" y="40"/>
                </a:lnTo>
                <a:lnTo>
                  <a:pt x="7" y="42"/>
                </a:lnTo>
                <a:lnTo>
                  <a:pt x="8" y="44"/>
                </a:lnTo>
                <a:lnTo>
                  <a:pt x="12" y="44"/>
                </a:lnTo>
                <a:lnTo>
                  <a:pt x="15" y="42"/>
                </a:lnTo>
                <a:lnTo>
                  <a:pt x="19" y="42"/>
                </a:lnTo>
                <a:lnTo>
                  <a:pt x="20" y="40"/>
                </a:lnTo>
                <a:lnTo>
                  <a:pt x="52" y="13"/>
                </a:lnTo>
                <a:lnTo>
                  <a:pt x="56" y="10"/>
                </a:lnTo>
                <a:lnTo>
                  <a:pt x="56" y="6"/>
                </a:lnTo>
                <a:lnTo>
                  <a:pt x="49" y="0"/>
                </a:lnTo>
                <a:lnTo>
                  <a:pt x="39" y="0"/>
                </a:lnTo>
                <a:lnTo>
                  <a:pt x="37" y="1"/>
                </a:lnTo>
                <a:lnTo>
                  <a:pt x="34" y="1"/>
                </a:lnTo>
                <a:lnTo>
                  <a:pt x="2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9">
            <a:extLst>
              <a:ext uri="{FF2B5EF4-FFF2-40B4-BE49-F238E27FC236}">
                <a16:creationId xmlns:a16="http://schemas.microsoft.com/office/drawing/2014/main" id="{25E348EA-EF38-00E2-7361-58DC4B823773}"/>
              </a:ext>
            </a:extLst>
          </p:cNvPr>
          <p:cNvSpPr>
            <a:spLocks/>
          </p:cNvSpPr>
          <p:nvPr/>
        </p:nvSpPr>
        <p:spPr bwMode="auto">
          <a:xfrm>
            <a:off x="2441978" y="3726020"/>
            <a:ext cx="93663" cy="90487"/>
          </a:xfrm>
          <a:custGeom>
            <a:avLst/>
            <a:gdLst>
              <a:gd name="T0" fmla="*/ 1 w 59"/>
              <a:gd name="T1" fmla="*/ 44 h 57"/>
              <a:gd name="T2" fmla="*/ 0 w 59"/>
              <a:gd name="T3" fmla="*/ 45 h 57"/>
              <a:gd name="T4" fmla="*/ 0 w 59"/>
              <a:gd name="T5" fmla="*/ 52 h 57"/>
              <a:gd name="T6" fmla="*/ 3 w 59"/>
              <a:gd name="T7" fmla="*/ 54 h 57"/>
              <a:gd name="T8" fmla="*/ 5 w 59"/>
              <a:gd name="T9" fmla="*/ 56 h 57"/>
              <a:gd name="T10" fmla="*/ 8 w 59"/>
              <a:gd name="T11" fmla="*/ 56 h 57"/>
              <a:gd name="T12" fmla="*/ 10 w 59"/>
              <a:gd name="T13" fmla="*/ 57 h 57"/>
              <a:gd name="T14" fmla="*/ 13 w 59"/>
              <a:gd name="T15" fmla="*/ 56 h 57"/>
              <a:gd name="T16" fmla="*/ 17 w 59"/>
              <a:gd name="T17" fmla="*/ 56 h 57"/>
              <a:gd name="T18" fmla="*/ 18 w 59"/>
              <a:gd name="T19" fmla="*/ 54 h 57"/>
              <a:gd name="T20" fmla="*/ 22 w 59"/>
              <a:gd name="T21" fmla="*/ 52 h 57"/>
              <a:gd name="T22" fmla="*/ 57 w 59"/>
              <a:gd name="T23" fmla="*/ 11 h 57"/>
              <a:gd name="T24" fmla="*/ 57 w 59"/>
              <a:gd name="T25" fmla="*/ 10 h 57"/>
              <a:gd name="T26" fmla="*/ 59 w 59"/>
              <a:gd name="T27" fmla="*/ 8 h 57"/>
              <a:gd name="T28" fmla="*/ 57 w 59"/>
              <a:gd name="T29" fmla="*/ 6 h 57"/>
              <a:gd name="T30" fmla="*/ 57 w 59"/>
              <a:gd name="T31" fmla="*/ 3 h 57"/>
              <a:gd name="T32" fmla="*/ 56 w 59"/>
              <a:gd name="T33" fmla="*/ 1 h 57"/>
              <a:gd name="T34" fmla="*/ 52 w 59"/>
              <a:gd name="T35" fmla="*/ 0 h 57"/>
              <a:gd name="T36" fmla="*/ 40 w 59"/>
              <a:gd name="T37" fmla="*/ 0 h 57"/>
              <a:gd name="T38" fmla="*/ 37 w 59"/>
              <a:gd name="T39" fmla="*/ 3 h 57"/>
              <a:gd name="T40" fmla="*/ 1 w 59"/>
              <a:gd name="T41" fmla="*/ 4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9" h="57">
                <a:moveTo>
                  <a:pt x="1" y="44"/>
                </a:moveTo>
                <a:lnTo>
                  <a:pt x="0" y="45"/>
                </a:lnTo>
                <a:lnTo>
                  <a:pt x="0" y="52"/>
                </a:lnTo>
                <a:lnTo>
                  <a:pt x="3" y="54"/>
                </a:lnTo>
                <a:lnTo>
                  <a:pt x="5" y="56"/>
                </a:lnTo>
                <a:lnTo>
                  <a:pt x="8" y="56"/>
                </a:lnTo>
                <a:lnTo>
                  <a:pt x="10" y="57"/>
                </a:lnTo>
                <a:lnTo>
                  <a:pt x="13" y="56"/>
                </a:lnTo>
                <a:lnTo>
                  <a:pt x="17" y="56"/>
                </a:lnTo>
                <a:lnTo>
                  <a:pt x="18" y="54"/>
                </a:lnTo>
                <a:lnTo>
                  <a:pt x="22" y="52"/>
                </a:lnTo>
                <a:lnTo>
                  <a:pt x="57" y="11"/>
                </a:lnTo>
                <a:lnTo>
                  <a:pt x="57" y="10"/>
                </a:lnTo>
                <a:lnTo>
                  <a:pt x="59" y="8"/>
                </a:lnTo>
                <a:lnTo>
                  <a:pt x="57" y="6"/>
                </a:lnTo>
                <a:lnTo>
                  <a:pt x="57" y="3"/>
                </a:lnTo>
                <a:lnTo>
                  <a:pt x="56" y="1"/>
                </a:lnTo>
                <a:lnTo>
                  <a:pt x="52" y="0"/>
                </a:lnTo>
                <a:lnTo>
                  <a:pt x="40" y="0"/>
                </a:lnTo>
                <a:lnTo>
                  <a:pt x="37" y="3"/>
                </a:lnTo>
                <a:lnTo>
                  <a:pt x="1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DEEAF1E-51AF-E4C8-476F-61E5C2F5060B}"/>
              </a:ext>
            </a:extLst>
          </p:cNvPr>
          <p:cNvSpPr>
            <a:spLocks/>
          </p:cNvSpPr>
          <p:nvPr/>
        </p:nvSpPr>
        <p:spPr bwMode="auto">
          <a:xfrm>
            <a:off x="2551516" y="3552982"/>
            <a:ext cx="92075" cy="120650"/>
          </a:xfrm>
          <a:custGeom>
            <a:avLst/>
            <a:gdLst>
              <a:gd name="T0" fmla="*/ 0 w 58"/>
              <a:gd name="T1" fmla="*/ 64 h 76"/>
              <a:gd name="T2" fmla="*/ 0 w 58"/>
              <a:gd name="T3" fmla="*/ 71 h 76"/>
              <a:gd name="T4" fmla="*/ 4 w 58"/>
              <a:gd name="T5" fmla="*/ 75 h 76"/>
              <a:gd name="T6" fmla="*/ 7 w 58"/>
              <a:gd name="T7" fmla="*/ 75 h 76"/>
              <a:gd name="T8" fmla="*/ 10 w 58"/>
              <a:gd name="T9" fmla="*/ 76 h 76"/>
              <a:gd name="T10" fmla="*/ 14 w 58"/>
              <a:gd name="T11" fmla="*/ 76 h 76"/>
              <a:gd name="T12" fmla="*/ 15 w 58"/>
              <a:gd name="T13" fmla="*/ 75 h 76"/>
              <a:gd name="T14" fmla="*/ 19 w 58"/>
              <a:gd name="T15" fmla="*/ 75 h 76"/>
              <a:gd name="T16" fmla="*/ 22 w 58"/>
              <a:gd name="T17" fmla="*/ 71 h 76"/>
              <a:gd name="T18" fmla="*/ 56 w 58"/>
              <a:gd name="T19" fmla="*/ 12 h 76"/>
              <a:gd name="T20" fmla="*/ 58 w 58"/>
              <a:gd name="T21" fmla="*/ 8 h 76"/>
              <a:gd name="T22" fmla="*/ 58 w 58"/>
              <a:gd name="T23" fmla="*/ 7 h 76"/>
              <a:gd name="T24" fmla="*/ 53 w 58"/>
              <a:gd name="T25" fmla="*/ 2 h 76"/>
              <a:gd name="T26" fmla="*/ 49 w 58"/>
              <a:gd name="T27" fmla="*/ 0 h 76"/>
              <a:gd name="T28" fmla="*/ 41 w 58"/>
              <a:gd name="T29" fmla="*/ 0 h 76"/>
              <a:gd name="T30" fmla="*/ 38 w 58"/>
              <a:gd name="T31" fmla="*/ 2 h 76"/>
              <a:gd name="T32" fmla="*/ 34 w 58"/>
              <a:gd name="T33" fmla="*/ 5 h 76"/>
              <a:gd name="T34" fmla="*/ 0 w 58"/>
              <a:gd name="T35" fmla="*/ 6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" h="76">
                <a:moveTo>
                  <a:pt x="0" y="64"/>
                </a:moveTo>
                <a:lnTo>
                  <a:pt x="0" y="71"/>
                </a:lnTo>
                <a:lnTo>
                  <a:pt x="4" y="75"/>
                </a:lnTo>
                <a:lnTo>
                  <a:pt x="7" y="75"/>
                </a:lnTo>
                <a:lnTo>
                  <a:pt x="10" y="76"/>
                </a:lnTo>
                <a:lnTo>
                  <a:pt x="14" y="76"/>
                </a:lnTo>
                <a:lnTo>
                  <a:pt x="15" y="75"/>
                </a:lnTo>
                <a:lnTo>
                  <a:pt x="19" y="75"/>
                </a:lnTo>
                <a:lnTo>
                  <a:pt x="22" y="71"/>
                </a:lnTo>
                <a:lnTo>
                  <a:pt x="56" y="12"/>
                </a:lnTo>
                <a:lnTo>
                  <a:pt x="58" y="8"/>
                </a:lnTo>
                <a:lnTo>
                  <a:pt x="58" y="7"/>
                </a:lnTo>
                <a:lnTo>
                  <a:pt x="53" y="2"/>
                </a:lnTo>
                <a:lnTo>
                  <a:pt x="49" y="0"/>
                </a:lnTo>
                <a:lnTo>
                  <a:pt x="41" y="0"/>
                </a:lnTo>
                <a:lnTo>
                  <a:pt x="38" y="2"/>
                </a:lnTo>
                <a:lnTo>
                  <a:pt x="34" y="5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890BE9FA-BF03-C44A-5F67-09E301DA65C3}"/>
              </a:ext>
            </a:extLst>
          </p:cNvPr>
          <p:cNvSpPr>
            <a:spLocks/>
          </p:cNvSpPr>
          <p:nvPr/>
        </p:nvSpPr>
        <p:spPr bwMode="auto">
          <a:xfrm>
            <a:off x="2662641" y="3325970"/>
            <a:ext cx="93662" cy="142875"/>
          </a:xfrm>
          <a:custGeom>
            <a:avLst/>
            <a:gdLst>
              <a:gd name="T0" fmla="*/ 0 w 59"/>
              <a:gd name="T1" fmla="*/ 78 h 90"/>
              <a:gd name="T2" fmla="*/ 0 w 59"/>
              <a:gd name="T3" fmla="*/ 85 h 90"/>
              <a:gd name="T4" fmla="*/ 1 w 59"/>
              <a:gd name="T5" fmla="*/ 87 h 90"/>
              <a:gd name="T6" fmla="*/ 5 w 59"/>
              <a:gd name="T7" fmla="*/ 89 h 90"/>
              <a:gd name="T8" fmla="*/ 7 w 59"/>
              <a:gd name="T9" fmla="*/ 89 h 90"/>
              <a:gd name="T10" fmla="*/ 10 w 59"/>
              <a:gd name="T11" fmla="*/ 90 h 90"/>
              <a:gd name="T12" fmla="*/ 13 w 59"/>
              <a:gd name="T13" fmla="*/ 90 h 90"/>
              <a:gd name="T14" fmla="*/ 17 w 59"/>
              <a:gd name="T15" fmla="*/ 89 h 90"/>
              <a:gd name="T16" fmla="*/ 22 w 59"/>
              <a:gd name="T17" fmla="*/ 83 h 90"/>
              <a:gd name="T18" fmla="*/ 57 w 59"/>
              <a:gd name="T19" fmla="*/ 10 h 90"/>
              <a:gd name="T20" fmla="*/ 59 w 59"/>
              <a:gd name="T21" fmla="*/ 9 h 90"/>
              <a:gd name="T22" fmla="*/ 59 w 59"/>
              <a:gd name="T23" fmla="*/ 7 h 90"/>
              <a:gd name="T24" fmla="*/ 57 w 59"/>
              <a:gd name="T25" fmla="*/ 4 h 90"/>
              <a:gd name="T26" fmla="*/ 54 w 59"/>
              <a:gd name="T27" fmla="*/ 0 h 90"/>
              <a:gd name="T28" fmla="*/ 42 w 59"/>
              <a:gd name="T29" fmla="*/ 0 h 90"/>
              <a:gd name="T30" fmla="*/ 39 w 59"/>
              <a:gd name="T31" fmla="*/ 2 h 90"/>
              <a:gd name="T32" fmla="*/ 35 w 59"/>
              <a:gd name="T33" fmla="*/ 5 h 90"/>
              <a:gd name="T34" fmla="*/ 0 w 59"/>
              <a:gd name="T35" fmla="*/ 7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" h="90">
                <a:moveTo>
                  <a:pt x="0" y="78"/>
                </a:moveTo>
                <a:lnTo>
                  <a:pt x="0" y="85"/>
                </a:lnTo>
                <a:lnTo>
                  <a:pt x="1" y="87"/>
                </a:lnTo>
                <a:lnTo>
                  <a:pt x="5" y="89"/>
                </a:lnTo>
                <a:lnTo>
                  <a:pt x="7" y="89"/>
                </a:lnTo>
                <a:lnTo>
                  <a:pt x="10" y="90"/>
                </a:lnTo>
                <a:lnTo>
                  <a:pt x="13" y="90"/>
                </a:lnTo>
                <a:lnTo>
                  <a:pt x="17" y="89"/>
                </a:lnTo>
                <a:lnTo>
                  <a:pt x="22" y="83"/>
                </a:lnTo>
                <a:lnTo>
                  <a:pt x="57" y="10"/>
                </a:lnTo>
                <a:lnTo>
                  <a:pt x="59" y="9"/>
                </a:lnTo>
                <a:lnTo>
                  <a:pt x="59" y="7"/>
                </a:lnTo>
                <a:lnTo>
                  <a:pt x="57" y="4"/>
                </a:lnTo>
                <a:lnTo>
                  <a:pt x="54" y="0"/>
                </a:lnTo>
                <a:lnTo>
                  <a:pt x="42" y="0"/>
                </a:lnTo>
                <a:lnTo>
                  <a:pt x="39" y="2"/>
                </a:lnTo>
                <a:lnTo>
                  <a:pt x="35" y="5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D8F5E6BE-3D31-76C8-A0C0-77C026B93C8E}"/>
              </a:ext>
            </a:extLst>
          </p:cNvPr>
          <p:cNvSpPr>
            <a:spLocks/>
          </p:cNvSpPr>
          <p:nvPr/>
        </p:nvSpPr>
        <p:spPr bwMode="auto">
          <a:xfrm>
            <a:off x="2772178" y="3067207"/>
            <a:ext cx="92075" cy="157163"/>
          </a:xfrm>
          <a:custGeom>
            <a:avLst/>
            <a:gdLst>
              <a:gd name="T0" fmla="*/ 0 w 58"/>
              <a:gd name="T1" fmla="*/ 87 h 99"/>
              <a:gd name="T2" fmla="*/ 0 w 58"/>
              <a:gd name="T3" fmla="*/ 94 h 99"/>
              <a:gd name="T4" fmla="*/ 4 w 58"/>
              <a:gd name="T5" fmla="*/ 95 h 99"/>
              <a:gd name="T6" fmla="*/ 5 w 58"/>
              <a:gd name="T7" fmla="*/ 97 h 99"/>
              <a:gd name="T8" fmla="*/ 9 w 58"/>
              <a:gd name="T9" fmla="*/ 97 h 99"/>
              <a:gd name="T10" fmla="*/ 10 w 58"/>
              <a:gd name="T11" fmla="*/ 99 h 99"/>
              <a:gd name="T12" fmla="*/ 14 w 58"/>
              <a:gd name="T13" fmla="*/ 97 h 99"/>
              <a:gd name="T14" fmla="*/ 17 w 58"/>
              <a:gd name="T15" fmla="*/ 97 h 99"/>
              <a:gd name="T16" fmla="*/ 19 w 58"/>
              <a:gd name="T17" fmla="*/ 95 h 99"/>
              <a:gd name="T18" fmla="*/ 22 w 58"/>
              <a:gd name="T19" fmla="*/ 94 h 99"/>
              <a:gd name="T20" fmla="*/ 22 w 58"/>
              <a:gd name="T21" fmla="*/ 92 h 99"/>
              <a:gd name="T22" fmla="*/ 56 w 58"/>
              <a:gd name="T23" fmla="*/ 10 h 99"/>
              <a:gd name="T24" fmla="*/ 58 w 58"/>
              <a:gd name="T25" fmla="*/ 9 h 99"/>
              <a:gd name="T26" fmla="*/ 56 w 58"/>
              <a:gd name="T27" fmla="*/ 5 h 99"/>
              <a:gd name="T28" fmla="*/ 56 w 58"/>
              <a:gd name="T29" fmla="*/ 4 h 99"/>
              <a:gd name="T30" fmla="*/ 55 w 58"/>
              <a:gd name="T31" fmla="*/ 2 h 99"/>
              <a:gd name="T32" fmla="*/ 51 w 58"/>
              <a:gd name="T33" fmla="*/ 0 h 99"/>
              <a:gd name="T34" fmla="*/ 39 w 58"/>
              <a:gd name="T35" fmla="*/ 0 h 99"/>
              <a:gd name="T36" fmla="*/ 34 w 58"/>
              <a:gd name="T37" fmla="*/ 5 h 99"/>
              <a:gd name="T38" fmla="*/ 0 w 58"/>
              <a:gd name="T39" fmla="*/ 8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99">
                <a:moveTo>
                  <a:pt x="0" y="87"/>
                </a:moveTo>
                <a:lnTo>
                  <a:pt x="0" y="94"/>
                </a:lnTo>
                <a:lnTo>
                  <a:pt x="4" y="95"/>
                </a:lnTo>
                <a:lnTo>
                  <a:pt x="5" y="97"/>
                </a:lnTo>
                <a:lnTo>
                  <a:pt x="9" y="97"/>
                </a:lnTo>
                <a:lnTo>
                  <a:pt x="10" y="99"/>
                </a:lnTo>
                <a:lnTo>
                  <a:pt x="14" y="97"/>
                </a:lnTo>
                <a:lnTo>
                  <a:pt x="17" y="97"/>
                </a:lnTo>
                <a:lnTo>
                  <a:pt x="19" y="95"/>
                </a:lnTo>
                <a:lnTo>
                  <a:pt x="22" y="94"/>
                </a:lnTo>
                <a:lnTo>
                  <a:pt x="22" y="92"/>
                </a:lnTo>
                <a:lnTo>
                  <a:pt x="56" y="10"/>
                </a:lnTo>
                <a:lnTo>
                  <a:pt x="58" y="9"/>
                </a:lnTo>
                <a:lnTo>
                  <a:pt x="56" y="5"/>
                </a:lnTo>
                <a:lnTo>
                  <a:pt x="56" y="4"/>
                </a:lnTo>
                <a:lnTo>
                  <a:pt x="55" y="2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C7E17656-423F-2F47-71FF-83469E913CA7}"/>
              </a:ext>
            </a:extLst>
          </p:cNvPr>
          <p:cNvSpPr>
            <a:spLocks/>
          </p:cNvSpPr>
          <p:nvPr/>
        </p:nvSpPr>
        <p:spPr bwMode="auto">
          <a:xfrm>
            <a:off x="2826153" y="2922745"/>
            <a:ext cx="92075" cy="171450"/>
          </a:xfrm>
          <a:custGeom>
            <a:avLst/>
            <a:gdLst>
              <a:gd name="T0" fmla="*/ 0 w 58"/>
              <a:gd name="T1" fmla="*/ 96 h 108"/>
              <a:gd name="T2" fmla="*/ 0 w 58"/>
              <a:gd name="T3" fmla="*/ 101 h 108"/>
              <a:gd name="T4" fmla="*/ 5 w 58"/>
              <a:gd name="T5" fmla="*/ 107 h 108"/>
              <a:gd name="T6" fmla="*/ 9 w 58"/>
              <a:gd name="T7" fmla="*/ 107 h 108"/>
              <a:gd name="T8" fmla="*/ 12 w 58"/>
              <a:gd name="T9" fmla="*/ 108 h 108"/>
              <a:gd name="T10" fmla="*/ 14 w 58"/>
              <a:gd name="T11" fmla="*/ 107 h 108"/>
              <a:gd name="T12" fmla="*/ 17 w 58"/>
              <a:gd name="T13" fmla="*/ 107 h 108"/>
              <a:gd name="T14" fmla="*/ 21 w 58"/>
              <a:gd name="T15" fmla="*/ 105 h 108"/>
              <a:gd name="T16" fmla="*/ 22 w 58"/>
              <a:gd name="T17" fmla="*/ 103 h 108"/>
              <a:gd name="T18" fmla="*/ 22 w 58"/>
              <a:gd name="T19" fmla="*/ 101 h 108"/>
              <a:gd name="T20" fmla="*/ 56 w 58"/>
              <a:gd name="T21" fmla="*/ 10 h 108"/>
              <a:gd name="T22" fmla="*/ 58 w 58"/>
              <a:gd name="T23" fmla="*/ 8 h 108"/>
              <a:gd name="T24" fmla="*/ 56 w 58"/>
              <a:gd name="T25" fmla="*/ 5 h 108"/>
              <a:gd name="T26" fmla="*/ 56 w 58"/>
              <a:gd name="T27" fmla="*/ 3 h 108"/>
              <a:gd name="T28" fmla="*/ 54 w 58"/>
              <a:gd name="T29" fmla="*/ 1 h 108"/>
              <a:gd name="T30" fmla="*/ 51 w 58"/>
              <a:gd name="T31" fmla="*/ 0 h 108"/>
              <a:gd name="T32" fmla="*/ 39 w 58"/>
              <a:gd name="T33" fmla="*/ 0 h 108"/>
              <a:gd name="T34" fmla="*/ 34 w 58"/>
              <a:gd name="T35" fmla="*/ 5 h 108"/>
              <a:gd name="T36" fmla="*/ 0 w 58"/>
              <a:gd name="T37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108">
                <a:moveTo>
                  <a:pt x="0" y="96"/>
                </a:moveTo>
                <a:lnTo>
                  <a:pt x="0" y="101"/>
                </a:lnTo>
                <a:lnTo>
                  <a:pt x="5" y="107"/>
                </a:lnTo>
                <a:lnTo>
                  <a:pt x="9" y="107"/>
                </a:lnTo>
                <a:lnTo>
                  <a:pt x="12" y="108"/>
                </a:lnTo>
                <a:lnTo>
                  <a:pt x="14" y="107"/>
                </a:lnTo>
                <a:lnTo>
                  <a:pt x="17" y="107"/>
                </a:lnTo>
                <a:lnTo>
                  <a:pt x="21" y="105"/>
                </a:lnTo>
                <a:lnTo>
                  <a:pt x="22" y="103"/>
                </a:lnTo>
                <a:lnTo>
                  <a:pt x="22" y="101"/>
                </a:lnTo>
                <a:lnTo>
                  <a:pt x="56" y="10"/>
                </a:lnTo>
                <a:lnTo>
                  <a:pt x="58" y="8"/>
                </a:lnTo>
                <a:lnTo>
                  <a:pt x="56" y="5"/>
                </a:lnTo>
                <a:lnTo>
                  <a:pt x="56" y="3"/>
                </a:lnTo>
                <a:lnTo>
                  <a:pt x="54" y="1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F9713EE7-D553-8D19-771E-047491ABCD75}"/>
              </a:ext>
            </a:extLst>
          </p:cNvPr>
          <p:cNvSpPr>
            <a:spLocks/>
          </p:cNvSpPr>
          <p:nvPr/>
        </p:nvSpPr>
        <p:spPr bwMode="auto">
          <a:xfrm>
            <a:off x="2876953" y="2787807"/>
            <a:ext cx="103188" cy="161925"/>
          </a:xfrm>
          <a:custGeom>
            <a:avLst/>
            <a:gdLst>
              <a:gd name="T0" fmla="*/ 0 w 65"/>
              <a:gd name="T1" fmla="*/ 90 h 102"/>
              <a:gd name="T2" fmla="*/ 0 w 65"/>
              <a:gd name="T3" fmla="*/ 95 h 102"/>
              <a:gd name="T4" fmla="*/ 4 w 65"/>
              <a:gd name="T5" fmla="*/ 98 h 102"/>
              <a:gd name="T6" fmla="*/ 7 w 65"/>
              <a:gd name="T7" fmla="*/ 100 h 102"/>
              <a:gd name="T8" fmla="*/ 11 w 65"/>
              <a:gd name="T9" fmla="*/ 100 h 102"/>
              <a:gd name="T10" fmla="*/ 14 w 65"/>
              <a:gd name="T11" fmla="*/ 102 h 102"/>
              <a:gd name="T12" fmla="*/ 17 w 65"/>
              <a:gd name="T13" fmla="*/ 100 h 102"/>
              <a:gd name="T14" fmla="*/ 21 w 65"/>
              <a:gd name="T15" fmla="*/ 100 h 102"/>
              <a:gd name="T16" fmla="*/ 22 w 65"/>
              <a:gd name="T17" fmla="*/ 98 h 102"/>
              <a:gd name="T18" fmla="*/ 26 w 65"/>
              <a:gd name="T19" fmla="*/ 97 h 102"/>
              <a:gd name="T20" fmla="*/ 26 w 65"/>
              <a:gd name="T21" fmla="*/ 95 h 102"/>
              <a:gd name="T22" fmla="*/ 63 w 65"/>
              <a:gd name="T23" fmla="*/ 10 h 102"/>
              <a:gd name="T24" fmla="*/ 65 w 65"/>
              <a:gd name="T25" fmla="*/ 8 h 102"/>
              <a:gd name="T26" fmla="*/ 63 w 65"/>
              <a:gd name="T27" fmla="*/ 5 h 102"/>
              <a:gd name="T28" fmla="*/ 63 w 65"/>
              <a:gd name="T29" fmla="*/ 3 h 102"/>
              <a:gd name="T30" fmla="*/ 60 w 65"/>
              <a:gd name="T31" fmla="*/ 1 h 102"/>
              <a:gd name="T32" fmla="*/ 58 w 65"/>
              <a:gd name="T33" fmla="*/ 0 h 102"/>
              <a:gd name="T34" fmla="*/ 45 w 65"/>
              <a:gd name="T35" fmla="*/ 0 h 102"/>
              <a:gd name="T36" fmla="*/ 41 w 65"/>
              <a:gd name="T37" fmla="*/ 1 h 102"/>
              <a:gd name="T38" fmla="*/ 38 w 65"/>
              <a:gd name="T39" fmla="*/ 5 h 102"/>
              <a:gd name="T40" fmla="*/ 0 w 65"/>
              <a:gd name="T41" fmla="*/ 9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5" h="102">
                <a:moveTo>
                  <a:pt x="0" y="90"/>
                </a:moveTo>
                <a:lnTo>
                  <a:pt x="0" y="95"/>
                </a:lnTo>
                <a:lnTo>
                  <a:pt x="4" y="98"/>
                </a:lnTo>
                <a:lnTo>
                  <a:pt x="7" y="100"/>
                </a:lnTo>
                <a:lnTo>
                  <a:pt x="11" y="100"/>
                </a:lnTo>
                <a:lnTo>
                  <a:pt x="14" y="102"/>
                </a:lnTo>
                <a:lnTo>
                  <a:pt x="17" y="100"/>
                </a:lnTo>
                <a:lnTo>
                  <a:pt x="21" y="100"/>
                </a:lnTo>
                <a:lnTo>
                  <a:pt x="22" y="98"/>
                </a:lnTo>
                <a:lnTo>
                  <a:pt x="26" y="97"/>
                </a:lnTo>
                <a:lnTo>
                  <a:pt x="26" y="95"/>
                </a:lnTo>
                <a:lnTo>
                  <a:pt x="63" y="10"/>
                </a:lnTo>
                <a:lnTo>
                  <a:pt x="65" y="8"/>
                </a:lnTo>
                <a:lnTo>
                  <a:pt x="63" y="5"/>
                </a:lnTo>
                <a:lnTo>
                  <a:pt x="63" y="3"/>
                </a:lnTo>
                <a:lnTo>
                  <a:pt x="60" y="1"/>
                </a:lnTo>
                <a:lnTo>
                  <a:pt x="58" y="0"/>
                </a:lnTo>
                <a:lnTo>
                  <a:pt x="45" y="0"/>
                </a:lnTo>
                <a:lnTo>
                  <a:pt x="41" y="1"/>
                </a:lnTo>
                <a:lnTo>
                  <a:pt x="38" y="5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id="{63926E9B-466B-E6CD-31FD-C4EEA821560B}"/>
              </a:ext>
            </a:extLst>
          </p:cNvPr>
          <p:cNvSpPr>
            <a:spLocks/>
          </p:cNvSpPr>
          <p:nvPr/>
        </p:nvSpPr>
        <p:spPr bwMode="auto">
          <a:xfrm>
            <a:off x="2938866" y="2663982"/>
            <a:ext cx="92075" cy="150813"/>
          </a:xfrm>
          <a:custGeom>
            <a:avLst/>
            <a:gdLst>
              <a:gd name="T0" fmla="*/ 0 w 58"/>
              <a:gd name="T1" fmla="*/ 83 h 95"/>
              <a:gd name="T2" fmla="*/ 0 w 58"/>
              <a:gd name="T3" fmla="*/ 90 h 95"/>
              <a:gd name="T4" fmla="*/ 2 w 58"/>
              <a:gd name="T5" fmla="*/ 91 h 95"/>
              <a:gd name="T6" fmla="*/ 6 w 58"/>
              <a:gd name="T7" fmla="*/ 93 h 95"/>
              <a:gd name="T8" fmla="*/ 9 w 58"/>
              <a:gd name="T9" fmla="*/ 93 h 95"/>
              <a:gd name="T10" fmla="*/ 11 w 58"/>
              <a:gd name="T11" fmla="*/ 95 h 95"/>
              <a:gd name="T12" fmla="*/ 14 w 58"/>
              <a:gd name="T13" fmla="*/ 95 h 95"/>
              <a:gd name="T14" fmla="*/ 17 w 58"/>
              <a:gd name="T15" fmla="*/ 93 h 95"/>
              <a:gd name="T16" fmla="*/ 19 w 58"/>
              <a:gd name="T17" fmla="*/ 91 h 95"/>
              <a:gd name="T18" fmla="*/ 22 w 58"/>
              <a:gd name="T19" fmla="*/ 90 h 95"/>
              <a:gd name="T20" fmla="*/ 22 w 58"/>
              <a:gd name="T21" fmla="*/ 88 h 95"/>
              <a:gd name="T22" fmla="*/ 56 w 58"/>
              <a:gd name="T23" fmla="*/ 10 h 95"/>
              <a:gd name="T24" fmla="*/ 58 w 58"/>
              <a:gd name="T25" fmla="*/ 8 h 95"/>
              <a:gd name="T26" fmla="*/ 56 w 58"/>
              <a:gd name="T27" fmla="*/ 6 h 95"/>
              <a:gd name="T28" fmla="*/ 56 w 58"/>
              <a:gd name="T29" fmla="*/ 3 h 95"/>
              <a:gd name="T30" fmla="*/ 55 w 58"/>
              <a:gd name="T31" fmla="*/ 1 h 95"/>
              <a:gd name="T32" fmla="*/ 51 w 58"/>
              <a:gd name="T33" fmla="*/ 0 h 95"/>
              <a:gd name="T34" fmla="*/ 39 w 58"/>
              <a:gd name="T35" fmla="*/ 0 h 95"/>
              <a:gd name="T36" fmla="*/ 34 w 58"/>
              <a:gd name="T37" fmla="*/ 5 h 95"/>
              <a:gd name="T38" fmla="*/ 0 w 58"/>
              <a:gd name="T39" fmla="*/ 8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95">
                <a:moveTo>
                  <a:pt x="0" y="83"/>
                </a:moveTo>
                <a:lnTo>
                  <a:pt x="0" y="90"/>
                </a:lnTo>
                <a:lnTo>
                  <a:pt x="2" y="91"/>
                </a:lnTo>
                <a:lnTo>
                  <a:pt x="6" y="93"/>
                </a:lnTo>
                <a:lnTo>
                  <a:pt x="9" y="93"/>
                </a:lnTo>
                <a:lnTo>
                  <a:pt x="11" y="95"/>
                </a:lnTo>
                <a:lnTo>
                  <a:pt x="14" y="95"/>
                </a:lnTo>
                <a:lnTo>
                  <a:pt x="17" y="93"/>
                </a:lnTo>
                <a:lnTo>
                  <a:pt x="19" y="91"/>
                </a:lnTo>
                <a:lnTo>
                  <a:pt x="22" y="90"/>
                </a:lnTo>
                <a:lnTo>
                  <a:pt x="22" y="88"/>
                </a:lnTo>
                <a:lnTo>
                  <a:pt x="56" y="10"/>
                </a:lnTo>
                <a:lnTo>
                  <a:pt x="58" y="8"/>
                </a:lnTo>
                <a:lnTo>
                  <a:pt x="56" y="6"/>
                </a:lnTo>
                <a:lnTo>
                  <a:pt x="56" y="3"/>
                </a:lnTo>
                <a:lnTo>
                  <a:pt x="55" y="1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0CF3A532-D1C5-A90B-C5F2-1195DE6BC1DB}"/>
              </a:ext>
            </a:extLst>
          </p:cNvPr>
          <p:cNvSpPr>
            <a:spLocks/>
          </p:cNvSpPr>
          <p:nvPr/>
        </p:nvSpPr>
        <p:spPr bwMode="auto">
          <a:xfrm>
            <a:off x="3046816" y="2448082"/>
            <a:ext cx="92075" cy="123825"/>
          </a:xfrm>
          <a:custGeom>
            <a:avLst/>
            <a:gdLst>
              <a:gd name="T0" fmla="*/ 0 w 58"/>
              <a:gd name="T1" fmla="*/ 66 h 78"/>
              <a:gd name="T2" fmla="*/ 0 w 58"/>
              <a:gd name="T3" fmla="*/ 73 h 78"/>
              <a:gd name="T4" fmla="*/ 4 w 58"/>
              <a:gd name="T5" fmla="*/ 76 h 78"/>
              <a:gd name="T6" fmla="*/ 7 w 58"/>
              <a:gd name="T7" fmla="*/ 76 h 78"/>
              <a:gd name="T8" fmla="*/ 10 w 58"/>
              <a:gd name="T9" fmla="*/ 78 h 78"/>
              <a:gd name="T10" fmla="*/ 14 w 58"/>
              <a:gd name="T11" fmla="*/ 78 h 78"/>
              <a:gd name="T12" fmla="*/ 16 w 58"/>
              <a:gd name="T13" fmla="*/ 76 h 78"/>
              <a:gd name="T14" fmla="*/ 19 w 58"/>
              <a:gd name="T15" fmla="*/ 76 h 78"/>
              <a:gd name="T16" fmla="*/ 21 w 58"/>
              <a:gd name="T17" fmla="*/ 75 h 78"/>
              <a:gd name="T18" fmla="*/ 22 w 58"/>
              <a:gd name="T19" fmla="*/ 71 h 78"/>
              <a:gd name="T20" fmla="*/ 56 w 58"/>
              <a:gd name="T21" fmla="*/ 10 h 78"/>
              <a:gd name="T22" fmla="*/ 58 w 58"/>
              <a:gd name="T23" fmla="*/ 8 h 78"/>
              <a:gd name="T24" fmla="*/ 58 w 58"/>
              <a:gd name="T25" fmla="*/ 7 h 78"/>
              <a:gd name="T26" fmla="*/ 53 w 58"/>
              <a:gd name="T27" fmla="*/ 2 h 78"/>
              <a:gd name="T28" fmla="*/ 49 w 58"/>
              <a:gd name="T29" fmla="*/ 0 h 78"/>
              <a:gd name="T30" fmla="*/ 41 w 58"/>
              <a:gd name="T31" fmla="*/ 0 h 78"/>
              <a:gd name="T32" fmla="*/ 38 w 58"/>
              <a:gd name="T33" fmla="*/ 2 h 78"/>
              <a:gd name="T34" fmla="*/ 34 w 58"/>
              <a:gd name="T35" fmla="*/ 5 h 78"/>
              <a:gd name="T36" fmla="*/ 0 w 58"/>
              <a:gd name="T37" fmla="*/ 6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78">
                <a:moveTo>
                  <a:pt x="0" y="66"/>
                </a:moveTo>
                <a:lnTo>
                  <a:pt x="0" y="73"/>
                </a:lnTo>
                <a:lnTo>
                  <a:pt x="4" y="76"/>
                </a:lnTo>
                <a:lnTo>
                  <a:pt x="7" y="76"/>
                </a:lnTo>
                <a:lnTo>
                  <a:pt x="10" y="78"/>
                </a:lnTo>
                <a:lnTo>
                  <a:pt x="14" y="78"/>
                </a:lnTo>
                <a:lnTo>
                  <a:pt x="16" y="76"/>
                </a:lnTo>
                <a:lnTo>
                  <a:pt x="19" y="76"/>
                </a:lnTo>
                <a:lnTo>
                  <a:pt x="21" y="75"/>
                </a:lnTo>
                <a:lnTo>
                  <a:pt x="22" y="71"/>
                </a:lnTo>
                <a:lnTo>
                  <a:pt x="56" y="10"/>
                </a:lnTo>
                <a:lnTo>
                  <a:pt x="58" y="8"/>
                </a:lnTo>
                <a:lnTo>
                  <a:pt x="58" y="7"/>
                </a:lnTo>
                <a:lnTo>
                  <a:pt x="53" y="2"/>
                </a:lnTo>
                <a:lnTo>
                  <a:pt x="49" y="0"/>
                </a:lnTo>
                <a:lnTo>
                  <a:pt x="41" y="0"/>
                </a:lnTo>
                <a:lnTo>
                  <a:pt x="38" y="2"/>
                </a:lnTo>
                <a:lnTo>
                  <a:pt x="34" y="5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2CEAF342-F67C-400C-7F32-334057DDA8B5}"/>
              </a:ext>
            </a:extLst>
          </p:cNvPr>
          <p:cNvSpPr>
            <a:spLocks/>
          </p:cNvSpPr>
          <p:nvPr/>
        </p:nvSpPr>
        <p:spPr bwMode="auto">
          <a:xfrm>
            <a:off x="3159528" y="2329020"/>
            <a:ext cx="95250" cy="73025"/>
          </a:xfrm>
          <a:custGeom>
            <a:avLst/>
            <a:gdLst>
              <a:gd name="T0" fmla="*/ 2 w 60"/>
              <a:gd name="T1" fmla="*/ 31 h 46"/>
              <a:gd name="T2" fmla="*/ 0 w 60"/>
              <a:gd name="T3" fmla="*/ 32 h 46"/>
              <a:gd name="T4" fmla="*/ 0 w 60"/>
              <a:gd name="T5" fmla="*/ 39 h 46"/>
              <a:gd name="T6" fmla="*/ 4 w 60"/>
              <a:gd name="T7" fmla="*/ 43 h 46"/>
              <a:gd name="T8" fmla="*/ 7 w 60"/>
              <a:gd name="T9" fmla="*/ 44 h 46"/>
              <a:gd name="T10" fmla="*/ 9 w 60"/>
              <a:gd name="T11" fmla="*/ 46 h 46"/>
              <a:gd name="T12" fmla="*/ 12 w 60"/>
              <a:gd name="T13" fmla="*/ 46 h 46"/>
              <a:gd name="T14" fmla="*/ 16 w 60"/>
              <a:gd name="T15" fmla="*/ 44 h 46"/>
              <a:gd name="T16" fmla="*/ 17 w 60"/>
              <a:gd name="T17" fmla="*/ 44 h 46"/>
              <a:gd name="T18" fmla="*/ 21 w 60"/>
              <a:gd name="T19" fmla="*/ 43 h 46"/>
              <a:gd name="T20" fmla="*/ 56 w 60"/>
              <a:gd name="T21" fmla="*/ 14 h 46"/>
              <a:gd name="T22" fmla="*/ 58 w 60"/>
              <a:gd name="T23" fmla="*/ 12 h 46"/>
              <a:gd name="T24" fmla="*/ 58 w 60"/>
              <a:gd name="T25" fmla="*/ 10 h 46"/>
              <a:gd name="T26" fmla="*/ 60 w 60"/>
              <a:gd name="T27" fmla="*/ 7 h 46"/>
              <a:gd name="T28" fmla="*/ 53 w 60"/>
              <a:gd name="T29" fmla="*/ 0 h 46"/>
              <a:gd name="T30" fmla="*/ 41 w 60"/>
              <a:gd name="T31" fmla="*/ 0 h 46"/>
              <a:gd name="T32" fmla="*/ 38 w 60"/>
              <a:gd name="T33" fmla="*/ 2 h 46"/>
              <a:gd name="T34" fmla="*/ 2 w 60"/>
              <a:gd name="T35" fmla="*/ 3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46">
                <a:moveTo>
                  <a:pt x="2" y="31"/>
                </a:moveTo>
                <a:lnTo>
                  <a:pt x="0" y="32"/>
                </a:lnTo>
                <a:lnTo>
                  <a:pt x="0" y="39"/>
                </a:lnTo>
                <a:lnTo>
                  <a:pt x="4" y="43"/>
                </a:lnTo>
                <a:lnTo>
                  <a:pt x="7" y="44"/>
                </a:lnTo>
                <a:lnTo>
                  <a:pt x="9" y="46"/>
                </a:lnTo>
                <a:lnTo>
                  <a:pt x="12" y="46"/>
                </a:lnTo>
                <a:lnTo>
                  <a:pt x="16" y="44"/>
                </a:lnTo>
                <a:lnTo>
                  <a:pt x="17" y="44"/>
                </a:lnTo>
                <a:lnTo>
                  <a:pt x="21" y="43"/>
                </a:lnTo>
                <a:lnTo>
                  <a:pt x="56" y="14"/>
                </a:lnTo>
                <a:lnTo>
                  <a:pt x="58" y="12"/>
                </a:lnTo>
                <a:lnTo>
                  <a:pt x="58" y="10"/>
                </a:lnTo>
                <a:lnTo>
                  <a:pt x="60" y="7"/>
                </a:lnTo>
                <a:lnTo>
                  <a:pt x="53" y="0"/>
                </a:lnTo>
                <a:lnTo>
                  <a:pt x="41" y="0"/>
                </a:lnTo>
                <a:lnTo>
                  <a:pt x="38" y="2"/>
                </a:lnTo>
                <a:lnTo>
                  <a:pt x="2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36">
            <a:extLst>
              <a:ext uri="{FF2B5EF4-FFF2-40B4-BE49-F238E27FC236}">
                <a16:creationId xmlns:a16="http://schemas.microsoft.com/office/drawing/2014/main" id="{C9F182AA-025E-2E5B-DA19-C87B3CD0DF4C}"/>
              </a:ext>
            </a:extLst>
          </p:cNvPr>
          <p:cNvSpPr>
            <a:spLocks/>
          </p:cNvSpPr>
          <p:nvPr/>
        </p:nvSpPr>
        <p:spPr bwMode="auto">
          <a:xfrm>
            <a:off x="3370666" y="2375057"/>
            <a:ext cx="104775" cy="100013"/>
          </a:xfrm>
          <a:custGeom>
            <a:avLst/>
            <a:gdLst>
              <a:gd name="T0" fmla="*/ 25 w 66"/>
              <a:gd name="T1" fmla="*/ 3 h 63"/>
              <a:gd name="T2" fmla="*/ 22 w 66"/>
              <a:gd name="T3" fmla="*/ 2 h 63"/>
              <a:gd name="T4" fmla="*/ 20 w 66"/>
              <a:gd name="T5" fmla="*/ 0 h 63"/>
              <a:gd name="T6" fmla="*/ 7 w 66"/>
              <a:gd name="T7" fmla="*/ 0 h 63"/>
              <a:gd name="T8" fmla="*/ 3 w 66"/>
              <a:gd name="T9" fmla="*/ 2 h 63"/>
              <a:gd name="T10" fmla="*/ 0 w 66"/>
              <a:gd name="T11" fmla="*/ 5 h 63"/>
              <a:gd name="T12" fmla="*/ 0 w 66"/>
              <a:gd name="T13" fmla="*/ 10 h 63"/>
              <a:gd name="T14" fmla="*/ 1 w 66"/>
              <a:gd name="T15" fmla="*/ 12 h 63"/>
              <a:gd name="T16" fmla="*/ 40 w 66"/>
              <a:gd name="T17" fmla="*/ 58 h 63"/>
              <a:gd name="T18" fmla="*/ 44 w 66"/>
              <a:gd name="T19" fmla="*/ 61 h 63"/>
              <a:gd name="T20" fmla="*/ 47 w 66"/>
              <a:gd name="T21" fmla="*/ 61 h 63"/>
              <a:gd name="T22" fmla="*/ 51 w 66"/>
              <a:gd name="T23" fmla="*/ 63 h 63"/>
              <a:gd name="T24" fmla="*/ 54 w 66"/>
              <a:gd name="T25" fmla="*/ 61 h 63"/>
              <a:gd name="T26" fmla="*/ 57 w 66"/>
              <a:gd name="T27" fmla="*/ 61 h 63"/>
              <a:gd name="T28" fmla="*/ 61 w 66"/>
              <a:gd name="T29" fmla="*/ 59 h 63"/>
              <a:gd name="T30" fmla="*/ 66 w 66"/>
              <a:gd name="T31" fmla="*/ 54 h 63"/>
              <a:gd name="T32" fmla="*/ 64 w 66"/>
              <a:gd name="T33" fmla="*/ 53 h 63"/>
              <a:gd name="T34" fmla="*/ 64 w 66"/>
              <a:gd name="T35" fmla="*/ 49 h 63"/>
              <a:gd name="T36" fmla="*/ 25 w 66"/>
              <a:gd name="T37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63">
                <a:moveTo>
                  <a:pt x="25" y="3"/>
                </a:moveTo>
                <a:lnTo>
                  <a:pt x="22" y="2"/>
                </a:lnTo>
                <a:lnTo>
                  <a:pt x="20" y="0"/>
                </a:lnTo>
                <a:lnTo>
                  <a:pt x="7" y="0"/>
                </a:lnTo>
                <a:lnTo>
                  <a:pt x="3" y="2"/>
                </a:lnTo>
                <a:lnTo>
                  <a:pt x="0" y="5"/>
                </a:lnTo>
                <a:lnTo>
                  <a:pt x="0" y="10"/>
                </a:lnTo>
                <a:lnTo>
                  <a:pt x="1" y="12"/>
                </a:lnTo>
                <a:lnTo>
                  <a:pt x="40" y="58"/>
                </a:lnTo>
                <a:lnTo>
                  <a:pt x="44" y="61"/>
                </a:lnTo>
                <a:lnTo>
                  <a:pt x="47" y="61"/>
                </a:lnTo>
                <a:lnTo>
                  <a:pt x="51" y="63"/>
                </a:lnTo>
                <a:lnTo>
                  <a:pt x="54" y="61"/>
                </a:lnTo>
                <a:lnTo>
                  <a:pt x="57" y="61"/>
                </a:lnTo>
                <a:lnTo>
                  <a:pt x="61" y="59"/>
                </a:lnTo>
                <a:lnTo>
                  <a:pt x="66" y="54"/>
                </a:lnTo>
                <a:lnTo>
                  <a:pt x="64" y="53"/>
                </a:lnTo>
                <a:lnTo>
                  <a:pt x="64" y="49"/>
                </a:lnTo>
                <a:lnTo>
                  <a:pt x="25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38">
            <a:extLst>
              <a:ext uri="{FF2B5EF4-FFF2-40B4-BE49-F238E27FC236}">
                <a16:creationId xmlns:a16="http://schemas.microsoft.com/office/drawing/2014/main" id="{539B950C-10DE-3900-2BFD-77255627E497}"/>
              </a:ext>
            </a:extLst>
          </p:cNvPr>
          <p:cNvSpPr>
            <a:spLocks/>
          </p:cNvSpPr>
          <p:nvPr/>
        </p:nvSpPr>
        <p:spPr bwMode="auto">
          <a:xfrm>
            <a:off x="3488141" y="2541745"/>
            <a:ext cx="87312" cy="149225"/>
          </a:xfrm>
          <a:custGeom>
            <a:avLst/>
            <a:gdLst>
              <a:gd name="T0" fmla="*/ 22 w 55"/>
              <a:gd name="T1" fmla="*/ 5 h 94"/>
              <a:gd name="T2" fmla="*/ 22 w 55"/>
              <a:gd name="T3" fmla="*/ 4 h 94"/>
              <a:gd name="T4" fmla="*/ 19 w 55"/>
              <a:gd name="T5" fmla="*/ 2 h 94"/>
              <a:gd name="T6" fmla="*/ 17 w 55"/>
              <a:gd name="T7" fmla="*/ 0 h 94"/>
              <a:gd name="T8" fmla="*/ 5 w 55"/>
              <a:gd name="T9" fmla="*/ 0 h 94"/>
              <a:gd name="T10" fmla="*/ 0 w 55"/>
              <a:gd name="T11" fmla="*/ 5 h 94"/>
              <a:gd name="T12" fmla="*/ 0 w 55"/>
              <a:gd name="T13" fmla="*/ 10 h 94"/>
              <a:gd name="T14" fmla="*/ 31 w 55"/>
              <a:gd name="T15" fmla="*/ 87 h 94"/>
              <a:gd name="T16" fmla="*/ 36 w 55"/>
              <a:gd name="T17" fmla="*/ 92 h 94"/>
              <a:gd name="T18" fmla="*/ 39 w 55"/>
              <a:gd name="T19" fmla="*/ 92 h 94"/>
              <a:gd name="T20" fmla="*/ 43 w 55"/>
              <a:gd name="T21" fmla="*/ 94 h 94"/>
              <a:gd name="T22" fmla="*/ 46 w 55"/>
              <a:gd name="T23" fmla="*/ 92 h 94"/>
              <a:gd name="T24" fmla="*/ 48 w 55"/>
              <a:gd name="T25" fmla="*/ 92 h 94"/>
              <a:gd name="T26" fmla="*/ 51 w 55"/>
              <a:gd name="T27" fmla="*/ 90 h 94"/>
              <a:gd name="T28" fmla="*/ 53 w 55"/>
              <a:gd name="T29" fmla="*/ 89 h 94"/>
              <a:gd name="T30" fmla="*/ 53 w 55"/>
              <a:gd name="T31" fmla="*/ 87 h 94"/>
              <a:gd name="T32" fmla="*/ 55 w 55"/>
              <a:gd name="T33" fmla="*/ 85 h 94"/>
              <a:gd name="T34" fmla="*/ 53 w 55"/>
              <a:gd name="T35" fmla="*/ 82 h 94"/>
              <a:gd name="T36" fmla="*/ 22 w 55"/>
              <a:gd name="T37" fmla="*/ 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5" h="94">
                <a:moveTo>
                  <a:pt x="22" y="5"/>
                </a:moveTo>
                <a:lnTo>
                  <a:pt x="22" y="4"/>
                </a:lnTo>
                <a:lnTo>
                  <a:pt x="19" y="2"/>
                </a:lnTo>
                <a:lnTo>
                  <a:pt x="17" y="0"/>
                </a:lnTo>
                <a:lnTo>
                  <a:pt x="5" y="0"/>
                </a:lnTo>
                <a:lnTo>
                  <a:pt x="0" y="5"/>
                </a:lnTo>
                <a:lnTo>
                  <a:pt x="0" y="10"/>
                </a:lnTo>
                <a:lnTo>
                  <a:pt x="31" y="87"/>
                </a:lnTo>
                <a:lnTo>
                  <a:pt x="36" y="92"/>
                </a:lnTo>
                <a:lnTo>
                  <a:pt x="39" y="92"/>
                </a:lnTo>
                <a:lnTo>
                  <a:pt x="43" y="94"/>
                </a:lnTo>
                <a:lnTo>
                  <a:pt x="46" y="92"/>
                </a:lnTo>
                <a:lnTo>
                  <a:pt x="48" y="92"/>
                </a:lnTo>
                <a:lnTo>
                  <a:pt x="51" y="90"/>
                </a:lnTo>
                <a:lnTo>
                  <a:pt x="53" y="89"/>
                </a:lnTo>
                <a:lnTo>
                  <a:pt x="53" y="87"/>
                </a:lnTo>
                <a:lnTo>
                  <a:pt x="55" y="85"/>
                </a:lnTo>
                <a:lnTo>
                  <a:pt x="53" y="82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39">
            <a:extLst>
              <a:ext uri="{FF2B5EF4-FFF2-40B4-BE49-F238E27FC236}">
                <a16:creationId xmlns:a16="http://schemas.microsoft.com/office/drawing/2014/main" id="{20332150-A527-6CAF-8622-9E5C9A7F4754}"/>
              </a:ext>
            </a:extLst>
          </p:cNvPr>
          <p:cNvSpPr>
            <a:spLocks/>
          </p:cNvSpPr>
          <p:nvPr/>
        </p:nvSpPr>
        <p:spPr bwMode="auto">
          <a:xfrm>
            <a:off x="3534178" y="2663982"/>
            <a:ext cx="103188" cy="150813"/>
          </a:xfrm>
          <a:custGeom>
            <a:avLst/>
            <a:gdLst>
              <a:gd name="T0" fmla="*/ 26 w 65"/>
              <a:gd name="T1" fmla="*/ 5 h 95"/>
              <a:gd name="T2" fmla="*/ 22 w 65"/>
              <a:gd name="T3" fmla="*/ 1 h 95"/>
              <a:gd name="T4" fmla="*/ 19 w 65"/>
              <a:gd name="T5" fmla="*/ 0 h 95"/>
              <a:gd name="T6" fmla="*/ 5 w 65"/>
              <a:gd name="T7" fmla="*/ 0 h 95"/>
              <a:gd name="T8" fmla="*/ 0 w 65"/>
              <a:gd name="T9" fmla="*/ 5 h 95"/>
              <a:gd name="T10" fmla="*/ 0 w 65"/>
              <a:gd name="T11" fmla="*/ 10 h 95"/>
              <a:gd name="T12" fmla="*/ 38 w 65"/>
              <a:gd name="T13" fmla="*/ 88 h 95"/>
              <a:gd name="T14" fmla="*/ 41 w 65"/>
              <a:gd name="T15" fmla="*/ 91 h 95"/>
              <a:gd name="T16" fmla="*/ 44 w 65"/>
              <a:gd name="T17" fmla="*/ 93 h 95"/>
              <a:gd name="T18" fmla="*/ 48 w 65"/>
              <a:gd name="T19" fmla="*/ 93 h 95"/>
              <a:gd name="T20" fmla="*/ 51 w 65"/>
              <a:gd name="T21" fmla="*/ 95 h 95"/>
              <a:gd name="T22" fmla="*/ 54 w 65"/>
              <a:gd name="T23" fmla="*/ 93 h 95"/>
              <a:gd name="T24" fmla="*/ 58 w 65"/>
              <a:gd name="T25" fmla="*/ 93 h 95"/>
              <a:gd name="T26" fmla="*/ 60 w 65"/>
              <a:gd name="T27" fmla="*/ 91 h 95"/>
              <a:gd name="T28" fmla="*/ 63 w 65"/>
              <a:gd name="T29" fmla="*/ 90 h 95"/>
              <a:gd name="T30" fmla="*/ 63 w 65"/>
              <a:gd name="T31" fmla="*/ 88 h 95"/>
              <a:gd name="T32" fmla="*/ 65 w 65"/>
              <a:gd name="T33" fmla="*/ 85 h 95"/>
              <a:gd name="T34" fmla="*/ 63 w 65"/>
              <a:gd name="T35" fmla="*/ 83 h 95"/>
              <a:gd name="T36" fmla="*/ 26 w 65"/>
              <a:gd name="T37" fmla="*/ 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95">
                <a:moveTo>
                  <a:pt x="26" y="5"/>
                </a:moveTo>
                <a:lnTo>
                  <a:pt x="22" y="1"/>
                </a:lnTo>
                <a:lnTo>
                  <a:pt x="19" y="0"/>
                </a:lnTo>
                <a:lnTo>
                  <a:pt x="5" y="0"/>
                </a:lnTo>
                <a:lnTo>
                  <a:pt x="0" y="5"/>
                </a:lnTo>
                <a:lnTo>
                  <a:pt x="0" y="10"/>
                </a:lnTo>
                <a:lnTo>
                  <a:pt x="38" y="88"/>
                </a:lnTo>
                <a:lnTo>
                  <a:pt x="41" y="91"/>
                </a:lnTo>
                <a:lnTo>
                  <a:pt x="44" y="93"/>
                </a:lnTo>
                <a:lnTo>
                  <a:pt x="48" y="93"/>
                </a:lnTo>
                <a:lnTo>
                  <a:pt x="51" y="95"/>
                </a:lnTo>
                <a:lnTo>
                  <a:pt x="54" y="93"/>
                </a:lnTo>
                <a:lnTo>
                  <a:pt x="58" y="93"/>
                </a:lnTo>
                <a:lnTo>
                  <a:pt x="60" y="91"/>
                </a:lnTo>
                <a:lnTo>
                  <a:pt x="63" y="90"/>
                </a:lnTo>
                <a:lnTo>
                  <a:pt x="63" y="88"/>
                </a:lnTo>
                <a:lnTo>
                  <a:pt x="65" y="85"/>
                </a:lnTo>
                <a:lnTo>
                  <a:pt x="63" y="83"/>
                </a:lnTo>
                <a:lnTo>
                  <a:pt x="2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40">
            <a:extLst>
              <a:ext uri="{FF2B5EF4-FFF2-40B4-BE49-F238E27FC236}">
                <a16:creationId xmlns:a16="http://schemas.microsoft.com/office/drawing/2014/main" id="{22D8FC44-3D31-8F6D-201F-48409D40DB9B}"/>
              </a:ext>
            </a:extLst>
          </p:cNvPr>
          <p:cNvSpPr>
            <a:spLocks/>
          </p:cNvSpPr>
          <p:nvPr/>
        </p:nvSpPr>
        <p:spPr bwMode="auto">
          <a:xfrm>
            <a:off x="3596091" y="2787807"/>
            <a:ext cx="95250" cy="161925"/>
          </a:xfrm>
          <a:custGeom>
            <a:avLst/>
            <a:gdLst>
              <a:gd name="T0" fmla="*/ 22 w 60"/>
              <a:gd name="T1" fmla="*/ 5 h 102"/>
              <a:gd name="T2" fmla="*/ 22 w 60"/>
              <a:gd name="T3" fmla="*/ 3 h 102"/>
              <a:gd name="T4" fmla="*/ 19 w 60"/>
              <a:gd name="T5" fmla="*/ 1 h 102"/>
              <a:gd name="T6" fmla="*/ 17 w 60"/>
              <a:gd name="T7" fmla="*/ 0 h 102"/>
              <a:gd name="T8" fmla="*/ 5 w 60"/>
              <a:gd name="T9" fmla="*/ 0 h 102"/>
              <a:gd name="T10" fmla="*/ 4 w 60"/>
              <a:gd name="T11" fmla="*/ 1 h 102"/>
              <a:gd name="T12" fmla="*/ 0 w 60"/>
              <a:gd name="T13" fmla="*/ 3 h 102"/>
              <a:gd name="T14" fmla="*/ 0 w 60"/>
              <a:gd name="T15" fmla="*/ 10 h 102"/>
              <a:gd name="T16" fmla="*/ 36 w 60"/>
              <a:gd name="T17" fmla="*/ 95 h 102"/>
              <a:gd name="T18" fmla="*/ 41 w 60"/>
              <a:gd name="T19" fmla="*/ 100 h 102"/>
              <a:gd name="T20" fmla="*/ 44 w 60"/>
              <a:gd name="T21" fmla="*/ 100 h 102"/>
              <a:gd name="T22" fmla="*/ 48 w 60"/>
              <a:gd name="T23" fmla="*/ 102 h 102"/>
              <a:gd name="T24" fmla="*/ 51 w 60"/>
              <a:gd name="T25" fmla="*/ 100 h 102"/>
              <a:gd name="T26" fmla="*/ 53 w 60"/>
              <a:gd name="T27" fmla="*/ 100 h 102"/>
              <a:gd name="T28" fmla="*/ 56 w 60"/>
              <a:gd name="T29" fmla="*/ 98 h 102"/>
              <a:gd name="T30" fmla="*/ 58 w 60"/>
              <a:gd name="T31" fmla="*/ 97 h 102"/>
              <a:gd name="T32" fmla="*/ 58 w 60"/>
              <a:gd name="T33" fmla="*/ 95 h 102"/>
              <a:gd name="T34" fmla="*/ 60 w 60"/>
              <a:gd name="T35" fmla="*/ 91 h 102"/>
              <a:gd name="T36" fmla="*/ 58 w 60"/>
              <a:gd name="T37" fmla="*/ 90 h 102"/>
              <a:gd name="T38" fmla="*/ 22 w 60"/>
              <a:gd name="T39" fmla="*/ 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102">
                <a:moveTo>
                  <a:pt x="22" y="5"/>
                </a:moveTo>
                <a:lnTo>
                  <a:pt x="22" y="3"/>
                </a:lnTo>
                <a:lnTo>
                  <a:pt x="19" y="1"/>
                </a:lnTo>
                <a:lnTo>
                  <a:pt x="17" y="0"/>
                </a:lnTo>
                <a:lnTo>
                  <a:pt x="5" y="0"/>
                </a:lnTo>
                <a:lnTo>
                  <a:pt x="4" y="1"/>
                </a:lnTo>
                <a:lnTo>
                  <a:pt x="0" y="3"/>
                </a:lnTo>
                <a:lnTo>
                  <a:pt x="0" y="10"/>
                </a:lnTo>
                <a:lnTo>
                  <a:pt x="36" y="95"/>
                </a:lnTo>
                <a:lnTo>
                  <a:pt x="41" y="100"/>
                </a:lnTo>
                <a:lnTo>
                  <a:pt x="44" y="100"/>
                </a:lnTo>
                <a:lnTo>
                  <a:pt x="48" y="102"/>
                </a:lnTo>
                <a:lnTo>
                  <a:pt x="51" y="100"/>
                </a:lnTo>
                <a:lnTo>
                  <a:pt x="53" y="100"/>
                </a:lnTo>
                <a:lnTo>
                  <a:pt x="56" y="98"/>
                </a:lnTo>
                <a:lnTo>
                  <a:pt x="58" y="97"/>
                </a:lnTo>
                <a:lnTo>
                  <a:pt x="58" y="95"/>
                </a:lnTo>
                <a:lnTo>
                  <a:pt x="60" y="91"/>
                </a:lnTo>
                <a:lnTo>
                  <a:pt x="58" y="90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41">
            <a:extLst>
              <a:ext uri="{FF2B5EF4-FFF2-40B4-BE49-F238E27FC236}">
                <a16:creationId xmlns:a16="http://schemas.microsoft.com/office/drawing/2014/main" id="{1615120C-3C65-B604-2EF2-3D5CFB85D307}"/>
              </a:ext>
            </a:extLst>
          </p:cNvPr>
          <p:cNvSpPr>
            <a:spLocks/>
          </p:cNvSpPr>
          <p:nvPr/>
        </p:nvSpPr>
        <p:spPr bwMode="auto">
          <a:xfrm>
            <a:off x="3653241" y="2922745"/>
            <a:ext cx="90487" cy="171450"/>
          </a:xfrm>
          <a:custGeom>
            <a:avLst/>
            <a:gdLst>
              <a:gd name="T0" fmla="*/ 22 w 57"/>
              <a:gd name="T1" fmla="*/ 5 h 108"/>
              <a:gd name="T2" fmla="*/ 22 w 57"/>
              <a:gd name="T3" fmla="*/ 3 h 108"/>
              <a:gd name="T4" fmla="*/ 20 w 57"/>
              <a:gd name="T5" fmla="*/ 1 h 108"/>
              <a:gd name="T6" fmla="*/ 17 w 57"/>
              <a:gd name="T7" fmla="*/ 0 h 108"/>
              <a:gd name="T8" fmla="*/ 5 w 57"/>
              <a:gd name="T9" fmla="*/ 0 h 108"/>
              <a:gd name="T10" fmla="*/ 0 w 57"/>
              <a:gd name="T11" fmla="*/ 5 h 108"/>
              <a:gd name="T12" fmla="*/ 0 w 57"/>
              <a:gd name="T13" fmla="*/ 10 h 108"/>
              <a:gd name="T14" fmla="*/ 34 w 57"/>
              <a:gd name="T15" fmla="*/ 101 h 108"/>
              <a:gd name="T16" fmla="*/ 39 w 57"/>
              <a:gd name="T17" fmla="*/ 107 h 108"/>
              <a:gd name="T18" fmla="*/ 42 w 57"/>
              <a:gd name="T19" fmla="*/ 107 h 108"/>
              <a:gd name="T20" fmla="*/ 46 w 57"/>
              <a:gd name="T21" fmla="*/ 108 h 108"/>
              <a:gd name="T22" fmla="*/ 47 w 57"/>
              <a:gd name="T23" fmla="*/ 107 h 108"/>
              <a:gd name="T24" fmla="*/ 51 w 57"/>
              <a:gd name="T25" fmla="*/ 107 h 108"/>
              <a:gd name="T26" fmla="*/ 54 w 57"/>
              <a:gd name="T27" fmla="*/ 105 h 108"/>
              <a:gd name="T28" fmla="*/ 56 w 57"/>
              <a:gd name="T29" fmla="*/ 103 h 108"/>
              <a:gd name="T30" fmla="*/ 56 w 57"/>
              <a:gd name="T31" fmla="*/ 101 h 108"/>
              <a:gd name="T32" fmla="*/ 57 w 57"/>
              <a:gd name="T33" fmla="*/ 100 h 108"/>
              <a:gd name="T34" fmla="*/ 56 w 57"/>
              <a:gd name="T35" fmla="*/ 96 h 108"/>
              <a:gd name="T36" fmla="*/ 22 w 57"/>
              <a:gd name="T37" fmla="*/ 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108">
                <a:moveTo>
                  <a:pt x="22" y="5"/>
                </a:move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5" y="0"/>
                </a:lnTo>
                <a:lnTo>
                  <a:pt x="0" y="5"/>
                </a:lnTo>
                <a:lnTo>
                  <a:pt x="0" y="10"/>
                </a:lnTo>
                <a:lnTo>
                  <a:pt x="34" y="101"/>
                </a:lnTo>
                <a:lnTo>
                  <a:pt x="39" y="107"/>
                </a:lnTo>
                <a:lnTo>
                  <a:pt x="42" y="107"/>
                </a:lnTo>
                <a:lnTo>
                  <a:pt x="46" y="108"/>
                </a:lnTo>
                <a:lnTo>
                  <a:pt x="47" y="107"/>
                </a:lnTo>
                <a:lnTo>
                  <a:pt x="51" y="107"/>
                </a:lnTo>
                <a:lnTo>
                  <a:pt x="54" y="105"/>
                </a:lnTo>
                <a:lnTo>
                  <a:pt x="56" y="103"/>
                </a:lnTo>
                <a:lnTo>
                  <a:pt x="56" y="101"/>
                </a:lnTo>
                <a:lnTo>
                  <a:pt x="57" y="100"/>
                </a:lnTo>
                <a:lnTo>
                  <a:pt x="56" y="96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C8173B09-27F9-1CC0-12FC-C2396B5470BE}"/>
              </a:ext>
            </a:extLst>
          </p:cNvPr>
          <p:cNvSpPr>
            <a:spLocks/>
          </p:cNvSpPr>
          <p:nvPr/>
        </p:nvSpPr>
        <p:spPr bwMode="auto">
          <a:xfrm>
            <a:off x="3770716" y="3213257"/>
            <a:ext cx="727075" cy="792163"/>
          </a:xfrm>
          <a:custGeom>
            <a:avLst/>
            <a:gdLst>
              <a:gd name="T0" fmla="*/ 448 w 458"/>
              <a:gd name="T1" fmla="*/ 496 h 499"/>
              <a:gd name="T2" fmla="*/ 430 w 458"/>
              <a:gd name="T3" fmla="*/ 491 h 499"/>
              <a:gd name="T4" fmla="*/ 409 w 458"/>
              <a:gd name="T5" fmla="*/ 487 h 499"/>
              <a:gd name="T6" fmla="*/ 397 w 458"/>
              <a:gd name="T7" fmla="*/ 482 h 499"/>
              <a:gd name="T8" fmla="*/ 380 w 458"/>
              <a:gd name="T9" fmla="*/ 479 h 499"/>
              <a:gd name="T10" fmla="*/ 368 w 458"/>
              <a:gd name="T11" fmla="*/ 474 h 499"/>
              <a:gd name="T12" fmla="*/ 352 w 458"/>
              <a:gd name="T13" fmla="*/ 470 h 499"/>
              <a:gd name="T14" fmla="*/ 345 w 458"/>
              <a:gd name="T15" fmla="*/ 465 h 499"/>
              <a:gd name="T16" fmla="*/ 333 w 458"/>
              <a:gd name="T17" fmla="*/ 462 h 499"/>
              <a:gd name="T18" fmla="*/ 324 w 458"/>
              <a:gd name="T19" fmla="*/ 457 h 499"/>
              <a:gd name="T20" fmla="*/ 312 w 458"/>
              <a:gd name="T21" fmla="*/ 452 h 499"/>
              <a:gd name="T22" fmla="*/ 301 w 458"/>
              <a:gd name="T23" fmla="*/ 441 h 499"/>
              <a:gd name="T24" fmla="*/ 287 w 458"/>
              <a:gd name="T25" fmla="*/ 435 h 499"/>
              <a:gd name="T26" fmla="*/ 279 w 458"/>
              <a:gd name="T27" fmla="*/ 426 h 499"/>
              <a:gd name="T28" fmla="*/ 268 w 458"/>
              <a:gd name="T29" fmla="*/ 421 h 499"/>
              <a:gd name="T30" fmla="*/ 260 w 458"/>
              <a:gd name="T31" fmla="*/ 412 h 499"/>
              <a:gd name="T32" fmla="*/ 250 w 458"/>
              <a:gd name="T33" fmla="*/ 407 h 499"/>
              <a:gd name="T34" fmla="*/ 241 w 458"/>
              <a:gd name="T35" fmla="*/ 397 h 499"/>
              <a:gd name="T36" fmla="*/ 233 w 458"/>
              <a:gd name="T37" fmla="*/ 390 h 499"/>
              <a:gd name="T38" fmla="*/ 224 w 458"/>
              <a:gd name="T39" fmla="*/ 382 h 499"/>
              <a:gd name="T40" fmla="*/ 216 w 458"/>
              <a:gd name="T41" fmla="*/ 375 h 499"/>
              <a:gd name="T42" fmla="*/ 209 w 458"/>
              <a:gd name="T43" fmla="*/ 365 h 499"/>
              <a:gd name="T44" fmla="*/ 202 w 458"/>
              <a:gd name="T45" fmla="*/ 358 h 499"/>
              <a:gd name="T46" fmla="*/ 194 w 458"/>
              <a:gd name="T47" fmla="*/ 348 h 499"/>
              <a:gd name="T48" fmla="*/ 187 w 458"/>
              <a:gd name="T49" fmla="*/ 338 h 499"/>
              <a:gd name="T50" fmla="*/ 180 w 458"/>
              <a:gd name="T51" fmla="*/ 331 h 499"/>
              <a:gd name="T52" fmla="*/ 172 w 458"/>
              <a:gd name="T53" fmla="*/ 317 h 499"/>
              <a:gd name="T54" fmla="*/ 163 w 458"/>
              <a:gd name="T55" fmla="*/ 307 h 499"/>
              <a:gd name="T56" fmla="*/ 155 w 458"/>
              <a:gd name="T57" fmla="*/ 297 h 499"/>
              <a:gd name="T58" fmla="*/ 146 w 458"/>
              <a:gd name="T59" fmla="*/ 283 h 499"/>
              <a:gd name="T60" fmla="*/ 138 w 458"/>
              <a:gd name="T61" fmla="*/ 270 h 499"/>
              <a:gd name="T62" fmla="*/ 133 w 458"/>
              <a:gd name="T63" fmla="*/ 263 h 499"/>
              <a:gd name="T64" fmla="*/ 126 w 458"/>
              <a:gd name="T65" fmla="*/ 250 h 499"/>
              <a:gd name="T66" fmla="*/ 121 w 458"/>
              <a:gd name="T67" fmla="*/ 239 h 499"/>
              <a:gd name="T68" fmla="*/ 114 w 458"/>
              <a:gd name="T69" fmla="*/ 229 h 499"/>
              <a:gd name="T70" fmla="*/ 106 w 458"/>
              <a:gd name="T71" fmla="*/ 212 h 499"/>
              <a:gd name="T72" fmla="*/ 99 w 458"/>
              <a:gd name="T73" fmla="*/ 199 h 499"/>
              <a:gd name="T74" fmla="*/ 95 w 458"/>
              <a:gd name="T75" fmla="*/ 188 h 499"/>
              <a:gd name="T76" fmla="*/ 90 w 458"/>
              <a:gd name="T77" fmla="*/ 182 h 499"/>
              <a:gd name="T78" fmla="*/ 87 w 458"/>
              <a:gd name="T79" fmla="*/ 170 h 499"/>
              <a:gd name="T80" fmla="*/ 82 w 458"/>
              <a:gd name="T81" fmla="*/ 163 h 499"/>
              <a:gd name="T82" fmla="*/ 78 w 458"/>
              <a:gd name="T83" fmla="*/ 153 h 499"/>
              <a:gd name="T84" fmla="*/ 73 w 458"/>
              <a:gd name="T85" fmla="*/ 146 h 499"/>
              <a:gd name="T86" fmla="*/ 70 w 458"/>
              <a:gd name="T87" fmla="*/ 136 h 499"/>
              <a:gd name="T88" fmla="*/ 65 w 458"/>
              <a:gd name="T89" fmla="*/ 129 h 499"/>
              <a:gd name="T90" fmla="*/ 62 w 458"/>
              <a:gd name="T91" fmla="*/ 119 h 499"/>
              <a:gd name="T92" fmla="*/ 56 w 458"/>
              <a:gd name="T93" fmla="*/ 112 h 499"/>
              <a:gd name="T94" fmla="*/ 53 w 458"/>
              <a:gd name="T95" fmla="*/ 102 h 499"/>
              <a:gd name="T96" fmla="*/ 48 w 458"/>
              <a:gd name="T97" fmla="*/ 95 h 499"/>
              <a:gd name="T98" fmla="*/ 45 w 458"/>
              <a:gd name="T99" fmla="*/ 85 h 499"/>
              <a:gd name="T100" fmla="*/ 39 w 458"/>
              <a:gd name="T101" fmla="*/ 78 h 499"/>
              <a:gd name="T102" fmla="*/ 36 w 458"/>
              <a:gd name="T103" fmla="*/ 68 h 499"/>
              <a:gd name="T104" fmla="*/ 31 w 458"/>
              <a:gd name="T105" fmla="*/ 59 h 499"/>
              <a:gd name="T106" fmla="*/ 28 w 458"/>
              <a:gd name="T107" fmla="*/ 48 h 499"/>
              <a:gd name="T108" fmla="*/ 23 w 458"/>
              <a:gd name="T109" fmla="*/ 41 h 499"/>
              <a:gd name="T110" fmla="*/ 19 w 458"/>
              <a:gd name="T111" fmla="*/ 29 h 499"/>
              <a:gd name="T112" fmla="*/ 14 w 458"/>
              <a:gd name="T113" fmla="*/ 20 h 499"/>
              <a:gd name="T114" fmla="*/ 11 w 458"/>
              <a:gd name="T115" fmla="*/ 8 h 499"/>
              <a:gd name="T116" fmla="*/ 6 w 458"/>
              <a:gd name="T117" fmla="*/ 2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58" h="499">
                <a:moveTo>
                  <a:pt x="0" y="0"/>
                </a:moveTo>
                <a:lnTo>
                  <a:pt x="0" y="499"/>
                </a:lnTo>
                <a:lnTo>
                  <a:pt x="458" y="497"/>
                </a:lnTo>
                <a:lnTo>
                  <a:pt x="458" y="496"/>
                </a:lnTo>
                <a:lnTo>
                  <a:pt x="448" y="496"/>
                </a:lnTo>
                <a:lnTo>
                  <a:pt x="448" y="494"/>
                </a:lnTo>
                <a:lnTo>
                  <a:pt x="440" y="494"/>
                </a:lnTo>
                <a:lnTo>
                  <a:pt x="440" y="492"/>
                </a:lnTo>
                <a:lnTo>
                  <a:pt x="430" y="492"/>
                </a:lnTo>
                <a:lnTo>
                  <a:pt x="430" y="491"/>
                </a:lnTo>
                <a:lnTo>
                  <a:pt x="421" y="491"/>
                </a:lnTo>
                <a:lnTo>
                  <a:pt x="421" y="489"/>
                </a:lnTo>
                <a:lnTo>
                  <a:pt x="414" y="489"/>
                </a:lnTo>
                <a:lnTo>
                  <a:pt x="414" y="487"/>
                </a:lnTo>
                <a:lnTo>
                  <a:pt x="409" y="487"/>
                </a:lnTo>
                <a:lnTo>
                  <a:pt x="409" y="485"/>
                </a:lnTo>
                <a:lnTo>
                  <a:pt x="402" y="485"/>
                </a:lnTo>
                <a:lnTo>
                  <a:pt x="402" y="484"/>
                </a:lnTo>
                <a:lnTo>
                  <a:pt x="397" y="484"/>
                </a:lnTo>
                <a:lnTo>
                  <a:pt x="397" y="482"/>
                </a:lnTo>
                <a:lnTo>
                  <a:pt x="391" y="482"/>
                </a:lnTo>
                <a:lnTo>
                  <a:pt x="391" y="480"/>
                </a:lnTo>
                <a:lnTo>
                  <a:pt x="385" y="480"/>
                </a:lnTo>
                <a:lnTo>
                  <a:pt x="385" y="479"/>
                </a:lnTo>
                <a:lnTo>
                  <a:pt x="380" y="479"/>
                </a:lnTo>
                <a:lnTo>
                  <a:pt x="380" y="477"/>
                </a:lnTo>
                <a:lnTo>
                  <a:pt x="374" y="477"/>
                </a:lnTo>
                <a:lnTo>
                  <a:pt x="374" y="475"/>
                </a:lnTo>
                <a:lnTo>
                  <a:pt x="368" y="475"/>
                </a:lnTo>
                <a:lnTo>
                  <a:pt x="368" y="474"/>
                </a:lnTo>
                <a:lnTo>
                  <a:pt x="363" y="474"/>
                </a:lnTo>
                <a:lnTo>
                  <a:pt x="363" y="472"/>
                </a:lnTo>
                <a:lnTo>
                  <a:pt x="357" y="472"/>
                </a:lnTo>
                <a:lnTo>
                  <a:pt x="357" y="470"/>
                </a:lnTo>
                <a:lnTo>
                  <a:pt x="352" y="470"/>
                </a:lnTo>
                <a:lnTo>
                  <a:pt x="352" y="469"/>
                </a:lnTo>
                <a:lnTo>
                  <a:pt x="348" y="469"/>
                </a:lnTo>
                <a:lnTo>
                  <a:pt x="348" y="467"/>
                </a:lnTo>
                <a:lnTo>
                  <a:pt x="345" y="467"/>
                </a:lnTo>
                <a:lnTo>
                  <a:pt x="345" y="465"/>
                </a:lnTo>
                <a:lnTo>
                  <a:pt x="340" y="465"/>
                </a:lnTo>
                <a:lnTo>
                  <a:pt x="340" y="463"/>
                </a:lnTo>
                <a:lnTo>
                  <a:pt x="336" y="463"/>
                </a:lnTo>
                <a:lnTo>
                  <a:pt x="336" y="462"/>
                </a:lnTo>
                <a:lnTo>
                  <a:pt x="333" y="462"/>
                </a:lnTo>
                <a:lnTo>
                  <a:pt x="333" y="460"/>
                </a:lnTo>
                <a:lnTo>
                  <a:pt x="329" y="460"/>
                </a:lnTo>
                <a:lnTo>
                  <a:pt x="329" y="458"/>
                </a:lnTo>
                <a:lnTo>
                  <a:pt x="324" y="458"/>
                </a:lnTo>
                <a:lnTo>
                  <a:pt x="324" y="457"/>
                </a:lnTo>
                <a:lnTo>
                  <a:pt x="321" y="457"/>
                </a:lnTo>
                <a:lnTo>
                  <a:pt x="321" y="455"/>
                </a:lnTo>
                <a:lnTo>
                  <a:pt x="318" y="455"/>
                </a:lnTo>
                <a:lnTo>
                  <a:pt x="316" y="452"/>
                </a:lnTo>
                <a:lnTo>
                  <a:pt x="312" y="452"/>
                </a:lnTo>
                <a:lnTo>
                  <a:pt x="311" y="448"/>
                </a:lnTo>
                <a:lnTo>
                  <a:pt x="307" y="448"/>
                </a:lnTo>
                <a:lnTo>
                  <a:pt x="306" y="445"/>
                </a:lnTo>
                <a:lnTo>
                  <a:pt x="302" y="445"/>
                </a:lnTo>
                <a:lnTo>
                  <a:pt x="301" y="441"/>
                </a:lnTo>
                <a:lnTo>
                  <a:pt x="297" y="441"/>
                </a:lnTo>
                <a:lnTo>
                  <a:pt x="296" y="438"/>
                </a:lnTo>
                <a:lnTo>
                  <a:pt x="292" y="438"/>
                </a:lnTo>
                <a:lnTo>
                  <a:pt x="290" y="435"/>
                </a:lnTo>
                <a:lnTo>
                  <a:pt x="287" y="435"/>
                </a:lnTo>
                <a:lnTo>
                  <a:pt x="285" y="431"/>
                </a:lnTo>
                <a:lnTo>
                  <a:pt x="284" y="431"/>
                </a:lnTo>
                <a:lnTo>
                  <a:pt x="284" y="429"/>
                </a:lnTo>
                <a:lnTo>
                  <a:pt x="280" y="429"/>
                </a:lnTo>
                <a:lnTo>
                  <a:pt x="279" y="426"/>
                </a:lnTo>
                <a:lnTo>
                  <a:pt x="275" y="426"/>
                </a:lnTo>
                <a:lnTo>
                  <a:pt x="273" y="423"/>
                </a:lnTo>
                <a:lnTo>
                  <a:pt x="272" y="423"/>
                </a:lnTo>
                <a:lnTo>
                  <a:pt x="272" y="421"/>
                </a:lnTo>
                <a:lnTo>
                  <a:pt x="268" y="421"/>
                </a:lnTo>
                <a:lnTo>
                  <a:pt x="267" y="418"/>
                </a:lnTo>
                <a:lnTo>
                  <a:pt x="265" y="418"/>
                </a:lnTo>
                <a:lnTo>
                  <a:pt x="265" y="416"/>
                </a:lnTo>
                <a:lnTo>
                  <a:pt x="262" y="416"/>
                </a:lnTo>
                <a:lnTo>
                  <a:pt x="260" y="412"/>
                </a:lnTo>
                <a:lnTo>
                  <a:pt x="257" y="412"/>
                </a:lnTo>
                <a:lnTo>
                  <a:pt x="255" y="409"/>
                </a:lnTo>
                <a:lnTo>
                  <a:pt x="253" y="409"/>
                </a:lnTo>
                <a:lnTo>
                  <a:pt x="253" y="407"/>
                </a:lnTo>
                <a:lnTo>
                  <a:pt x="250" y="407"/>
                </a:lnTo>
                <a:lnTo>
                  <a:pt x="248" y="404"/>
                </a:lnTo>
                <a:lnTo>
                  <a:pt x="246" y="404"/>
                </a:lnTo>
                <a:lnTo>
                  <a:pt x="245" y="401"/>
                </a:lnTo>
                <a:lnTo>
                  <a:pt x="243" y="401"/>
                </a:lnTo>
                <a:lnTo>
                  <a:pt x="241" y="397"/>
                </a:lnTo>
                <a:lnTo>
                  <a:pt x="240" y="397"/>
                </a:lnTo>
                <a:lnTo>
                  <a:pt x="238" y="394"/>
                </a:lnTo>
                <a:lnTo>
                  <a:pt x="236" y="394"/>
                </a:lnTo>
                <a:lnTo>
                  <a:pt x="234" y="390"/>
                </a:lnTo>
                <a:lnTo>
                  <a:pt x="233" y="390"/>
                </a:lnTo>
                <a:lnTo>
                  <a:pt x="233" y="389"/>
                </a:lnTo>
                <a:lnTo>
                  <a:pt x="229" y="389"/>
                </a:lnTo>
                <a:lnTo>
                  <a:pt x="228" y="385"/>
                </a:lnTo>
                <a:lnTo>
                  <a:pt x="226" y="385"/>
                </a:lnTo>
                <a:lnTo>
                  <a:pt x="224" y="382"/>
                </a:lnTo>
                <a:lnTo>
                  <a:pt x="223" y="382"/>
                </a:lnTo>
                <a:lnTo>
                  <a:pt x="221" y="379"/>
                </a:lnTo>
                <a:lnTo>
                  <a:pt x="219" y="379"/>
                </a:lnTo>
                <a:lnTo>
                  <a:pt x="218" y="375"/>
                </a:lnTo>
                <a:lnTo>
                  <a:pt x="216" y="375"/>
                </a:lnTo>
                <a:lnTo>
                  <a:pt x="214" y="372"/>
                </a:lnTo>
                <a:lnTo>
                  <a:pt x="212" y="372"/>
                </a:lnTo>
                <a:lnTo>
                  <a:pt x="211" y="368"/>
                </a:lnTo>
                <a:lnTo>
                  <a:pt x="209" y="368"/>
                </a:lnTo>
                <a:lnTo>
                  <a:pt x="209" y="365"/>
                </a:lnTo>
                <a:lnTo>
                  <a:pt x="207" y="365"/>
                </a:lnTo>
                <a:lnTo>
                  <a:pt x="206" y="362"/>
                </a:lnTo>
                <a:lnTo>
                  <a:pt x="204" y="362"/>
                </a:lnTo>
                <a:lnTo>
                  <a:pt x="204" y="358"/>
                </a:lnTo>
                <a:lnTo>
                  <a:pt x="202" y="358"/>
                </a:lnTo>
                <a:lnTo>
                  <a:pt x="201" y="355"/>
                </a:lnTo>
                <a:lnTo>
                  <a:pt x="199" y="355"/>
                </a:lnTo>
                <a:lnTo>
                  <a:pt x="197" y="351"/>
                </a:lnTo>
                <a:lnTo>
                  <a:pt x="195" y="348"/>
                </a:lnTo>
                <a:lnTo>
                  <a:pt x="194" y="348"/>
                </a:lnTo>
                <a:lnTo>
                  <a:pt x="192" y="345"/>
                </a:lnTo>
                <a:lnTo>
                  <a:pt x="190" y="345"/>
                </a:lnTo>
                <a:lnTo>
                  <a:pt x="190" y="341"/>
                </a:lnTo>
                <a:lnTo>
                  <a:pt x="189" y="341"/>
                </a:lnTo>
                <a:lnTo>
                  <a:pt x="187" y="338"/>
                </a:lnTo>
                <a:lnTo>
                  <a:pt x="185" y="338"/>
                </a:lnTo>
                <a:lnTo>
                  <a:pt x="185" y="334"/>
                </a:lnTo>
                <a:lnTo>
                  <a:pt x="184" y="334"/>
                </a:lnTo>
                <a:lnTo>
                  <a:pt x="182" y="331"/>
                </a:lnTo>
                <a:lnTo>
                  <a:pt x="180" y="331"/>
                </a:lnTo>
                <a:lnTo>
                  <a:pt x="179" y="328"/>
                </a:lnTo>
                <a:lnTo>
                  <a:pt x="177" y="324"/>
                </a:lnTo>
                <a:lnTo>
                  <a:pt x="175" y="324"/>
                </a:lnTo>
                <a:lnTo>
                  <a:pt x="173" y="321"/>
                </a:lnTo>
                <a:lnTo>
                  <a:pt x="172" y="317"/>
                </a:lnTo>
                <a:lnTo>
                  <a:pt x="170" y="317"/>
                </a:lnTo>
                <a:lnTo>
                  <a:pt x="168" y="314"/>
                </a:lnTo>
                <a:lnTo>
                  <a:pt x="167" y="311"/>
                </a:lnTo>
                <a:lnTo>
                  <a:pt x="165" y="311"/>
                </a:lnTo>
                <a:lnTo>
                  <a:pt x="163" y="307"/>
                </a:lnTo>
                <a:lnTo>
                  <a:pt x="162" y="304"/>
                </a:lnTo>
                <a:lnTo>
                  <a:pt x="160" y="304"/>
                </a:lnTo>
                <a:lnTo>
                  <a:pt x="158" y="300"/>
                </a:lnTo>
                <a:lnTo>
                  <a:pt x="156" y="297"/>
                </a:lnTo>
                <a:lnTo>
                  <a:pt x="155" y="297"/>
                </a:lnTo>
                <a:lnTo>
                  <a:pt x="153" y="294"/>
                </a:lnTo>
                <a:lnTo>
                  <a:pt x="151" y="290"/>
                </a:lnTo>
                <a:lnTo>
                  <a:pt x="150" y="290"/>
                </a:lnTo>
                <a:lnTo>
                  <a:pt x="148" y="287"/>
                </a:lnTo>
                <a:lnTo>
                  <a:pt x="146" y="283"/>
                </a:lnTo>
                <a:lnTo>
                  <a:pt x="145" y="283"/>
                </a:lnTo>
                <a:lnTo>
                  <a:pt x="143" y="280"/>
                </a:lnTo>
                <a:lnTo>
                  <a:pt x="141" y="277"/>
                </a:lnTo>
                <a:lnTo>
                  <a:pt x="140" y="273"/>
                </a:lnTo>
                <a:lnTo>
                  <a:pt x="138" y="270"/>
                </a:lnTo>
                <a:lnTo>
                  <a:pt x="136" y="270"/>
                </a:lnTo>
                <a:lnTo>
                  <a:pt x="136" y="267"/>
                </a:lnTo>
                <a:lnTo>
                  <a:pt x="134" y="267"/>
                </a:lnTo>
                <a:lnTo>
                  <a:pt x="134" y="263"/>
                </a:lnTo>
                <a:lnTo>
                  <a:pt x="133" y="263"/>
                </a:lnTo>
                <a:lnTo>
                  <a:pt x="133" y="260"/>
                </a:lnTo>
                <a:lnTo>
                  <a:pt x="131" y="260"/>
                </a:lnTo>
                <a:lnTo>
                  <a:pt x="129" y="256"/>
                </a:lnTo>
                <a:lnTo>
                  <a:pt x="128" y="253"/>
                </a:lnTo>
                <a:lnTo>
                  <a:pt x="126" y="250"/>
                </a:lnTo>
                <a:lnTo>
                  <a:pt x="124" y="246"/>
                </a:lnTo>
                <a:lnTo>
                  <a:pt x="123" y="246"/>
                </a:lnTo>
                <a:lnTo>
                  <a:pt x="123" y="243"/>
                </a:lnTo>
                <a:lnTo>
                  <a:pt x="121" y="243"/>
                </a:lnTo>
                <a:lnTo>
                  <a:pt x="121" y="239"/>
                </a:lnTo>
                <a:lnTo>
                  <a:pt x="119" y="239"/>
                </a:lnTo>
                <a:lnTo>
                  <a:pt x="119" y="236"/>
                </a:lnTo>
                <a:lnTo>
                  <a:pt x="117" y="236"/>
                </a:lnTo>
                <a:lnTo>
                  <a:pt x="116" y="233"/>
                </a:lnTo>
                <a:lnTo>
                  <a:pt x="114" y="229"/>
                </a:lnTo>
                <a:lnTo>
                  <a:pt x="112" y="226"/>
                </a:lnTo>
                <a:lnTo>
                  <a:pt x="111" y="222"/>
                </a:lnTo>
                <a:lnTo>
                  <a:pt x="109" y="219"/>
                </a:lnTo>
                <a:lnTo>
                  <a:pt x="107" y="216"/>
                </a:lnTo>
                <a:lnTo>
                  <a:pt x="106" y="212"/>
                </a:lnTo>
                <a:lnTo>
                  <a:pt x="104" y="209"/>
                </a:lnTo>
                <a:lnTo>
                  <a:pt x="102" y="205"/>
                </a:lnTo>
                <a:lnTo>
                  <a:pt x="101" y="202"/>
                </a:lnTo>
                <a:lnTo>
                  <a:pt x="101" y="199"/>
                </a:lnTo>
                <a:lnTo>
                  <a:pt x="99" y="199"/>
                </a:lnTo>
                <a:lnTo>
                  <a:pt x="99" y="195"/>
                </a:lnTo>
                <a:lnTo>
                  <a:pt x="97" y="195"/>
                </a:lnTo>
                <a:lnTo>
                  <a:pt x="97" y="192"/>
                </a:lnTo>
                <a:lnTo>
                  <a:pt x="95" y="192"/>
                </a:lnTo>
                <a:lnTo>
                  <a:pt x="95" y="188"/>
                </a:lnTo>
                <a:lnTo>
                  <a:pt x="94" y="188"/>
                </a:lnTo>
                <a:lnTo>
                  <a:pt x="94" y="185"/>
                </a:lnTo>
                <a:lnTo>
                  <a:pt x="92" y="185"/>
                </a:lnTo>
                <a:lnTo>
                  <a:pt x="92" y="182"/>
                </a:lnTo>
                <a:lnTo>
                  <a:pt x="90" y="182"/>
                </a:lnTo>
                <a:lnTo>
                  <a:pt x="90" y="178"/>
                </a:lnTo>
                <a:lnTo>
                  <a:pt x="89" y="178"/>
                </a:lnTo>
                <a:lnTo>
                  <a:pt x="89" y="173"/>
                </a:lnTo>
                <a:lnTo>
                  <a:pt x="87" y="173"/>
                </a:lnTo>
                <a:lnTo>
                  <a:pt x="87" y="170"/>
                </a:lnTo>
                <a:lnTo>
                  <a:pt x="85" y="170"/>
                </a:lnTo>
                <a:lnTo>
                  <a:pt x="85" y="166"/>
                </a:lnTo>
                <a:lnTo>
                  <a:pt x="84" y="166"/>
                </a:lnTo>
                <a:lnTo>
                  <a:pt x="84" y="163"/>
                </a:lnTo>
                <a:lnTo>
                  <a:pt x="82" y="163"/>
                </a:lnTo>
                <a:lnTo>
                  <a:pt x="82" y="160"/>
                </a:lnTo>
                <a:lnTo>
                  <a:pt x="80" y="160"/>
                </a:lnTo>
                <a:lnTo>
                  <a:pt x="80" y="156"/>
                </a:lnTo>
                <a:lnTo>
                  <a:pt x="78" y="156"/>
                </a:lnTo>
                <a:lnTo>
                  <a:pt x="78" y="153"/>
                </a:lnTo>
                <a:lnTo>
                  <a:pt x="77" y="153"/>
                </a:lnTo>
                <a:lnTo>
                  <a:pt x="77" y="149"/>
                </a:lnTo>
                <a:lnTo>
                  <a:pt x="75" y="149"/>
                </a:lnTo>
                <a:lnTo>
                  <a:pt x="75" y="146"/>
                </a:lnTo>
                <a:lnTo>
                  <a:pt x="73" y="146"/>
                </a:lnTo>
                <a:lnTo>
                  <a:pt x="73" y="143"/>
                </a:lnTo>
                <a:lnTo>
                  <a:pt x="72" y="143"/>
                </a:lnTo>
                <a:lnTo>
                  <a:pt x="72" y="139"/>
                </a:lnTo>
                <a:lnTo>
                  <a:pt x="70" y="139"/>
                </a:lnTo>
                <a:lnTo>
                  <a:pt x="70" y="136"/>
                </a:lnTo>
                <a:lnTo>
                  <a:pt x="68" y="136"/>
                </a:lnTo>
                <a:lnTo>
                  <a:pt x="68" y="132"/>
                </a:lnTo>
                <a:lnTo>
                  <a:pt x="67" y="132"/>
                </a:lnTo>
                <a:lnTo>
                  <a:pt x="67" y="129"/>
                </a:lnTo>
                <a:lnTo>
                  <a:pt x="65" y="129"/>
                </a:lnTo>
                <a:lnTo>
                  <a:pt x="65" y="126"/>
                </a:lnTo>
                <a:lnTo>
                  <a:pt x="63" y="126"/>
                </a:lnTo>
                <a:lnTo>
                  <a:pt x="63" y="122"/>
                </a:lnTo>
                <a:lnTo>
                  <a:pt x="62" y="122"/>
                </a:lnTo>
                <a:lnTo>
                  <a:pt x="62" y="119"/>
                </a:lnTo>
                <a:lnTo>
                  <a:pt x="60" y="119"/>
                </a:lnTo>
                <a:lnTo>
                  <a:pt x="60" y="115"/>
                </a:lnTo>
                <a:lnTo>
                  <a:pt x="58" y="115"/>
                </a:lnTo>
                <a:lnTo>
                  <a:pt x="58" y="112"/>
                </a:lnTo>
                <a:lnTo>
                  <a:pt x="56" y="112"/>
                </a:lnTo>
                <a:lnTo>
                  <a:pt x="56" y="109"/>
                </a:lnTo>
                <a:lnTo>
                  <a:pt x="55" y="109"/>
                </a:lnTo>
                <a:lnTo>
                  <a:pt x="55" y="105"/>
                </a:lnTo>
                <a:lnTo>
                  <a:pt x="53" y="105"/>
                </a:lnTo>
                <a:lnTo>
                  <a:pt x="53" y="102"/>
                </a:lnTo>
                <a:lnTo>
                  <a:pt x="51" y="102"/>
                </a:lnTo>
                <a:lnTo>
                  <a:pt x="51" y="98"/>
                </a:lnTo>
                <a:lnTo>
                  <a:pt x="50" y="98"/>
                </a:lnTo>
                <a:lnTo>
                  <a:pt x="50" y="95"/>
                </a:lnTo>
                <a:lnTo>
                  <a:pt x="48" y="95"/>
                </a:lnTo>
                <a:lnTo>
                  <a:pt x="48" y="92"/>
                </a:lnTo>
                <a:lnTo>
                  <a:pt x="46" y="92"/>
                </a:lnTo>
                <a:lnTo>
                  <a:pt x="46" y="88"/>
                </a:lnTo>
                <a:lnTo>
                  <a:pt x="45" y="88"/>
                </a:lnTo>
                <a:lnTo>
                  <a:pt x="45" y="85"/>
                </a:lnTo>
                <a:lnTo>
                  <a:pt x="43" y="85"/>
                </a:lnTo>
                <a:lnTo>
                  <a:pt x="43" y="81"/>
                </a:lnTo>
                <a:lnTo>
                  <a:pt x="41" y="81"/>
                </a:lnTo>
                <a:lnTo>
                  <a:pt x="41" y="78"/>
                </a:lnTo>
                <a:lnTo>
                  <a:pt x="39" y="78"/>
                </a:lnTo>
                <a:lnTo>
                  <a:pt x="39" y="75"/>
                </a:lnTo>
                <a:lnTo>
                  <a:pt x="38" y="75"/>
                </a:lnTo>
                <a:lnTo>
                  <a:pt x="38" y="71"/>
                </a:lnTo>
                <a:lnTo>
                  <a:pt x="36" y="71"/>
                </a:lnTo>
                <a:lnTo>
                  <a:pt x="36" y="68"/>
                </a:lnTo>
                <a:lnTo>
                  <a:pt x="34" y="68"/>
                </a:lnTo>
                <a:lnTo>
                  <a:pt x="34" y="63"/>
                </a:lnTo>
                <a:lnTo>
                  <a:pt x="33" y="63"/>
                </a:lnTo>
                <a:lnTo>
                  <a:pt x="33" y="59"/>
                </a:lnTo>
                <a:lnTo>
                  <a:pt x="31" y="59"/>
                </a:lnTo>
                <a:lnTo>
                  <a:pt x="31" y="56"/>
                </a:lnTo>
                <a:lnTo>
                  <a:pt x="29" y="56"/>
                </a:lnTo>
                <a:lnTo>
                  <a:pt x="29" y="51"/>
                </a:lnTo>
                <a:lnTo>
                  <a:pt x="28" y="51"/>
                </a:lnTo>
                <a:lnTo>
                  <a:pt x="28" y="48"/>
                </a:lnTo>
                <a:lnTo>
                  <a:pt x="26" y="48"/>
                </a:lnTo>
                <a:lnTo>
                  <a:pt x="26" y="44"/>
                </a:lnTo>
                <a:lnTo>
                  <a:pt x="24" y="44"/>
                </a:lnTo>
                <a:lnTo>
                  <a:pt x="24" y="41"/>
                </a:lnTo>
                <a:lnTo>
                  <a:pt x="23" y="41"/>
                </a:lnTo>
                <a:lnTo>
                  <a:pt x="23" y="36"/>
                </a:lnTo>
                <a:lnTo>
                  <a:pt x="21" y="36"/>
                </a:lnTo>
                <a:lnTo>
                  <a:pt x="21" y="32"/>
                </a:lnTo>
                <a:lnTo>
                  <a:pt x="19" y="32"/>
                </a:lnTo>
                <a:lnTo>
                  <a:pt x="19" y="29"/>
                </a:lnTo>
                <a:lnTo>
                  <a:pt x="17" y="29"/>
                </a:lnTo>
                <a:lnTo>
                  <a:pt x="17" y="24"/>
                </a:lnTo>
                <a:lnTo>
                  <a:pt x="16" y="24"/>
                </a:lnTo>
                <a:lnTo>
                  <a:pt x="16" y="20"/>
                </a:lnTo>
                <a:lnTo>
                  <a:pt x="14" y="20"/>
                </a:lnTo>
                <a:lnTo>
                  <a:pt x="14" y="17"/>
                </a:lnTo>
                <a:lnTo>
                  <a:pt x="12" y="17"/>
                </a:lnTo>
                <a:lnTo>
                  <a:pt x="12" y="14"/>
                </a:lnTo>
                <a:lnTo>
                  <a:pt x="11" y="14"/>
                </a:lnTo>
                <a:lnTo>
                  <a:pt x="11" y="8"/>
                </a:lnTo>
                <a:lnTo>
                  <a:pt x="9" y="8"/>
                </a:lnTo>
                <a:lnTo>
                  <a:pt x="9" y="5"/>
                </a:lnTo>
                <a:lnTo>
                  <a:pt x="7" y="5"/>
                </a:lnTo>
                <a:lnTo>
                  <a:pt x="7" y="2"/>
                </a:lnTo>
                <a:lnTo>
                  <a:pt x="6" y="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47">
            <a:extLst>
              <a:ext uri="{FF2B5EF4-FFF2-40B4-BE49-F238E27FC236}">
                <a16:creationId xmlns:a16="http://schemas.microsoft.com/office/drawing/2014/main" id="{97B57A7B-4D95-F537-A861-DB2E9B205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753" y="4003832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919772DE-8A55-DA7E-2E16-FF31C90DBD4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143653" y="236077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USL = 182</a:t>
            </a:r>
          </a:p>
        </p:txBody>
      </p:sp>
      <p:sp>
        <p:nvSpPr>
          <p:cNvPr id="26" name="Text Box 49">
            <a:extLst>
              <a:ext uri="{FF2B5EF4-FFF2-40B4-BE49-F238E27FC236}">
                <a16:creationId xmlns:a16="http://schemas.microsoft.com/office/drawing/2014/main" id="{952876A3-F86E-1B04-D312-493CEAAA99C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48053" y="2362357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LSL = 160</a:t>
            </a:r>
          </a:p>
        </p:txBody>
      </p:sp>
      <p:sp>
        <p:nvSpPr>
          <p:cNvPr id="27" name="Line 64">
            <a:extLst>
              <a:ext uri="{FF2B5EF4-FFF2-40B4-BE49-F238E27FC236}">
                <a16:creationId xmlns:a16="http://schemas.microsoft.com/office/drawing/2014/main" id="{C836806B-203F-7C74-2D8B-8F814619C9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3353" y="2136932"/>
            <a:ext cx="0" cy="1936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45">
            <a:extLst>
              <a:ext uri="{FF2B5EF4-FFF2-40B4-BE49-F238E27FC236}">
                <a16:creationId xmlns:a16="http://schemas.microsoft.com/office/drawing/2014/main" id="{DB953CC3-42DC-AA76-966B-74E28D7BB32F}"/>
              </a:ext>
            </a:extLst>
          </p:cNvPr>
          <p:cNvSpPr>
            <a:spLocks/>
          </p:cNvSpPr>
          <p:nvPr/>
        </p:nvSpPr>
        <p:spPr bwMode="auto">
          <a:xfrm>
            <a:off x="3760275" y="3187858"/>
            <a:ext cx="747712" cy="817562"/>
          </a:xfrm>
          <a:custGeom>
            <a:avLst/>
            <a:gdLst>
              <a:gd name="T0" fmla="*/ 13 w 471"/>
              <a:gd name="T1" fmla="*/ 508 h 515"/>
              <a:gd name="T2" fmla="*/ 8 w 471"/>
              <a:gd name="T3" fmla="*/ 14 h 515"/>
              <a:gd name="T4" fmla="*/ 5 w 471"/>
              <a:gd name="T5" fmla="*/ 9 h 515"/>
              <a:gd name="T6" fmla="*/ 78 w 471"/>
              <a:gd name="T7" fmla="*/ 163 h 515"/>
              <a:gd name="T8" fmla="*/ 110 w 471"/>
              <a:gd name="T9" fmla="*/ 235 h 515"/>
              <a:gd name="T10" fmla="*/ 181 w 471"/>
              <a:gd name="T11" fmla="*/ 343 h 515"/>
              <a:gd name="T12" fmla="*/ 213 w 471"/>
              <a:gd name="T13" fmla="*/ 384 h 515"/>
              <a:gd name="T14" fmla="*/ 286 w 471"/>
              <a:gd name="T15" fmla="*/ 445 h 515"/>
              <a:gd name="T16" fmla="*/ 320 w 471"/>
              <a:gd name="T17" fmla="*/ 467 h 515"/>
              <a:gd name="T18" fmla="*/ 388 w 471"/>
              <a:gd name="T19" fmla="*/ 493 h 515"/>
              <a:gd name="T20" fmla="*/ 425 w 471"/>
              <a:gd name="T21" fmla="*/ 503 h 515"/>
              <a:gd name="T22" fmla="*/ 463 w 471"/>
              <a:gd name="T23" fmla="*/ 511 h 515"/>
              <a:gd name="T24" fmla="*/ 6 w 471"/>
              <a:gd name="T25" fmla="*/ 501 h 515"/>
              <a:gd name="T26" fmla="*/ 464 w 471"/>
              <a:gd name="T27" fmla="*/ 511 h 515"/>
              <a:gd name="T28" fmla="*/ 468 w 471"/>
              <a:gd name="T29" fmla="*/ 510 h 515"/>
              <a:gd name="T30" fmla="*/ 469 w 471"/>
              <a:gd name="T31" fmla="*/ 506 h 515"/>
              <a:gd name="T32" fmla="*/ 471 w 471"/>
              <a:gd name="T33" fmla="*/ 503 h 515"/>
              <a:gd name="T34" fmla="*/ 469 w 471"/>
              <a:gd name="T35" fmla="*/ 500 h 515"/>
              <a:gd name="T36" fmla="*/ 466 w 471"/>
              <a:gd name="T37" fmla="*/ 498 h 515"/>
              <a:gd name="T38" fmla="*/ 427 w 471"/>
              <a:gd name="T39" fmla="*/ 491 h 515"/>
              <a:gd name="T40" fmla="*/ 393 w 471"/>
              <a:gd name="T41" fmla="*/ 481 h 515"/>
              <a:gd name="T42" fmla="*/ 325 w 471"/>
              <a:gd name="T43" fmla="*/ 455 h 515"/>
              <a:gd name="T44" fmla="*/ 295 w 471"/>
              <a:gd name="T45" fmla="*/ 433 h 515"/>
              <a:gd name="T46" fmla="*/ 257 w 471"/>
              <a:gd name="T47" fmla="*/ 408 h 515"/>
              <a:gd name="T48" fmla="*/ 224 w 471"/>
              <a:gd name="T49" fmla="*/ 374 h 515"/>
              <a:gd name="T50" fmla="*/ 156 w 471"/>
              <a:gd name="T51" fmla="*/ 286 h 515"/>
              <a:gd name="T52" fmla="*/ 122 w 471"/>
              <a:gd name="T53" fmla="*/ 228 h 515"/>
              <a:gd name="T54" fmla="*/ 52 w 471"/>
              <a:gd name="T55" fmla="*/ 85 h 515"/>
              <a:gd name="T56" fmla="*/ 17 w 471"/>
              <a:gd name="T57" fmla="*/ 2 h 515"/>
              <a:gd name="T58" fmla="*/ 13 w 471"/>
              <a:gd name="T59" fmla="*/ 0 h 515"/>
              <a:gd name="T60" fmla="*/ 3 w 471"/>
              <a:gd name="T61" fmla="*/ 2 h 515"/>
              <a:gd name="T62" fmla="*/ 0 w 471"/>
              <a:gd name="T63" fmla="*/ 511 h 515"/>
              <a:gd name="T64" fmla="*/ 3 w 471"/>
              <a:gd name="T65" fmla="*/ 513 h 515"/>
              <a:gd name="T66" fmla="*/ 6 w 471"/>
              <a:gd name="T67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1" h="515">
                <a:moveTo>
                  <a:pt x="6" y="501"/>
                </a:moveTo>
                <a:lnTo>
                  <a:pt x="13" y="508"/>
                </a:lnTo>
                <a:lnTo>
                  <a:pt x="13" y="9"/>
                </a:lnTo>
                <a:lnTo>
                  <a:pt x="8" y="14"/>
                </a:lnTo>
                <a:lnTo>
                  <a:pt x="13" y="12"/>
                </a:lnTo>
                <a:lnTo>
                  <a:pt x="5" y="9"/>
                </a:lnTo>
                <a:lnTo>
                  <a:pt x="40" y="90"/>
                </a:lnTo>
                <a:lnTo>
                  <a:pt x="78" y="163"/>
                </a:lnTo>
                <a:lnTo>
                  <a:pt x="110" y="233"/>
                </a:lnTo>
                <a:lnTo>
                  <a:pt x="110" y="235"/>
                </a:lnTo>
                <a:lnTo>
                  <a:pt x="144" y="294"/>
                </a:lnTo>
                <a:lnTo>
                  <a:pt x="181" y="343"/>
                </a:lnTo>
                <a:lnTo>
                  <a:pt x="212" y="382"/>
                </a:lnTo>
                <a:lnTo>
                  <a:pt x="213" y="384"/>
                </a:lnTo>
                <a:lnTo>
                  <a:pt x="249" y="418"/>
                </a:lnTo>
                <a:lnTo>
                  <a:pt x="286" y="445"/>
                </a:lnTo>
                <a:lnTo>
                  <a:pt x="318" y="467"/>
                </a:lnTo>
                <a:lnTo>
                  <a:pt x="320" y="467"/>
                </a:lnTo>
                <a:lnTo>
                  <a:pt x="354" y="483"/>
                </a:lnTo>
                <a:lnTo>
                  <a:pt x="388" y="493"/>
                </a:lnTo>
                <a:lnTo>
                  <a:pt x="390" y="493"/>
                </a:lnTo>
                <a:lnTo>
                  <a:pt x="425" y="503"/>
                </a:lnTo>
                <a:lnTo>
                  <a:pt x="425" y="505"/>
                </a:lnTo>
                <a:lnTo>
                  <a:pt x="463" y="511"/>
                </a:lnTo>
                <a:lnTo>
                  <a:pt x="464" y="498"/>
                </a:lnTo>
                <a:lnTo>
                  <a:pt x="6" y="501"/>
                </a:lnTo>
                <a:lnTo>
                  <a:pt x="6" y="515"/>
                </a:lnTo>
                <a:lnTo>
                  <a:pt x="464" y="511"/>
                </a:lnTo>
                <a:lnTo>
                  <a:pt x="466" y="510"/>
                </a:lnTo>
                <a:lnTo>
                  <a:pt x="468" y="510"/>
                </a:lnTo>
                <a:lnTo>
                  <a:pt x="469" y="508"/>
                </a:lnTo>
                <a:lnTo>
                  <a:pt x="469" y="506"/>
                </a:lnTo>
                <a:lnTo>
                  <a:pt x="471" y="505"/>
                </a:lnTo>
                <a:lnTo>
                  <a:pt x="471" y="503"/>
                </a:lnTo>
                <a:lnTo>
                  <a:pt x="469" y="501"/>
                </a:lnTo>
                <a:lnTo>
                  <a:pt x="469" y="500"/>
                </a:lnTo>
                <a:lnTo>
                  <a:pt x="468" y="500"/>
                </a:lnTo>
                <a:lnTo>
                  <a:pt x="466" y="498"/>
                </a:lnTo>
                <a:lnTo>
                  <a:pt x="464" y="498"/>
                </a:lnTo>
                <a:lnTo>
                  <a:pt x="427" y="491"/>
                </a:lnTo>
                <a:lnTo>
                  <a:pt x="429" y="491"/>
                </a:lnTo>
                <a:lnTo>
                  <a:pt x="393" y="481"/>
                </a:lnTo>
                <a:lnTo>
                  <a:pt x="359" y="471"/>
                </a:lnTo>
                <a:lnTo>
                  <a:pt x="325" y="455"/>
                </a:lnTo>
                <a:lnTo>
                  <a:pt x="327" y="455"/>
                </a:lnTo>
                <a:lnTo>
                  <a:pt x="295" y="433"/>
                </a:lnTo>
                <a:lnTo>
                  <a:pt x="257" y="406"/>
                </a:lnTo>
                <a:lnTo>
                  <a:pt x="257" y="408"/>
                </a:lnTo>
                <a:lnTo>
                  <a:pt x="222" y="374"/>
                </a:lnTo>
                <a:lnTo>
                  <a:pt x="224" y="374"/>
                </a:lnTo>
                <a:lnTo>
                  <a:pt x="193" y="335"/>
                </a:lnTo>
                <a:lnTo>
                  <a:pt x="156" y="286"/>
                </a:lnTo>
                <a:lnTo>
                  <a:pt x="156" y="287"/>
                </a:lnTo>
                <a:lnTo>
                  <a:pt x="122" y="228"/>
                </a:lnTo>
                <a:lnTo>
                  <a:pt x="90" y="158"/>
                </a:lnTo>
                <a:lnTo>
                  <a:pt x="52" y="85"/>
                </a:lnTo>
                <a:lnTo>
                  <a:pt x="17" y="4"/>
                </a:lnTo>
                <a:lnTo>
                  <a:pt x="17" y="2"/>
                </a:lnTo>
                <a:lnTo>
                  <a:pt x="15" y="2"/>
                </a:lnTo>
                <a:lnTo>
                  <a:pt x="13" y="0"/>
                </a:lnTo>
                <a:lnTo>
                  <a:pt x="8" y="0"/>
                </a:lnTo>
                <a:lnTo>
                  <a:pt x="3" y="2"/>
                </a:lnTo>
                <a:lnTo>
                  <a:pt x="0" y="6"/>
                </a:lnTo>
                <a:lnTo>
                  <a:pt x="0" y="511"/>
                </a:lnTo>
                <a:lnTo>
                  <a:pt x="1" y="511"/>
                </a:lnTo>
                <a:lnTo>
                  <a:pt x="3" y="513"/>
                </a:lnTo>
                <a:lnTo>
                  <a:pt x="5" y="513"/>
                </a:lnTo>
                <a:lnTo>
                  <a:pt x="6" y="515"/>
                </a:lnTo>
                <a:lnTo>
                  <a:pt x="6" y="5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6">
            <a:extLst>
              <a:ext uri="{FF2B5EF4-FFF2-40B4-BE49-F238E27FC236}">
                <a16:creationId xmlns:a16="http://schemas.microsoft.com/office/drawing/2014/main" id="{7C188099-1AA1-D3D9-2CE0-58E35A759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275" y="2259170"/>
            <a:ext cx="20637" cy="9461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42">
            <a:extLst>
              <a:ext uri="{FF2B5EF4-FFF2-40B4-BE49-F238E27FC236}">
                <a16:creationId xmlns:a16="http://schemas.microsoft.com/office/drawing/2014/main" id="{FB2436AE-44FD-A2E2-08C6-3F2A4894D936}"/>
              </a:ext>
            </a:extLst>
          </p:cNvPr>
          <p:cNvSpPr>
            <a:spLocks/>
          </p:cNvSpPr>
          <p:nvPr/>
        </p:nvSpPr>
        <p:spPr bwMode="auto">
          <a:xfrm>
            <a:off x="3715031" y="3074900"/>
            <a:ext cx="90487" cy="157163"/>
          </a:xfrm>
          <a:custGeom>
            <a:avLst/>
            <a:gdLst>
              <a:gd name="T0" fmla="*/ 22 w 57"/>
              <a:gd name="T1" fmla="*/ 5 h 99"/>
              <a:gd name="T2" fmla="*/ 22 w 57"/>
              <a:gd name="T3" fmla="*/ 4 h 99"/>
              <a:gd name="T4" fmla="*/ 18 w 57"/>
              <a:gd name="T5" fmla="*/ 2 h 99"/>
              <a:gd name="T6" fmla="*/ 17 w 57"/>
              <a:gd name="T7" fmla="*/ 0 h 99"/>
              <a:gd name="T8" fmla="*/ 5 w 57"/>
              <a:gd name="T9" fmla="*/ 0 h 99"/>
              <a:gd name="T10" fmla="*/ 3 w 57"/>
              <a:gd name="T11" fmla="*/ 2 h 99"/>
              <a:gd name="T12" fmla="*/ 0 w 57"/>
              <a:gd name="T13" fmla="*/ 4 h 99"/>
              <a:gd name="T14" fmla="*/ 0 w 57"/>
              <a:gd name="T15" fmla="*/ 10 h 99"/>
              <a:gd name="T16" fmla="*/ 34 w 57"/>
              <a:gd name="T17" fmla="*/ 92 h 99"/>
              <a:gd name="T18" fmla="*/ 39 w 57"/>
              <a:gd name="T19" fmla="*/ 97 h 99"/>
              <a:gd name="T20" fmla="*/ 42 w 57"/>
              <a:gd name="T21" fmla="*/ 97 h 99"/>
              <a:gd name="T22" fmla="*/ 46 w 57"/>
              <a:gd name="T23" fmla="*/ 99 h 99"/>
              <a:gd name="T24" fmla="*/ 49 w 57"/>
              <a:gd name="T25" fmla="*/ 97 h 99"/>
              <a:gd name="T26" fmla="*/ 51 w 57"/>
              <a:gd name="T27" fmla="*/ 97 h 99"/>
              <a:gd name="T28" fmla="*/ 54 w 57"/>
              <a:gd name="T29" fmla="*/ 95 h 99"/>
              <a:gd name="T30" fmla="*/ 56 w 57"/>
              <a:gd name="T31" fmla="*/ 94 h 99"/>
              <a:gd name="T32" fmla="*/ 56 w 57"/>
              <a:gd name="T33" fmla="*/ 92 h 99"/>
              <a:gd name="T34" fmla="*/ 57 w 57"/>
              <a:gd name="T35" fmla="*/ 89 h 99"/>
              <a:gd name="T36" fmla="*/ 56 w 57"/>
              <a:gd name="T37" fmla="*/ 87 h 99"/>
              <a:gd name="T38" fmla="*/ 22 w 57"/>
              <a:gd name="T39" fmla="*/ 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7" h="99">
                <a:moveTo>
                  <a:pt x="22" y="5"/>
                </a:moveTo>
                <a:lnTo>
                  <a:pt x="22" y="4"/>
                </a:lnTo>
                <a:lnTo>
                  <a:pt x="18" y="2"/>
                </a:lnTo>
                <a:lnTo>
                  <a:pt x="17" y="0"/>
                </a:lnTo>
                <a:lnTo>
                  <a:pt x="5" y="0"/>
                </a:lnTo>
                <a:lnTo>
                  <a:pt x="3" y="2"/>
                </a:lnTo>
                <a:lnTo>
                  <a:pt x="0" y="4"/>
                </a:lnTo>
                <a:lnTo>
                  <a:pt x="0" y="10"/>
                </a:lnTo>
                <a:lnTo>
                  <a:pt x="34" y="92"/>
                </a:lnTo>
                <a:lnTo>
                  <a:pt x="39" y="97"/>
                </a:lnTo>
                <a:lnTo>
                  <a:pt x="42" y="97"/>
                </a:lnTo>
                <a:lnTo>
                  <a:pt x="46" y="99"/>
                </a:lnTo>
                <a:lnTo>
                  <a:pt x="49" y="97"/>
                </a:lnTo>
                <a:lnTo>
                  <a:pt x="51" y="97"/>
                </a:lnTo>
                <a:lnTo>
                  <a:pt x="54" y="95"/>
                </a:lnTo>
                <a:lnTo>
                  <a:pt x="56" y="94"/>
                </a:lnTo>
                <a:lnTo>
                  <a:pt x="56" y="92"/>
                </a:lnTo>
                <a:lnTo>
                  <a:pt x="57" y="89"/>
                </a:lnTo>
                <a:lnTo>
                  <a:pt x="56" y="87"/>
                </a:lnTo>
                <a:lnTo>
                  <a:pt x="2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7">
            <a:extLst>
              <a:ext uri="{FF2B5EF4-FFF2-40B4-BE49-F238E27FC236}">
                <a16:creationId xmlns:a16="http://schemas.microsoft.com/office/drawing/2014/main" id="{71A87178-A5B3-8C10-5891-BACBF1A98529}"/>
              </a:ext>
            </a:extLst>
          </p:cNvPr>
          <p:cNvSpPr>
            <a:spLocks/>
          </p:cNvSpPr>
          <p:nvPr/>
        </p:nvSpPr>
        <p:spPr bwMode="auto">
          <a:xfrm>
            <a:off x="3442103" y="2457608"/>
            <a:ext cx="92075" cy="120650"/>
          </a:xfrm>
          <a:custGeom>
            <a:avLst/>
            <a:gdLst>
              <a:gd name="T0" fmla="*/ 23 w 58"/>
              <a:gd name="T1" fmla="*/ 5 h 76"/>
              <a:gd name="T2" fmla="*/ 19 w 58"/>
              <a:gd name="T3" fmla="*/ 2 h 76"/>
              <a:gd name="T4" fmla="*/ 16 w 58"/>
              <a:gd name="T5" fmla="*/ 0 h 76"/>
              <a:gd name="T6" fmla="*/ 7 w 58"/>
              <a:gd name="T7" fmla="*/ 0 h 76"/>
              <a:gd name="T8" fmla="*/ 4 w 58"/>
              <a:gd name="T9" fmla="*/ 2 h 76"/>
              <a:gd name="T10" fmla="*/ 0 w 58"/>
              <a:gd name="T11" fmla="*/ 5 h 76"/>
              <a:gd name="T12" fmla="*/ 0 w 58"/>
              <a:gd name="T13" fmla="*/ 12 h 76"/>
              <a:gd name="T14" fmla="*/ 34 w 58"/>
              <a:gd name="T15" fmla="*/ 71 h 76"/>
              <a:gd name="T16" fmla="*/ 38 w 58"/>
              <a:gd name="T17" fmla="*/ 75 h 76"/>
              <a:gd name="T18" fmla="*/ 41 w 58"/>
              <a:gd name="T19" fmla="*/ 75 h 76"/>
              <a:gd name="T20" fmla="*/ 45 w 58"/>
              <a:gd name="T21" fmla="*/ 76 h 76"/>
              <a:gd name="T22" fmla="*/ 48 w 58"/>
              <a:gd name="T23" fmla="*/ 76 h 76"/>
              <a:gd name="T24" fmla="*/ 50 w 58"/>
              <a:gd name="T25" fmla="*/ 75 h 76"/>
              <a:gd name="T26" fmla="*/ 53 w 58"/>
              <a:gd name="T27" fmla="*/ 75 h 76"/>
              <a:gd name="T28" fmla="*/ 56 w 58"/>
              <a:gd name="T29" fmla="*/ 71 h 76"/>
              <a:gd name="T30" fmla="*/ 58 w 58"/>
              <a:gd name="T31" fmla="*/ 68 h 76"/>
              <a:gd name="T32" fmla="*/ 58 w 58"/>
              <a:gd name="T33" fmla="*/ 66 h 76"/>
              <a:gd name="T34" fmla="*/ 56 w 58"/>
              <a:gd name="T35" fmla="*/ 64 h 76"/>
              <a:gd name="T36" fmla="*/ 23 w 58"/>
              <a:gd name="T37" fmla="*/ 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76">
                <a:moveTo>
                  <a:pt x="23" y="5"/>
                </a:moveTo>
                <a:lnTo>
                  <a:pt x="19" y="2"/>
                </a:lnTo>
                <a:lnTo>
                  <a:pt x="16" y="0"/>
                </a:lnTo>
                <a:lnTo>
                  <a:pt x="7" y="0"/>
                </a:lnTo>
                <a:lnTo>
                  <a:pt x="4" y="2"/>
                </a:lnTo>
                <a:lnTo>
                  <a:pt x="0" y="5"/>
                </a:lnTo>
                <a:lnTo>
                  <a:pt x="0" y="12"/>
                </a:lnTo>
                <a:lnTo>
                  <a:pt x="34" y="71"/>
                </a:lnTo>
                <a:lnTo>
                  <a:pt x="38" y="75"/>
                </a:lnTo>
                <a:lnTo>
                  <a:pt x="41" y="75"/>
                </a:lnTo>
                <a:lnTo>
                  <a:pt x="45" y="76"/>
                </a:lnTo>
                <a:lnTo>
                  <a:pt x="48" y="76"/>
                </a:lnTo>
                <a:lnTo>
                  <a:pt x="50" y="75"/>
                </a:lnTo>
                <a:lnTo>
                  <a:pt x="53" y="75"/>
                </a:lnTo>
                <a:lnTo>
                  <a:pt x="56" y="71"/>
                </a:lnTo>
                <a:lnTo>
                  <a:pt x="58" y="68"/>
                </a:lnTo>
                <a:lnTo>
                  <a:pt x="58" y="66"/>
                </a:lnTo>
                <a:lnTo>
                  <a:pt x="56" y="64"/>
                </a:lnTo>
                <a:lnTo>
                  <a:pt x="2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3B40DA50-3832-72DD-A7C7-1239DC6B31B5}"/>
              </a:ext>
            </a:extLst>
          </p:cNvPr>
          <p:cNvSpPr>
            <a:spLocks/>
          </p:cNvSpPr>
          <p:nvPr/>
        </p:nvSpPr>
        <p:spPr bwMode="auto">
          <a:xfrm>
            <a:off x="3310677" y="2318752"/>
            <a:ext cx="88900" cy="73025"/>
          </a:xfrm>
          <a:custGeom>
            <a:avLst/>
            <a:gdLst>
              <a:gd name="T0" fmla="*/ 21 w 56"/>
              <a:gd name="T1" fmla="*/ 4 h 46"/>
              <a:gd name="T2" fmla="*/ 19 w 56"/>
              <a:gd name="T3" fmla="*/ 2 h 46"/>
              <a:gd name="T4" fmla="*/ 16 w 56"/>
              <a:gd name="T5" fmla="*/ 0 h 46"/>
              <a:gd name="T6" fmla="*/ 7 w 56"/>
              <a:gd name="T7" fmla="*/ 0 h 46"/>
              <a:gd name="T8" fmla="*/ 4 w 56"/>
              <a:gd name="T9" fmla="*/ 2 h 46"/>
              <a:gd name="T10" fmla="*/ 0 w 56"/>
              <a:gd name="T11" fmla="*/ 5 h 46"/>
              <a:gd name="T12" fmla="*/ 0 w 56"/>
              <a:gd name="T13" fmla="*/ 12 h 46"/>
              <a:gd name="T14" fmla="*/ 2 w 56"/>
              <a:gd name="T15" fmla="*/ 14 h 46"/>
              <a:gd name="T16" fmla="*/ 34 w 56"/>
              <a:gd name="T17" fmla="*/ 43 h 46"/>
              <a:gd name="T18" fmla="*/ 36 w 56"/>
              <a:gd name="T19" fmla="*/ 44 h 46"/>
              <a:gd name="T20" fmla="*/ 39 w 56"/>
              <a:gd name="T21" fmla="*/ 44 h 46"/>
              <a:gd name="T22" fmla="*/ 43 w 56"/>
              <a:gd name="T23" fmla="*/ 46 h 46"/>
              <a:gd name="T24" fmla="*/ 46 w 56"/>
              <a:gd name="T25" fmla="*/ 46 h 46"/>
              <a:gd name="T26" fmla="*/ 48 w 56"/>
              <a:gd name="T27" fmla="*/ 44 h 46"/>
              <a:gd name="T28" fmla="*/ 51 w 56"/>
              <a:gd name="T29" fmla="*/ 44 h 46"/>
              <a:gd name="T30" fmla="*/ 53 w 56"/>
              <a:gd name="T31" fmla="*/ 43 h 46"/>
              <a:gd name="T32" fmla="*/ 55 w 56"/>
              <a:gd name="T33" fmla="*/ 39 h 46"/>
              <a:gd name="T34" fmla="*/ 56 w 56"/>
              <a:gd name="T35" fmla="*/ 38 h 46"/>
              <a:gd name="T36" fmla="*/ 56 w 56"/>
              <a:gd name="T37" fmla="*/ 36 h 46"/>
              <a:gd name="T38" fmla="*/ 53 w 56"/>
              <a:gd name="T39" fmla="*/ 32 h 46"/>
              <a:gd name="T40" fmla="*/ 21 w 56"/>
              <a:gd name="T41" fmla="*/ 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" h="46">
                <a:moveTo>
                  <a:pt x="21" y="4"/>
                </a:moveTo>
                <a:lnTo>
                  <a:pt x="19" y="2"/>
                </a:lnTo>
                <a:lnTo>
                  <a:pt x="16" y="0"/>
                </a:lnTo>
                <a:lnTo>
                  <a:pt x="7" y="0"/>
                </a:lnTo>
                <a:lnTo>
                  <a:pt x="4" y="2"/>
                </a:lnTo>
                <a:lnTo>
                  <a:pt x="0" y="5"/>
                </a:lnTo>
                <a:lnTo>
                  <a:pt x="0" y="12"/>
                </a:lnTo>
                <a:lnTo>
                  <a:pt x="2" y="14"/>
                </a:lnTo>
                <a:lnTo>
                  <a:pt x="34" y="43"/>
                </a:lnTo>
                <a:lnTo>
                  <a:pt x="36" y="44"/>
                </a:lnTo>
                <a:lnTo>
                  <a:pt x="39" y="44"/>
                </a:lnTo>
                <a:lnTo>
                  <a:pt x="43" y="46"/>
                </a:lnTo>
                <a:lnTo>
                  <a:pt x="46" y="46"/>
                </a:lnTo>
                <a:lnTo>
                  <a:pt x="48" y="44"/>
                </a:lnTo>
                <a:lnTo>
                  <a:pt x="51" y="44"/>
                </a:lnTo>
                <a:lnTo>
                  <a:pt x="53" y="43"/>
                </a:lnTo>
                <a:lnTo>
                  <a:pt x="55" y="39"/>
                </a:lnTo>
                <a:lnTo>
                  <a:pt x="56" y="38"/>
                </a:lnTo>
                <a:lnTo>
                  <a:pt x="56" y="36"/>
                </a:lnTo>
                <a:lnTo>
                  <a:pt x="53" y="32"/>
                </a:lnTo>
                <a:lnTo>
                  <a:pt x="2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77B0C272-1476-197C-0500-F8076BEA8518}"/>
              </a:ext>
            </a:extLst>
          </p:cNvPr>
          <p:cNvSpPr>
            <a:spLocks/>
          </p:cNvSpPr>
          <p:nvPr/>
        </p:nvSpPr>
        <p:spPr bwMode="auto">
          <a:xfrm>
            <a:off x="3231637" y="2311192"/>
            <a:ext cx="92075" cy="46037"/>
          </a:xfrm>
          <a:custGeom>
            <a:avLst/>
            <a:gdLst>
              <a:gd name="T0" fmla="*/ 7 w 58"/>
              <a:gd name="T1" fmla="*/ 12 h 29"/>
              <a:gd name="T2" fmla="*/ 3 w 58"/>
              <a:gd name="T3" fmla="*/ 14 h 29"/>
              <a:gd name="T4" fmla="*/ 0 w 58"/>
              <a:gd name="T5" fmla="*/ 17 h 29"/>
              <a:gd name="T6" fmla="*/ 0 w 58"/>
              <a:gd name="T7" fmla="*/ 24 h 29"/>
              <a:gd name="T8" fmla="*/ 2 w 58"/>
              <a:gd name="T9" fmla="*/ 26 h 29"/>
              <a:gd name="T10" fmla="*/ 5 w 58"/>
              <a:gd name="T11" fmla="*/ 27 h 29"/>
              <a:gd name="T12" fmla="*/ 7 w 58"/>
              <a:gd name="T13" fmla="*/ 27 h 29"/>
              <a:gd name="T14" fmla="*/ 10 w 58"/>
              <a:gd name="T15" fmla="*/ 29 h 29"/>
              <a:gd name="T16" fmla="*/ 14 w 58"/>
              <a:gd name="T17" fmla="*/ 29 h 29"/>
              <a:gd name="T18" fmla="*/ 17 w 58"/>
              <a:gd name="T19" fmla="*/ 27 h 29"/>
              <a:gd name="T20" fmla="*/ 51 w 58"/>
              <a:gd name="T21" fmla="*/ 16 h 29"/>
              <a:gd name="T22" fmla="*/ 58 w 58"/>
              <a:gd name="T23" fmla="*/ 9 h 29"/>
              <a:gd name="T24" fmla="*/ 56 w 58"/>
              <a:gd name="T25" fmla="*/ 7 h 29"/>
              <a:gd name="T26" fmla="*/ 56 w 58"/>
              <a:gd name="T27" fmla="*/ 4 h 29"/>
              <a:gd name="T28" fmla="*/ 53 w 58"/>
              <a:gd name="T29" fmla="*/ 0 h 29"/>
              <a:gd name="T30" fmla="*/ 41 w 58"/>
              <a:gd name="T31" fmla="*/ 0 h 29"/>
              <a:gd name="T32" fmla="*/ 7 w 58"/>
              <a:gd name="T33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" h="29">
                <a:moveTo>
                  <a:pt x="7" y="12"/>
                </a:moveTo>
                <a:lnTo>
                  <a:pt x="3" y="14"/>
                </a:lnTo>
                <a:lnTo>
                  <a:pt x="0" y="17"/>
                </a:lnTo>
                <a:lnTo>
                  <a:pt x="0" y="24"/>
                </a:lnTo>
                <a:lnTo>
                  <a:pt x="2" y="26"/>
                </a:lnTo>
                <a:lnTo>
                  <a:pt x="5" y="27"/>
                </a:lnTo>
                <a:lnTo>
                  <a:pt x="7" y="27"/>
                </a:lnTo>
                <a:lnTo>
                  <a:pt x="10" y="29"/>
                </a:lnTo>
                <a:lnTo>
                  <a:pt x="14" y="29"/>
                </a:lnTo>
                <a:lnTo>
                  <a:pt x="17" y="27"/>
                </a:lnTo>
                <a:lnTo>
                  <a:pt x="51" y="16"/>
                </a:lnTo>
                <a:lnTo>
                  <a:pt x="58" y="9"/>
                </a:lnTo>
                <a:lnTo>
                  <a:pt x="56" y="7"/>
                </a:lnTo>
                <a:lnTo>
                  <a:pt x="56" y="4"/>
                </a:lnTo>
                <a:lnTo>
                  <a:pt x="53" y="0"/>
                </a:lnTo>
                <a:lnTo>
                  <a:pt x="41" y="0"/>
                </a:lnTo>
                <a:lnTo>
                  <a:pt x="7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2875C7B0-8028-1C2D-A7FA-9ACEA3A6D8AF}"/>
              </a:ext>
            </a:extLst>
          </p:cNvPr>
          <p:cNvSpPr>
            <a:spLocks/>
          </p:cNvSpPr>
          <p:nvPr/>
        </p:nvSpPr>
        <p:spPr bwMode="auto">
          <a:xfrm>
            <a:off x="3097128" y="2375057"/>
            <a:ext cx="103187" cy="100013"/>
          </a:xfrm>
          <a:custGeom>
            <a:avLst/>
            <a:gdLst>
              <a:gd name="T0" fmla="*/ 0 w 65"/>
              <a:gd name="T1" fmla="*/ 49 h 63"/>
              <a:gd name="T2" fmla="*/ 0 w 65"/>
              <a:gd name="T3" fmla="*/ 56 h 63"/>
              <a:gd name="T4" fmla="*/ 4 w 65"/>
              <a:gd name="T5" fmla="*/ 59 h 63"/>
              <a:gd name="T6" fmla="*/ 7 w 65"/>
              <a:gd name="T7" fmla="*/ 61 h 63"/>
              <a:gd name="T8" fmla="*/ 11 w 65"/>
              <a:gd name="T9" fmla="*/ 63 h 63"/>
              <a:gd name="T10" fmla="*/ 14 w 65"/>
              <a:gd name="T11" fmla="*/ 63 h 63"/>
              <a:gd name="T12" fmla="*/ 17 w 65"/>
              <a:gd name="T13" fmla="*/ 61 h 63"/>
              <a:gd name="T14" fmla="*/ 21 w 65"/>
              <a:gd name="T15" fmla="*/ 61 h 63"/>
              <a:gd name="T16" fmla="*/ 24 w 65"/>
              <a:gd name="T17" fmla="*/ 59 h 63"/>
              <a:gd name="T18" fmla="*/ 26 w 65"/>
              <a:gd name="T19" fmla="*/ 58 h 63"/>
              <a:gd name="T20" fmla="*/ 63 w 65"/>
              <a:gd name="T21" fmla="*/ 12 h 63"/>
              <a:gd name="T22" fmla="*/ 63 w 65"/>
              <a:gd name="T23" fmla="*/ 10 h 63"/>
              <a:gd name="T24" fmla="*/ 65 w 65"/>
              <a:gd name="T25" fmla="*/ 7 h 63"/>
              <a:gd name="T26" fmla="*/ 60 w 65"/>
              <a:gd name="T27" fmla="*/ 2 h 63"/>
              <a:gd name="T28" fmla="*/ 56 w 65"/>
              <a:gd name="T29" fmla="*/ 0 h 63"/>
              <a:gd name="T30" fmla="*/ 43 w 65"/>
              <a:gd name="T31" fmla="*/ 0 h 63"/>
              <a:gd name="T32" fmla="*/ 41 w 65"/>
              <a:gd name="T33" fmla="*/ 2 h 63"/>
              <a:gd name="T34" fmla="*/ 38 w 65"/>
              <a:gd name="T35" fmla="*/ 3 h 63"/>
              <a:gd name="T36" fmla="*/ 0 w 65"/>
              <a:gd name="T37" fmla="*/ 4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3">
                <a:moveTo>
                  <a:pt x="0" y="49"/>
                </a:moveTo>
                <a:lnTo>
                  <a:pt x="0" y="56"/>
                </a:lnTo>
                <a:lnTo>
                  <a:pt x="4" y="59"/>
                </a:lnTo>
                <a:lnTo>
                  <a:pt x="7" y="61"/>
                </a:lnTo>
                <a:lnTo>
                  <a:pt x="11" y="63"/>
                </a:lnTo>
                <a:lnTo>
                  <a:pt x="14" y="63"/>
                </a:lnTo>
                <a:lnTo>
                  <a:pt x="17" y="61"/>
                </a:lnTo>
                <a:lnTo>
                  <a:pt x="21" y="61"/>
                </a:lnTo>
                <a:lnTo>
                  <a:pt x="24" y="59"/>
                </a:lnTo>
                <a:lnTo>
                  <a:pt x="26" y="58"/>
                </a:lnTo>
                <a:lnTo>
                  <a:pt x="63" y="12"/>
                </a:lnTo>
                <a:lnTo>
                  <a:pt x="63" y="10"/>
                </a:lnTo>
                <a:lnTo>
                  <a:pt x="65" y="7"/>
                </a:lnTo>
                <a:lnTo>
                  <a:pt x="60" y="2"/>
                </a:lnTo>
                <a:lnTo>
                  <a:pt x="56" y="0"/>
                </a:lnTo>
                <a:lnTo>
                  <a:pt x="43" y="0"/>
                </a:lnTo>
                <a:lnTo>
                  <a:pt x="41" y="2"/>
                </a:lnTo>
                <a:lnTo>
                  <a:pt x="38" y="3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31">
            <a:extLst>
              <a:ext uri="{FF2B5EF4-FFF2-40B4-BE49-F238E27FC236}">
                <a16:creationId xmlns:a16="http://schemas.microsoft.com/office/drawing/2014/main" id="{7979999F-EA06-D74D-4ABB-D8268D334630}"/>
              </a:ext>
            </a:extLst>
          </p:cNvPr>
          <p:cNvSpPr>
            <a:spLocks/>
          </p:cNvSpPr>
          <p:nvPr/>
        </p:nvSpPr>
        <p:spPr bwMode="auto">
          <a:xfrm rot="20680911">
            <a:off x="2981534" y="2568043"/>
            <a:ext cx="103187" cy="100013"/>
          </a:xfrm>
          <a:custGeom>
            <a:avLst/>
            <a:gdLst>
              <a:gd name="T0" fmla="*/ 0 w 65"/>
              <a:gd name="T1" fmla="*/ 49 h 63"/>
              <a:gd name="T2" fmla="*/ 0 w 65"/>
              <a:gd name="T3" fmla="*/ 56 h 63"/>
              <a:gd name="T4" fmla="*/ 4 w 65"/>
              <a:gd name="T5" fmla="*/ 59 h 63"/>
              <a:gd name="T6" fmla="*/ 7 w 65"/>
              <a:gd name="T7" fmla="*/ 61 h 63"/>
              <a:gd name="T8" fmla="*/ 11 w 65"/>
              <a:gd name="T9" fmla="*/ 63 h 63"/>
              <a:gd name="T10" fmla="*/ 14 w 65"/>
              <a:gd name="T11" fmla="*/ 63 h 63"/>
              <a:gd name="T12" fmla="*/ 17 w 65"/>
              <a:gd name="T13" fmla="*/ 61 h 63"/>
              <a:gd name="T14" fmla="*/ 21 w 65"/>
              <a:gd name="T15" fmla="*/ 61 h 63"/>
              <a:gd name="T16" fmla="*/ 24 w 65"/>
              <a:gd name="T17" fmla="*/ 59 h 63"/>
              <a:gd name="T18" fmla="*/ 26 w 65"/>
              <a:gd name="T19" fmla="*/ 58 h 63"/>
              <a:gd name="T20" fmla="*/ 63 w 65"/>
              <a:gd name="T21" fmla="*/ 12 h 63"/>
              <a:gd name="T22" fmla="*/ 63 w 65"/>
              <a:gd name="T23" fmla="*/ 10 h 63"/>
              <a:gd name="T24" fmla="*/ 65 w 65"/>
              <a:gd name="T25" fmla="*/ 7 h 63"/>
              <a:gd name="T26" fmla="*/ 60 w 65"/>
              <a:gd name="T27" fmla="*/ 2 h 63"/>
              <a:gd name="T28" fmla="*/ 56 w 65"/>
              <a:gd name="T29" fmla="*/ 0 h 63"/>
              <a:gd name="T30" fmla="*/ 43 w 65"/>
              <a:gd name="T31" fmla="*/ 0 h 63"/>
              <a:gd name="T32" fmla="*/ 41 w 65"/>
              <a:gd name="T33" fmla="*/ 2 h 63"/>
              <a:gd name="T34" fmla="*/ 38 w 65"/>
              <a:gd name="T35" fmla="*/ 3 h 63"/>
              <a:gd name="T36" fmla="*/ 0 w 65"/>
              <a:gd name="T37" fmla="*/ 4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5" h="63">
                <a:moveTo>
                  <a:pt x="0" y="49"/>
                </a:moveTo>
                <a:lnTo>
                  <a:pt x="0" y="56"/>
                </a:lnTo>
                <a:lnTo>
                  <a:pt x="4" y="59"/>
                </a:lnTo>
                <a:lnTo>
                  <a:pt x="7" y="61"/>
                </a:lnTo>
                <a:lnTo>
                  <a:pt x="11" y="63"/>
                </a:lnTo>
                <a:lnTo>
                  <a:pt x="14" y="63"/>
                </a:lnTo>
                <a:lnTo>
                  <a:pt x="17" y="61"/>
                </a:lnTo>
                <a:lnTo>
                  <a:pt x="21" y="61"/>
                </a:lnTo>
                <a:lnTo>
                  <a:pt x="24" y="59"/>
                </a:lnTo>
                <a:lnTo>
                  <a:pt x="26" y="58"/>
                </a:lnTo>
                <a:lnTo>
                  <a:pt x="63" y="12"/>
                </a:lnTo>
                <a:lnTo>
                  <a:pt x="63" y="10"/>
                </a:lnTo>
                <a:lnTo>
                  <a:pt x="65" y="7"/>
                </a:lnTo>
                <a:lnTo>
                  <a:pt x="60" y="2"/>
                </a:lnTo>
                <a:lnTo>
                  <a:pt x="56" y="0"/>
                </a:lnTo>
                <a:lnTo>
                  <a:pt x="43" y="0"/>
                </a:lnTo>
                <a:lnTo>
                  <a:pt x="41" y="2"/>
                </a:lnTo>
                <a:lnTo>
                  <a:pt x="38" y="3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F74A9C95-3512-4966-721C-3CF3B04CAD43}"/>
              </a:ext>
            </a:extLst>
          </p:cNvPr>
          <p:cNvSpPr>
            <a:spLocks/>
          </p:cNvSpPr>
          <p:nvPr/>
        </p:nvSpPr>
        <p:spPr bwMode="auto">
          <a:xfrm>
            <a:off x="2710265" y="3206298"/>
            <a:ext cx="92075" cy="155575"/>
          </a:xfrm>
          <a:custGeom>
            <a:avLst/>
            <a:gdLst>
              <a:gd name="T0" fmla="*/ 0 w 58"/>
              <a:gd name="T1" fmla="*/ 86 h 98"/>
              <a:gd name="T2" fmla="*/ 0 w 58"/>
              <a:gd name="T3" fmla="*/ 93 h 98"/>
              <a:gd name="T4" fmla="*/ 4 w 58"/>
              <a:gd name="T5" fmla="*/ 95 h 98"/>
              <a:gd name="T6" fmla="*/ 5 w 58"/>
              <a:gd name="T7" fmla="*/ 97 h 98"/>
              <a:gd name="T8" fmla="*/ 9 w 58"/>
              <a:gd name="T9" fmla="*/ 97 h 98"/>
              <a:gd name="T10" fmla="*/ 11 w 58"/>
              <a:gd name="T11" fmla="*/ 98 h 98"/>
              <a:gd name="T12" fmla="*/ 14 w 58"/>
              <a:gd name="T13" fmla="*/ 97 h 98"/>
              <a:gd name="T14" fmla="*/ 17 w 58"/>
              <a:gd name="T15" fmla="*/ 97 h 98"/>
              <a:gd name="T16" fmla="*/ 19 w 58"/>
              <a:gd name="T17" fmla="*/ 95 h 98"/>
              <a:gd name="T18" fmla="*/ 22 w 58"/>
              <a:gd name="T19" fmla="*/ 93 h 98"/>
              <a:gd name="T20" fmla="*/ 22 w 58"/>
              <a:gd name="T21" fmla="*/ 91 h 98"/>
              <a:gd name="T22" fmla="*/ 56 w 58"/>
              <a:gd name="T23" fmla="*/ 10 h 98"/>
              <a:gd name="T24" fmla="*/ 58 w 58"/>
              <a:gd name="T25" fmla="*/ 8 h 98"/>
              <a:gd name="T26" fmla="*/ 56 w 58"/>
              <a:gd name="T27" fmla="*/ 5 h 98"/>
              <a:gd name="T28" fmla="*/ 56 w 58"/>
              <a:gd name="T29" fmla="*/ 3 h 98"/>
              <a:gd name="T30" fmla="*/ 55 w 58"/>
              <a:gd name="T31" fmla="*/ 1 h 98"/>
              <a:gd name="T32" fmla="*/ 51 w 58"/>
              <a:gd name="T33" fmla="*/ 0 h 98"/>
              <a:gd name="T34" fmla="*/ 39 w 58"/>
              <a:gd name="T35" fmla="*/ 0 h 98"/>
              <a:gd name="T36" fmla="*/ 34 w 58"/>
              <a:gd name="T37" fmla="*/ 5 h 98"/>
              <a:gd name="T38" fmla="*/ 0 w 58"/>
              <a:gd name="T39" fmla="*/ 8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98">
                <a:moveTo>
                  <a:pt x="0" y="86"/>
                </a:moveTo>
                <a:lnTo>
                  <a:pt x="0" y="93"/>
                </a:lnTo>
                <a:lnTo>
                  <a:pt x="4" y="95"/>
                </a:lnTo>
                <a:lnTo>
                  <a:pt x="5" y="97"/>
                </a:lnTo>
                <a:lnTo>
                  <a:pt x="9" y="97"/>
                </a:lnTo>
                <a:lnTo>
                  <a:pt x="11" y="98"/>
                </a:lnTo>
                <a:lnTo>
                  <a:pt x="14" y="97"/>
                </a:lnTo>
                <a:lnTo>
                  <a:pt x="17" y="97"/>
                </a:lnTo>
                <a:lnTo>
                  <a:pt x="19" y="95"/>
                </a:lnTo>
                <a:lnTo>
                  <a:pt x="22" y="93"/>
                </a:lnTo>
                <a:lnTo>
                  <a:pt x="22" y="91"/>
                </a:lnTo>
                <a:lnTo>
                  <a:pt x="56" y="10"/>
                </a:lnTo>
                <a:lnTo>
                  <a:pt x="58" y="8"/>
                </a:lnTo>
                <a:lnTo>
                  <a:pt x="56" y="5"/>
                </a:lnTo>
                <a:lnTo>
                  <a:pt x="56" y="3"/>
                </a:lnTo>
                <a:lnTo>
                  <a:pt x="55" y="1"/>
                </a:lnTo>
                <a:lnTo>
                  <a:pt x="51" y="0"/>
                </a:lnTo>
                <a:lnTo>
                  <a:pt x="39" y="0"/>
                </a:lnTo>
                <a:lnTo>
                  <a:pt x="34" y="5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A6BF1C3A-A3B9-4005-F796-171F2257D321}"/>
              </a:ext>
            </a:extLst>
          </p:cNvPr>
          <p:cNvSpPr>
            <a:spLocks/>
          </p:cNvSpPr>
          <p:nvPr/>
        </p:nvSpPr>
        <p:spPr bwMode="auto">
          <a:xfrm>
            <a:off x="2607570" y="3439292"/>
            <a:ext cx="93662" cy="142875"/>
          </a:xfrm>
          <a:custGeom>
            <a:avLst/>
            <a:gdLst>
              <a:gd name="T0" fmla="*/ 0 w 59"/>
              <a:gd name="T1" fmla="*/ 78 h 90"/>
              <a:gd name="T2" fmla="*/ 0 w 59"/>
              <a:gd name="T3" fmla="*/ 85 h 90"/>
              <a:gd name="T4" fmla="*/ 1 w 59"/>
              <a:gd name="T5" fmla="*/ 87 h 90"/>
              <a:gd name="T6" fmla="*/ 5 w 59"/>
              <a:gd name="T7" fmla="*/ 89 h 90"/>
              <a:gd name="T8" fmla="*/ 7 w 59"/>
              <a:gd name="T9" fmla="*/ 89 h 90"/>
              <a:gd name="T10" fmla="*/ 10 w 59"/>
              <a:gd name="T11" fmla="*/ 90 h 90"/>
              <a:gd name="T12" fmla="*/ 13 w 59"/>
              <a:gd name="T13" fmla="*/ 90 h 90"/>
              <a:gd name="T14" fmla="*/ 17 w 59"/>
              <a:gd name="T15" fmla="*/ 89 h 90"/>
              <a:gd name="T16" fmla="*/ 22 w 59"/>
              <a:gd name="T17" fmla="*/ 83 h 90"/>
              <a:gd name="T18" fmla="*/ 57 w 59"/>
              <a:gd name="T19" fmla="*/ 10 h 90"/>
              <a:gd name="T20" fmla="*/ 59 w 59"/>
              <a:gd name="T21" fmla="*/ 9 h 90"/>
              <a:gd name="T22" fmla="*/ 59 w 59"/>
              <a:gd name="T23" fmla="*/ 7 h 90"/>
              <a:gd name="T24" fmla="*/ 57 w 59"/>
              <a:gd name="T25" fmla="*/ 4 h 90"/>
              <a:gd name="T26" fmla="*/ 54 w 59"/>
              <a:gd name="T27" fmla="*/ 0 h 90"/>
              <a:gd name="T28" fmla="*/ 42 w 59"/>
              <a:gd name="T29" fmla="*/ 0 h 90"/>
              <a:gd name="T30" fmla="*/ 39 w 59"/>
              <a:gd name="T31" fmla="*/ 2 h 90"/>
              <a:gd name="T32" fmla="*/ 35 w 59"/>
              <a:gd name="T33" fmla="*/ 5 h 90"/>
              <a:gd name="T34" fmla="*/ 0 w 59"/>
              <a:gd name="T35" fmla="*/ 7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" h="90">
                <a:moveTo>
                  <a:pt x="0" y="78"/>
                </a:moveTo>
                <a:lnTo>
                  <a:pt x="0" y="85"/>
                </a:lnTo>
                <a:lnTo>
                  <a:pt x="1" y="87"/>
                </a:lnTo>
                <a:lnTo>
                  <a:pt x="5" y="89"/>
                </a:lnTo>
                <a:lnTo>
                  <a:pt x="7" y="89"/>
                </a:lnTo>
                <a:lnTo>
                  <a:pt x="10" y="90"/>
                </a:lnTo>
                <a:lnTo>
                  <a:pt x="13" y="90"/>
                </a:lnTo>
                <a:lnTo>
                  <a:pt x="17" y="89"/>
                </a:lnTo>
                <a:lnTo>
                  <a:pt x="22" y="83"/>
                </a:lnTo>
                <a:lnTo>
                  <a:pt x="57" y="10"/>
                </a:lnTo>
                <a:lnTo>
                  <a:pt x="59" y="9"/>
                </a:lnTo>
                <a:lnTo>
                  <a:pt x="59" y="7"/>
                </a:lnTo>
                <a:lnTo>
                  <a:pt x="57" y="4"/>
                </a:lnTo>
                <a:lnTo>
                  <a:pt x="54" y="0"/>
                </a:lnTo>
                <a:lnTo>
                  <a:pt x="42" y="0"/>
                </a:lnTo>
                <a:lnTo>
                  <a:pt x="39" y="2"/>
                </a:lnTo>
                <a:lnTo>
                  <a:pt x="35" y="5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22">
            <a:extLst>
              <a:ext uri="{FF2B5EF4-FFF2-40B4-BE49-F238E27FC236}">
                <a16:creationId xmlns:a16="http://schemas.microsoft.com/office/drawing/2014/main" id="{D9282E40-2DC7-A916-4829-8EA64E8ECAD0}"/>
              </a:ext>
            </a:extLst>
          </p:cNvPr>
          <p:cNvSpPr>
            <a:spLocks/>
          </p:cNvSpPr>
          <p:nvPr/>
        </p:nvSpPr>
        <p:spPr bwMode="auto">
          <a:xfrm rot="758219">
            <a:off x="2487743" y="3639500"/>
            <a:ext cx="93662" cy="138113"/>
          </a:xfrm>
          <a:custGeom>
            <a:avLst/>
            <a:gdLst>
              <a:gd name="T0" fmla="*/ 0 w 59"/>
              <a:gd name="T1" fmla="*/ 75 h 87"/>
              <a:gd name="T2" fmla="*/ 0 w 59"/>
              <a:gd name="T3" fmla="*/ 82 h 87"/>
              <a:gd name="T4" fmla="*/ 2 w 59"/>
              <a:gd name="T5" fmla="*/ 83 h 87"/>
              <a:gd name="T6" fmla="*/ 5 w 59"/>
              <a:gd name="T7" fmla="*/ 85 h 87"/>
              <a:gd name="T8" fmla="*/ 7 w 59"/>
              <a:gd name="T9" fmla="*/ 85 h 87"/>
              <a:gd name="T10" fmla="*/ 10 w 59"/>
              <a:gd name="T11" fmla="*/ 87 h 87"/>
              <a:gd name="T12" fmla="*/ 14 w 59"/>
              <a:gd name="T13" fmla="*/ 87 h 87"/>
              <a:gd name="T14" fmla="*/ 17 w 59"/>
              <a:gd name="T15" fmla="*/ 85 h 87"/>
              <a:gd name="T16" fmla="*/ 22 w 59"/>
              <a:gd name="T17" fmla="*/ 80 h 87"/>
              <a:gd name="T18" fmla="*/ 58 w 59"/>
              <a:gd name="T19" fmla="*/ 10 h 87"/>
              <a:gd name="T20" fmla="*/ 59 w 59"/>
              <a:gd name="T21" fmla="*/ 9 h 87"/>
              <a:gd name="T22" fmla="*/ 59 w 59"/>
              <a:gd name="T23" fmla="*/ 7 h 87"/>
              <a:gd name="T24" fmla="*/ 58 w 59"/>
              <a:gd name="T25" fmla="*/ 5 h 87"/>
              <a:gd name="T26" fmla="*/ 56 w 59"/>
              <a:gd name="T27" fmla="*/ 2 h 87"/>
              <a:gd name="T28" fmla="*/ 54 w 59"/>
              <a:gd name="T29" fmla="*/ 2 h 87"/>
              <a:gd name="T30" fmla="*/ 51 w 59"/>
              <a:gd name="T31" fmla="*/ 0 h 87"/>
              <a:gd name="T32" fmla="*/ 43 w 59"/>
              <a:gd name="T33" fmla="*/ 0 h 87"/>
              <a:gd name="T34" fmla="*/ 39 w 59"/>
              <a:gd name="T35" fmla="*/ 2 h 87"/>
              <a:gd name="T36" fmla="*/ 36 w 59"/>
              <a:gd name="T37" fmla="*/ 5 h 87"/>
              <a:gd name="T38" fmla="*/ 0 w 59"/>
              <a:gd name="T39" fmla="*/ 7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" h="87">
                <a:moveTo>
                  <a:pt x="0" y="75"/>
                </a:moveTo>
                <a:lnTo>
                  <a:pt x="0" y="82"/>
                </a:lnTo>
                <a:lnTo>
                  <a:pt x="2" y="83"/>
                </a:lnTo>
                <a:lnTo>
                  <a:pt x="5" y="85"/>
                </a:lnTo>
                <a:lnTo>
                  <a:pt x="7" y="85"/>
                </a:lnTo>
                <a:lnTo>
                  <a:pt x="10" y="87"/>
                </a:lnTo>
                <a:lnTo>
                  <a:pt x="14" y="87"/>
                </a:lnTo>
                <a:lnTo>
                  <a:pt x="17" y="85"/>
                </a:lnTo>
                <a:lnTo>
                  <a:pt x="22" y="80"/>
                </a:lnTo>
                <a:lnTo>
                  <a:pt x="58" y="10"/>
                </a:lnTo>
                <a:lnTo>
                  <a:pt x="59" y="9"/>
                </a:lnTo>
                <a:lnTo>
                  <a:pt x="59" y="7"/>
                </a:lnTo>
                <a:lnTo>
                  <a:pt x="58" y="5"/>
                </a:lnTo>
                <a:lnTo>
                  <a:pt x="56" y="2"/>
                </a:lnTo>
                <a:lnTo>
                  <a:pt x="54" y="2"/>
                </a:lnTo>
                <a:lnTo>
                  <a:pt x="51" y="0"/>
                </a:lnTo>
                <a:lnTo>
                  <a:pt x="43" y="0"/>
                </a:lnTo>
                <a:lnTo>
                  <a:pt x="39" y="2"/>
                </a:lnTo>
                <a:lnTo>
                  <a:pt x="36" y="5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FF625905-504D-DDF8-40DC-2302A5EFB160}"/>
              </a:ext>
            </a:extLst>
          </p:cNvPr>
          <p:cNvSpPr>
            <a:spLocks/>
          </p:cNvSpPr>
          <p:nvPr/>
        </p:nvSpPr>
        <p:spPr bwMode="auto">
          <a:xfrm>
            <a:off x="2376096" y="3793489"/>
            <a:ext cx="93663" cy="77787"/>
          </a:xfrm>
          <a:custGeom>
            <a:avLst/>
            <a:gdLst>
              <a:gd name="T0" fmla="*/ 2 w 59"/>
              <a:gd name="T1" fmla="*/ 36 h 49"/>
              <a:gd name="T2" fmla="*/ 0 w 59"/>
              <a:gd name="T3" fmla="*/ 38 h 49"/>
              <a:gd name="T4" fmla="*/ 0 w 59"/>
              <a:gd name="T5" fmla="*/ 43 h 49"/>
              <a:gd name="T6" fmla="*/ 2 w 59"/>
              <a:gd name="T7" fmla="*/ 46 h 49"/>
              <a:gd name="T8" fmla="*/ 3 w 59"/>
              <a:gd name="T9" fmla="*/ 48 h 49"/>
              <a:gd name="T10" fmla="*/ 7 w 59"/>
              <a:gd name="T11" fmla="*/ 48 h 49"/>
              <a:gd name="T12" fmla="*/ 10 w 59"/>
              <a:gd name="T13" fmla="*/ 49 h 49"/>
              <a:gd name="T14" fmla="*/ 12 w 59"/>
              <a:gd name="T15" fmla="*/ 49 h 49"/>
              <a:gd name="T16" fmla="*/ 15 w 59"/>
              <a:gd name="T17" fmla="*/ 48 h 49"/>
              <a:gd name="T18" fmla="*/ 19 w 59"/>
              <a:gd name="T19" fmla="*/ 48 h 49"/>
              <a:gd name="T20" fmla="*/ 20 w 59"/>
              <a:gd name="T21" fmla="*/ 46 h 49"/>
              <a:gd name="T22" fmla="*/ 56 w 59"/>
              <a:gd name="T23" fmla="*/ 14 h 49"/>
              <a:gd name="T24" fmla="*/ 58 w 59"/>
              <a:gd name="T25" fmla="*/ 12 h 49"/>
              <a:gd name="T26" fmla="*/ 59 w 59"/>
              <a:gd name="T27" fmla="*/ 9 h 49"/>
              <a:gd name="T28" fmla="*/ 59 w 59"/>
              <a:gd name="T29" fmla="*/ 7 h 49"/>
              <a:gd name="T30" fmla="*/ 54 w 59"/>
              <a:gd name="T31" fmla="*/ 2 h 49"/>
              <a:gd name="T32" fmla="*/ 51 w 59"/>
              <a:gd name="T33" fmla="*/ 0 h 49"/>
              <a:gd name="T34" fmla="*/ 42 w 59"/>
              <a:gd name="T35" fmla="*/ 0 h 49"/>
              <a:gd name="T36" fmla="*/ 39 w 59"/>
              <a:gd name="T37" fmla="*/ 2 h 49"/>
              <a:gd name="T38" fmla="*/ 37 w 59"/>
              <a:gd name="T39" fmla="*/ 4 h 49"/>
              <a:gd name="T40" fmla="*/ 2 w 59"/>
              <a:gd name="T41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9" h="49">
                <a:moveTo>
                  <a:pt x="2" y="36"/>
                </a:moveTo>
                <a:lnTo>
                  <a:pt x="0" y="38"/>
                </a:lnTo>
                <a:lnTo>
                  <a:pt x="0" y="43"/>
                </a:lnTo>
                <a:lnTo>
                  <a:pt x="2" y="46"/>
                </a:lnTo>
                <a:lnTo>
                  <a:pt x="3" y="48"/>
                </a:lnTo>
                <a:lnTo>
                  <a:pt x="7" y="48"/>
                </a:lnTo>
                <a:lnTo>
                  <a:pt x="10" y="49"/>
                </a:lnTo>
                <a:lnTo>
                  <a:pt x="12" y="49"/>
                </a:lnTo>
                <a:lnTo>
                  <a:pt x="15" y="48"/>
                </a:lnTo>
                <a:lnTo>
                  <a:pt x="19" y="48"/>
                </a:lnTo>
                <a:lnTo>
                  <a:pt x="20" y="46"/>
                </a:lnTo>
                <a:lnTo>
                  <a:pt x="56" y="14"/>
                </a:lnTo>
                <a:lnTo>
                  <a:pt x="58" y="12"/>
                </a:lnTo>
                <a:lnTo>
                  <a:pt x="59" y="9"/>
                </a:lnTo>
                <a:lnTo>
                  <a:pt x="59" y="7"/>
                </a:lnTo>
                <a:lnTo>
                  <a:pt x="54" y="2"/>
                </a:lnTo>
                <a:lnTo>
                  <a:pt x="51" y="0"/>
                </a:lnTo>
                <a:lnTo>
                  <a:pt x="42" y="0"/>
                </a:lnTo>
                <a:lnTo>
                  <a:pt x="39" y="2"/>
                </a:lnTo>
                <a:lnTo>
                  <a:pt x="37" y="4"/>
                </a:lnTo>
                <a:lnTo>
                  <a:pt x="2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14">
            <a:extLst>
              <a:ext uri="{FF2B5EF4-FFF2-40B4-BE49-F238E27FC236}">
                <a16:creationId xmlns:a16="http://schemas.microsoft.com/office/drawing/2014/main" id="{349A997A-2EF3-3EF5-1D92-C81307DB82EC}"/>
              </a:ext>
            </a:extLst>
          </p:cNvPr>
          <p:cNvSpPr>
            <a:spLocks/>
          </p:cNvSpPr>
          <p:nvPr/>
        </p:nvSpPr>
        <p:spPr bwMode="auto">
          <a:xfrm>
            <a:off x="2161784" y="3964144"/>
            <a:ext cx="95250" cy="46038"/>
          </a:xfrm>
          <a:custGeom>
            <a:avLst/>
            <a:gdLst>
              <a:gd name="T0" fmla="*/ 7 w 60"/>
              <a:gd name="T1" fmla="*/ 12 h 29"/>
              <a:gd name="T2" fmla="*/ 4 w 60"/>
              <a:gd name="T3" fmla="*/ 14 h 29"/>
              <a:gd name="T4" fmla="*/ 0 w 60"/>
              <a:gd name="T5" fmla="*/ 17 h 29"/>
              <a:gd name="T6" fmla="*/ 0 w 60"/>
              <a:gd name="T7" fmla="*/ 24 h 29"/>
              <a:gd name="T8" fmla="*/ 2 w 60"/>
              <a:gd name="T9" fmla="*/ 25 h 29"/>
              <a:gd name="T10" fmla="*/ 5 w 60"/>
              <a:gd name="T11" fmla="*/ 27 h 29"/>
              <a:gd name="T12" fmla="*/ 7 w 60"/>
              <a:gd name="T13" fmla="*/ 27 h 29"/>
              <a:gd name="T14" fmla="*/ 11 w 60"/>
              <a:gd name="T15" fmla="*/ 29 h 29"/>
              <a:gd name="T16" fmla="*/ 14 w 60"/>
              <a:gd name="T17" fmla="*/ 29 h 29"/>
              <a:gd name="T18" fmla="*/ 17 w 60"/>
              <a:gd name="T19" fmla="*/ 27 h 29"/>
              <a:gd name="T20" fmla="*/ 53 w 60"/>
              <a:gd name="T21" fmla="*/ 15 h 29"/>
              <a:gd name="T22" fmla="*/ 60 w 60"/>
              <a:gd name="T23" fmla="*/ 9 h 29"/>
              <a:gd name="T24" fmla="*/ 60 w 60"/>
              <a:gd name="T25" fmla="*/ 7 h 29"/>
              <a:gd name="T26" fmla="*/ 58 w 60"/>
              <a:gd name="T27" fmla="*/ 5 h 29"/>
              <a:gd name="T28" fmla="*/ 56 w 60"/>
              <a:gd name="T29" fmla="*/ 2 h 29"/>
              <a:gd name="T30" fmla="*/ 55 w 60"/>
              <a:gd name="T31" fmla="*/ 2 h 29"/>
              <a:gd name="T32" fmla="*/ 51 w 60"/>
              <a:gd name="T33" fmla="*/ 0 h 29"/>
              <a:gd name="T34" fmla="*/ 43 w 60"/>
              <a:gd name="T35" fmla="*/ 0 h 29"/>
              <a:gd name="T36" fmla="*/ 7 w 60"/>
              <a:gd name="T37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" h="29">
                <a:moveTo>
                  <a:pt x="7" y="12"/>
                </a:moveTo>
                <a:lnTo>
                  <a:pt x="4" y="14"/>
                </a:lnTo>
                <a:lnTo>
                  <a:pt x="0" y="17"/>
                </a:lnTo>
                <a:lnTo>
                  <a:pt x="0" y="24"/>
                </a:lnTo>
                <a:lnTo>
                  <a:pt x="2" y="25"/>
                </a:lnTo>
                <a:lnTo>
                  <a:pt x="5" y="27"/>
                </a:lnTo>
                <a:lnTo>
                  <a:pt x="7" y="27"/>
                </a:lnTo>
                <a:lnTo>
                  <a:pt x="11" y="29"/>
                </a:lnTo>
                <a:lnTo>
                  <a:pt x="14" y="29"/>
                </a:lnTo>
                <a:lnTo>
                  <a:pt x="17" y="27"/>
                </a:lnTo>
                <a:lnTo>
                  <a:pt x="53" y="15"/>
                </a:lnTo>
                <a:lnTo>
                  <a:pt x="60" y="9"/>
                </a:lnTo>
                <a:lnTo>
                  <a:pt x="60" y="7"/>
                </a:lnTo>
                <a:lnTo>
                  <a:pt x="58" y="5"/>
                </a:lnTo>
                <a:lnTo>
                  <a:pt x="56" y="2"/>
                </a:lnTo>
                <a:lnTo>
                  <a:pt x="55" y="2"/>
                </a:lnTo>
                <a:lnTo>
                  <a:pt x="51" y="0"/>
                </a:lnTo>
                <a:lnTo>
                  <a:pt x="43" y="0"/>
                </a:lnTo>
                <a:lnTo>
                  <a:pt x="7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15">
            <a:extLst>
              <a:ext uri="{FF2B5EF4-FFF2-40B4-BE49-F238E27FC236}">
                <a16:creationId xmlns:a16="http://schemas.microsoft.com/office/drawing/2014/main" id="{76B19DF6-9240-D295-FF02-27A7CAE8A66B}"/>
              </a:ext>
            </a:extLst>
          </p:cNvPr>
          <p:cNvSpPr>
            <a:spLocks/>
          </p:cNvSpPr>
          <p:nvPr/>
        </p:nvSpPr>
        <p:spPr bwMode="auto">
          <a:xfrm>
            <a:off x="2217682" y="3941919"/>
            <a:ext cx="88900" cy="50800"/>
          </a:xfrm>
          <a:custGeom>
            <a:avLst/>
            <a:gdLst>
              <a:gd name="T0" fmla="*/ 5 w 56"/>
              <a:gd name="T1" fmla="*/ 15 h 32"/>
              <a:gd name="T2" fmla="*/ 2 w 56"/>
              <a:gd name="T3" fmla="*/ 17 h 32"/>
              <a:gd name="T4" fmla="*/ 0 w 56"/>
              <a:gd name="T5" fmla="*/ 18 h 32"/>
              <a:gd name="T6" fmla="*/ 0 w 56"/>
              <a:gd name="T7" fmla="*/ 25 h 32"/>
              <a:gd name="T8" fmla="*/ 3 w 56"/>
              <a:gd name="T9" fmla="*/ 29 h 32"/>
              <a:gd name="T10" fmla="*/ 7 w 56"/>
              <a:gd name="T11" fmla="*/ 30 h 32"/>
              <a:gd name="T12" fmla="*/ 9 w 56"/>
              <a:gd name="T13" fmla="*/ 32 h 32"/>
              <a:gd name="T14" fmla="*/ 12 w 56"/>
              <a:gd name="T15" fmla="*/ 32 h 32"/>
              <a:gd name="T16" fmla="*/ 15 w 56"/>
              <a:gd name="T17" fmla="*/ 30 h 32"/>
              <a:gd name="T18" fmla="*/ 17 w 56"/>
              <a:gd name="T19" fmla="*/ 30 h 32"/>
              <a:gd name="T20" fmla="*/ 49 w 56"/>
              <a:gd name="T21" fmla="*/ 15 h 32"/>
              <a:gd name="T22" fmla="*/ 53 w 56"/>
              <a:gd name="T23" fmla="*/ 13 h 32"/>
              <a:gd name="T24" fmla="*/ 54 w 56"/>
              <a:gd name="T25" fmla="*/ 12 h 32"/>
              <a:gd name="T26" fmla="*/ 54 w 56"/>
              <a:gd name="T27" fmla="*/ 10 h 32"/>
              <a:gd name="T28" fmla="*/ 56 w 56"/>
              <a:gd name="T29" fmla="*/ 7 h 32"/>
              <a:gd name="T30" fmla="*/ 49 w 56"/>
              <a:gd name="T31" fmla="*/ 0 h 32"/>
              <a:gd name="T32" fmla="*/ 37 w 56"/>
              <a:gd name="T33" fmla="*/ 0 h 32"/>
              <a:gd name="T34" fmla="*/ 5 w 56"/>
              <a:gd name="T35" fmla="*/ 1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32">
                <a:moveTo>
                  <a:pt x="5" y="15"/>
                </a:moveTo>
                <a:lnTo>
                  <a:pt x="2" y="17"/>
                </a:lnTo>
                <a:lnTo>
                  <a:pt x="0" y="18"/>
                </a:lnTo>
                <a:lnTo>
                  <a:pt x="0" y="25"/>
                </a:lnTo>
                <a:lnTo>
                  <a:pt x="3" y="29"/>
                </a:lnTo>
                <a:lnTo>
                  <a:pt x="7" y="30"/>
                </a:lnTo>
                <a:lnTo>
                  <a:pt x="9" y="32"/>
                </a:lnTo>
                <a:lnTo>
                  <a:pt x="12" y="32"/>
                </a:lnTo>
                <a:lnTo>
                  <a:pt x="15" y="30"/>
                </a:lnTo>
                <a:lnTo>
                  <a:pt x="17" y="30"/>
                </a:lnTo>
                <a:lnTo>
                  <a:pt x="49" y="15"/>
                </a:lnTo>
                <a:lnTo>
                  <a:pt x="53" y="13"/>
                </a:lnTo>
                <a:lnTo>
                  <a:pt x="54" y="12"/>
                </a:lnTo>
                <a:lnTo>
                  <a:pt x="54" y="10"/>
                </a:lnTo>
                <a:lnTo>
                  <a:pt x="56" y="7"/>
                </a:lnTo>
                <a:lnTo>
                  <a:pt x="49" y="0"/>
                </a:lnTo>
                <a:lnTo>
                  <a:pt x="37" y="0"/>
                </a:lnTo>
                <a:lnTo>
                  <a:pt x="5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id="{3CEEF9E6-8024-DF5E-780C-D8A290BFE7E4}"/>
              </a:ext>
            </a:extLst>
          </p:cNvPr>
          <p:cNvSpPr>
            <a:spLocks/>
          </p:cNvSpPr>
          <p:nvPr/>
        </p:nvSpPr>
        <p:spPr bwMode="auto">
          <a:xfrm>
            <a:off x="2269734" y="3905407"/>
            <a:ext cx="95250" cy="61912"/>
          </a:xfrm>
          <a:custGeom>
            <a:avLst/>
            <a:gdLst>
              <a:gd name="T0" fmla="*/ 4 w 60"/>
              <a:gd name="T1" fmla="*/ 23 h 39"/>
              <a:gd name="T2" fmla="*/ 0 w 60"/>
              <a:gd name="T3" fmla="*/ 27 h 39"/>
              <a:gd name="T4" fmla="*/ 0 w 60"/>
              <a:gd name="T5" fmla="*/ 34 h 39"/>
              <a:gd name="T6" fmla="*/ 2 w 60"/>
              <a:gd name="T7" fmla="*/ 35 h 39"/>
              <a:gd name="T8" fmla="*/ 5 w 60"/>
              <a:gd name="T9" fmla="*/ 37 h 39"/>
              <a:gd name="T10" fmla="*/ 7 w 60"/>
              <a:gd name="T11" fmla="*/ 37 h 39"/>
              <a:gd name="T12" fmla="*/ 10 w 60"/>
              <a:gd name="T13" fmla="*/ 39 h 39"/>
              <a:gd name="T14" fmla="*/ 14 w 60"/>
              <a:gd name="T15" fmla="*/ 39 h 39"/>
              <a:gd name="T16" fmla="*/ 17 w 60"/>
              <a:gd name="T17" fmla="*/ 37 h 39"/>
              <a:gd name="T18" fmla="*/ 19 w 60"/>
              <a:gd name="T19" fmla="*/ 35 h 39"/>
              <a:gd name="T20" fmla="*/ 55 w 60"/>
              <a:gd name="T21" fmla="*/ 13 h 39"/>
              <a:gd name="T22" fmla="*/ 60 w 60"/>
              <a:gd name="T23" fmla="*/ 8 h 39"/>
              <a:gd name="T24" fmla="*/ 58 w 60"/>
              <a:gd name="T25" fmla="*/ 6 h 39"/>
              <a:gd name="T26" fmla="*/ 58 w 60"/>
              <a:gd name="T27" fmla="*/ 3 h 39"/>
              <a:gd name="T28" fmla="*/ 55 w 60"/>
              <a:gd name="T29" fmla="*/ 0 h 39"/>
              <a:gd name="T30" fmla="*/ 43 w 60"/>
              <a:gd name="T31" fmla="*/ 0 h 39"/>
              <a:gd name="T32" fmla="*/ 39 w 60"/>
              <a:gd name="T33" fmla="*/ 1 h 39"/>
              <a:gd name="T34" fmla="*/ 4 w 60"/>
              <a:gd name="T35" fmla="*/ 2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39">
                <a:moveTo>
                  <a:pt x="4" y="23"/>
                </a:moveTo>
                <a:lnTo>
                  <a:pt x="0" y="27"/>
                </a:lnTo>
                <a:lnTo>
                  <a:pt x="0" y="34"/>
                </a:lnTo>
                <a:lnTo>
                  <a:pt x="2" y="35"/>
                </a:lnTo>
                <a:lnTo>
                  <a:pt x="5" y="37"/>
                </a:lnTo>
                <a:lnTo>
                  <a:pt x="7" y="37"/>
                </a:lnTo>
                <a:lnTo>
                  <a:pt x="10" y="39"/>
                </a:lnTo>
                <a:lnTo>
                  <a:pt x="14" y="39"/>
                </a:lnTo>
                <a:lnTo>
                  <a:pt x="17" y="37"/>
                </a:lnTo>
                <a:lnTo>
                  <a:pt x="19" y="35"/>
                </a:lnTo>
                <a:lnTo>
                  <a:pt x="55" y="13"/>
                </a:lnTo>
                <a:lnTo>
                  <a:pt x="60" y="8"/>
                </a:lnTo>
                <a:lnTo>
                  <a:pt x="58" y="6"/>
                </a:lnTo>
                <a:lnTo>
                  <a:pt x="58" y="3"/>
                </a:lnTo>
                <a:lnTo>
                  <a:pt x="55" y="0"/>
                </a:lnTo>
                <a:lnTo>
                  <a:pt x="43" y="0"/>
                </a:lnTo>
                <a:lnTo>
                  <a:pt x="39" y="1"/>
                </a:lnTo>
                <a:lnTo>
                  <a:pt x="4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ine 52">
            <a:extLst>
              <a:ext uri="{FF2B5EF4-FFF2-40B4-BE49-F238E27FC236}">
                <a16:creationId xmlns:a16="http://schemas.microsoft.com/office/drawing/2014/main" id="{7494BED9-6977-7F9A-90A9-390F42D7C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7253" y="4240932"/>
            <a:ext cx="1911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ine 53">
            <a:extLst>
              <a:ext uri="{FF2B5EF4-FFF2-40B4-BE49-F238E27FC236}">
                <a16:creationId xmlns:a16="http://schemas.microsoft.com/office/drawing/2014/main" id="{94B0B883-0873-1CC3-CE39-F65292836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8128" y="4240932"/>
            <a:ext cx="473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BA82F92-A02F-5CC8-9EA3-CC11E8DC6F27}"/>
              </a:ext>
            </a:extLst>
          </p:cNvPr>
          <p:cNvSpPr/>
          <p:nvPr/>
        </p:nvSpPr>
        <p:spPr>
          <a:xfrm>
            <a:off x="3310677" y="4543535"/>
            <a:ext cx="2747169" cy="1341641"/>
          </a:xfrm>
          <a:prstGeom prst="ellipse">
            <a:avLst/>
          </a:prstGeom>
          <a:solidFill>
            <a:srgbClr val="14BEF0"/>
          </a:solidFill>
          <a:ln>
            <a:solidFill>
              <a:srgbClr val="14BEF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baseline="-25000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= 0.94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B45A2CF-6D5C-10B1-3F43-ECEE962B1623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3560831" y="4280303"/>
            <a:ext cx="1123431" cy="263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 Box 4">
            <a:extLst>
              <a:ext uri="{FF2B5EF4-FFF2-40B4-BE49-F238E27FC236}">
                <a16:creationId xmlns:a16="http://schemas.microsoft.com/office/drawing/2014/main" id="{93ECE0FD-8793-B5D9-6E8E-0A03C5EF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866" y="396597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189.4</a:t>
            </a: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EED597B1-FA07-1E61-F695-4F4574411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978" y="394985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178.6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6">
            <a:extLst>
              <a:ext uri="{FF2B5EF4-FFF2-40B4-BE49-F238E27FC236}">
                <a16:creationId xmlns:a16="http://schemas.microsoft.com/office/drawing/2014/main" id="{A3FB20FE-693E-0947-90D8-560E6D0C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944" y="3959748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167.8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50">
            <a:extLst>
              <a:ext uri="{FF2B5EF4-FFF2-40B4-BE49-F238E27FC236}">
                <a16:creationId xmlns:a16="http://schemas.microsoft.com/office/drawing/2014/main" id="{148D3CD5-1E8F-F5B8-B4ED-BD72E9EB8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4983" y="3965978"/>
            <a:ext cx="0" cy="29857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ine 51">
            <a:extLst>
              <a:ext uri="{FF2B5EF4-FFF2-40B4-BE49-F238E27FC236}">
                <a16:creationId xmlns:a16="http://schemas.microsoft.com/office/drawing/2014/main" id="{51D9348D-C11A-D508-6914-9E2FBA9EB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3353" y="3760578"/>
            <a:ext cx="0" cy="4699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0BFE3D-9540-0A76-D566-956A57BDBA0B}"/>
              </a:ext>
            </a:extLst>
          </p:cNvPr>
          <p:cNvSpPr txBox="1"/>
          <p:nvPr/>
        </p:nvSpPr>
        <p:spPr>
          <a:xfrm>
            <a:off x="7016806" y="1550829"/>
            <a:ext cx="4410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Next, we need to reference a z table.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z table we find 0.94, which corresponds to a proportion of 0.1736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convert to 17.36% defective or 173,600 PPM</a:t>
            </a:r>
          </a:p>
        </p:txBody>
      </p:sp>
      <p:pic>
        <p:nvPicPr>
          <p:cNvPr id="55" name="Picture 2" descr="http://www.rochester.edu/college/psc/clarke/201/ztable2.jpg">
            <a:extLst>
              <a:ext uri="{FF2B5EF4-FFF2-40B4-BE49-F238E27FC236}">
                <a16:creationId xmlns:a16="http://schemas.microsoft.com/office/drawing/2014/main" id="{372B4E9E-9F2F-A484-C2AA-EAF1CD7A3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8705" y="3296587"/>
            <a:ext cx="4486275" cy="29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4D85-7DEA-CAC7-6A23-E81CF26C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Non-Normal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627FC1-E2AD-85C6-EBD6-94F1FB1F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491" y="1307124"/>
            <a:ext cx="9849339" cy="304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 when data used for capability is not normally distributed?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P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indices are robust in their accuracy with regards to non-normal data.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P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indices are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robust with regards to non-normal data.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Calculating (and making decisions based on) P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indices assuming normality with non-normal data can be misleading.</a:t>
            </a:r>
          </a:p>
        </p:txBody>
      </p:sp>
    </p:spTree>
    <p:extLst>
      <p:ext uri="{BB962C8B-B14F-4D97-AF65-F5344CB8AC3E}">
        <p14:creationId xmlns:p14="http://schemas.microsoft.com/office/powerpoint/2010/main" val="2135006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40A83-6161-4EE9-6332-C14FCCE3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Understanding Non-Normal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032576-4629-81D8-15BF-BDD67D21C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76" y="1174262"/>
            <a:ext cx="10802815" cy="4640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I do if my data is not normal?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Gather more data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may or may not be an option given timing and cost.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Central Limit Theorem (covered earlier) states that 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population means resemble the normal distribution with larger sample size</a:t>
            </a:r>
          </a:p>
          <a:p>
            <a:pPr marL="40005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Transform the data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Using either the Box-Cox or Johnson transformations we can transform non-normal data to a near normal form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allows use to accurately calculate Cpk and Ppk indices and the proportion nonconforming</a:t>
            </a:r>
          </a:p>
          <a:p>
            <a:pPr marL="40005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Calculate capabilities based on different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309333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C150-F854-BD8D-5188-A93E79BB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Box-Cox Transformation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2E86DD-FE8F-8EE9-7297-B9DA61C88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2784" y="1213338"/>
                <a:ext cx="10371015" cy="506241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goal of the Box-Cox transformation is to identify a Lambda value (</a:t>
                </a: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Lambda value will then be used in the function X</a:t>
                </a:r>
                <a:r>
                  <a:rPr lang="el-GR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US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 transform the data (X) from a non-normal set into a normal data set.</a:t>
                </a:r>
              </a:p>
              <a:p>
                <a:pPr marL="0" indent="0">
                  <a:buNone/>
                </a:pPr>
                <a:endParaRPr lang="en-US" sz="24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formula for this transformation is W=X</a:t>
                </a:r>
                <a:r>
                  <a:rPr lang="el-GR" sz="2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where: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-5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and 	</a:t>
                </a: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 for the natural log transformation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l-G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λ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0.5 for the square root transformation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2E86DD-FE8F-8EE9-7297-B9DA61C88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2784" y="1213338"/>
                <a:ext cx="10371015" cy="5062416"/>
              </a:xfrm>
              <a:blipFill>
                <a:blip r:embed="rId2"/>
                <a:stretch>
                  <a:fillRect l="-764" t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82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3461C44-EF9A-0B3D-D490-9F73511ADAB8}"/>
              </a:ext>
            </a:extLst>
          </p:cNvPr>
          <p:cNvSpPr/>
          <p:nvPr/>
        </p:nvSpPr>
        <p:spPr>
          <a:xfrm>
            <a:off x="5067300" y="689517"/>
            <a:ext cx="2057400" cy="914400"/>
          </a:xfrm>
          <a:prstGeom prst="roundRect">
            <a:avLst/>
          </a:prstGeom>
          <a:solidFill>
            <a:srgbClr val="05314A"/>
          </a:solidFill>
          <a:ln>
            <a:solidFill>
              <a:srgbClr val="053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5" name="Down Arrow 5">
            <a:extLst>
              <a:ext uri="{FF2B5EF4-FFF2-40B4-BE49-F238E27FC236}">
                <a16:creationId xmlns:a16="http://schemas.microsoft.com/office/drawing/2014/main" id="{E80D4866-6051-73F9-7CE7-7B216CE48272}"/>
              </a:ext>
            </a:extLst>
          </p:cNvPr>
          <p:cNvSpPr/>
          <p:nvPr/>
        </p:nvSpPr>
        <p:spPr>
          <a:xfrm>
            <a:off x="5791200" y="1680117"/>
            <a:ext cx="609600" cy="2743200"/>
          </a:xfrm>
          <a:prstGeom prst="downArrow">
            <a:avLst/>
          </a:prstGeom>
          <a:solidFill>
            <a:srgbClr val="05314A"/>
          </a:solidFill>
          <a:ln>
            <a:solidFill>
              <a:srgbClr val="053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CF3CD459-6326-0A63-A93E-F6916A49249D}"/>
              </a:ext>
            </a:extLst>
          </p:cNvPr>
          <p:cNvSpPr/>
          <p:nvPr/>
        </p:nvSpPr>
        <p:spPr>
          <a:xfrm>
            <a:off x="4495800" y="4499517"/>
            <a:ext cx="3200400" cy="1295400"/>
          </a:xfrm>
          <a:prstGeom prst="roundRect">
            <a:avLst/>
          </a:prstGeom>
          <a:solidFill>
            <a:srgbClr val="05314A"/>
          </a:solidFill>
          <a:ln>
            <a:solidFill>
              <a:srgbClr val="0531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that can be understood and acted on.</a:t>
            </a:r>
          </a:p>
        </p:txBody>
      </p:sp>
    </p:spTree>
    <p:extLst>
      <p:ext uri="{BB962C8B-B14F-4D97-AF65-F5344CB8AC3E}">
        <p14:creationId xmlns:p14="http://schemas.microsoft.com/office/powerpoint/2010/main" val="2971698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EF66-3AF9-85C7-7714-17D1B464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Box-Cox in Practice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967D41-3F40-EC8A-8A91-A2675D252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6703"/>
            <a:ext cx="10634785" cy="4403481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Box-Cox transformation can be used in Minitab’s capability analysis of normal data.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running a capability study in Minitab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select:</a:t>
            </a:r>
          </a:p>
          <a:p>
            <a:pPr marL="40005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 &gt; Quality Tools &gt; Capability Sixpack &gt; Normal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 select “Transform” and check “Box-Cox power Transformation”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00B246-EF02-97FA-4313-005D8222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723" y="3233366"/>
            <a:ext cx="4498414" cy="31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4319CBC-B7B7-5544-8316-D84FF8A1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44" y="3233366"/>
            <a:ext cx="4426356" cy="289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8E4FBD-6421-81FF-6C97-E57E1B75E8C4}"/>
              </a:ext>
            </a:extLst>
          </p:cNvPr>
          <p:cNvCxnSpPr>
            <a:cxnSpLocks/>
          </p:cNvCxnSpPr>
          <p:nvPr/>
        </p:nvCxnSpPr>
        <p:spPr>
          <a:xfrm flipV="1">
            <a:off x="3775077" y="3736124"/>
            <a:ext cx="1078277" cy="965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E63F06-8017-756A-C22A-4E4412B5C477}"/>
              </a:ext>
            </a:extLst>
          </p:cNvPr>
          <p:cNvCxnSpPr>
            <a:cxnSpLocks/>
          </p:cNvCxnSpPr>
          <p:nvPr/>
        </p:nvCxnSpPr>
        <p:spPr>
          <a:xfrm flipV="1">
            <a:off x="6132493" y="4005598"/>
            <a:ext cx="682768" cy="8195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71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D57F-59B7-24BF-240D-AF6DB97A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Johnson Transformation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769F8A-1EDA-5A36-CCB1-B0678AE74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231"/>
            <a:ext cx="10595708" cy="48201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Johnson Transformation uses a system of transformations that yield approximate normality.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Johnson Transformation covers: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Bounded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 normal data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Unbounded data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system of transformations cover all possible unimodal distribution forms (skewness-kurtosis)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transformation can also be ran in Minitab </a:t>
            </a:r>
          </a:p>
        </p:txBody>
      </p:sp>
    </p:spTree>
    <p:extLst>
      <p:ext uri="{BB962C8B-B14F-4D97-AF65-F5344CB8AC3E}">
        <p14:creationId xmlns:p14="http://schemas.microsoft.com/office/powerpoint/2010/main" val="607384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6CC0-66E4-0AD6-D15B-EE8A193E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Johnson Transformation in Practice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E5FC83-9B0A-BD1D-1913-3A482697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54" y="1200151"/>
            <a:ext cx="9403862" cy="3676649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Johnson Transformation can be used in Minitab’s capability analysis of normal data.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running a capability study in Minitab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select:</a:t>
            </a:r>
          </a:p>
          <a:p>
            <a:pPr marL="40005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 &gt; Quality Tools &gt; Capability Sixpack &gt; Normal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 select “Transform” and check “Box-Cox power Transformation”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6064AC-4677-6C6A-CF9B-E11F8910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47062"/>
            <a:ext cx="4053258" cy="26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7CD8D5C-AB4C-0A7C-F343-CE76DAE0E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53" y="3281973"/>
            <a:ext cx="4224771" cy="299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DB41FA-3EA7-B001-DB41-A13565133D05}"/>
              </a:ext>
            </a:extLst>
          </p:cNvPr>
          <p:cNvCxnSpPr>
            <a:cxnSpLocks/>
          </p:cNvCxnSpPr>
          <p:nvPr/>
        </p:nvCxnSpPr>
        <p:spPr>
          <a:xfrm flipV="1">
            <a:off x="3503246" y="3759200"/>
            <a:ext cx="1170354" cy="832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64216C-105F-1ABE-8FD4-5320C0504156}"/>
              </a:ext>
            </a:extLst>
          </p:cNvPr>
          <p:cNvCxnSpPr>
            <a:cxnSpLocks/>
          </p:cNvCxnSpPr>
          <p:nvPr/>
        </p:nvCxnSpPr>
        <p:spPr>
          <a:xfrm flipV="1">
            <a:off x="5669085" y="4884159"/>
            <a:ext cx="609510" cy="426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897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AF45-0339-841F-424D-77BA0797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Process Capability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20EC6C-C47F-1F4E-9F0B-C630B8726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15" y="1267069"/>
            <a:ext cx="8305800" cy="3048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the data below captured from an early pre-production run calculate initial process capability.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55FE28-D235-012D-9AE2-8A959E646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66994"/>
              </p:ext>
            </p:extLst>
          </p:nvPr>
        </p:nvGraphicFramePr>
        <p:xfrm>
          <a:off x="959338" y="2791069"/>
          <a:ext cx="2846754" cy="3330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3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20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5B1E2E-D82E-D281-3907-C3199B757C5B}"/>
              </a:ext>
            </a:extLst>
          </p:cNvPr>
          <p:cNvSpPr txBox="1"/>
          <p:nvPr/>
        </p:nvSpPr>
        <p:spPr>
          <a:xfrm>
            <a:off x="3868615" y="2726293"/>
            <a:ext cx="81323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process specification is 0.642 +0.001 / -0.002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30 data points were collected (subgroup of 1)</a:t>
            </a:r>
          </a:p>
        </p:txBody>
      </p:sp>
    </p:spTree>
    <p:extLst>
      <p:ext uri="{BB962C8B-B14F-4D97-AF65-F5344CB8AC3E}">
        <p14:creationId xmlns:p14="http://schemas.microsoft.com/office/powerpoint/2010/main" val="3936861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775D-AD90-03B1-A3BD-9B9B1BD2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Data Stable?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E95E31-764C-77E6-3828-708D47B4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31" y="1182077"/>
            <a:ext cx="7441223" cy="496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518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3A1D-8723-20F7-B194-D4F82359C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Data Normal?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B80FCD-14E0-110D-9F07-245D4B8BE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84" y="1157400"/>
            <a:ext cx="7689254" cy="512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230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3AFB-28BB-1CFD-1047-F6369CE5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739" y="2948308"/>
            <a:ext cx="10515600" cy="8037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 Capability</a:t>
            </a:r>
          </a:p>
        </p:txBody>
      </p:sp>
    </p:spTree>
    <p:extLst>
      <p:ext uri="{BB962C8B-B14F-4D97-AF65-F5344CB8AC3E}">
        <p14:creationId xmlns:p14="http://schemas.microsoft.com/office/powerpoint/2010/main" val="2528419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328C6-1042-04D9-5079-6F2CC277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31915-F40F-6A30-0130-542DAE5C6496}"/>
              </a:ext>
            </a:extLst>
          </p:cNvPr>
          <p:cNvSpPr txBox="1"/>
          <p:nvPr/>
        </p:nvSpPr>
        <p:spPr>
          <a:xfrm>
            <a:off x="8292924" y="1497042"/>
            <a:ext cx="2721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Stable?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set normal?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Capability Acceptable?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Yes!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A8C76CE-54B5-C1E0-AD00-E1B6C637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599"/>
            <a:ext cx="71628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253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8964-C0FB-7BE5-291C-357A89E47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Statistical Process Control (SPC)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E96383-68D4-4864-4758-E42F85BDD26C}"/>
              </a:ext>
            </a:extLst>
          </p:cNvPr>
          <p:cNvSpPr txBox="1">
            <a:spLocks/>
          </p:cNvSpPr>
          <p:nvPr/>
        </p:nvSpPr>
        <p:spPr>
          <a:xfrm>
            <a:off x="1594339" y="1364884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5314A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SPC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STATISTICAL PROCESS control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D8809BA-0B47-C5EE-9D9D-6FC397E8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9" y="4417646"/>
            <a:ext cx="2143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47040F8-ACAD-2380-016F-1969373E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39" y="4336683"/>
            <a:ext cx="21812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F7F32-FDDA-2E3B-571F-3E96F6094CF5}"/>
              </a:ext>
            </a:extLst>
          </p:cNvPr>
          <p:cNvSpPr txBox="1"/>
          <p:nvPr/>
        </p:nvSpPr>
        <p:spPr>
          <a:xfrm>
            <a:off x="2878086" y="3117484"/>
            <a:ext cx="1992853" cy="923330"/>
          </a:xfrm>
          <a:prstGeom prst="rect">
            <a:avLst/>
          </a:prstGeom>
          <a:solidFill>
            <a:srgbClr val="14BE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process talks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through the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chart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D89A-5BCF-773F-C305-87A9796772D9}"/>
              </a:ext>
            </a:extLst>
          </p:cNvPr>
          <p:cNvSpPr txBox="1"/>
          <p:nvPr/>
        </p:nvSpPr>
        <p:spPr>
          <a:xfrm>
            <a:off x="7461739" y="3193684"/>
            <a:ext cx="1518364" cy="646331"/>
          </a:xfrm>
          <a:prstGeom prst="rect">
            <a:avLst/>
          </a:prstGeom>
          <a:solidFill>
            <a:srgbClr val="14BE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process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F94A4-90F5-C0F8-61CA-41C7C45621C6}"/>
              </a:ext>
            </a:extLst>
          </p:cNvPr>
          <p:cNvSpPr txBox="1"/>
          <p:nvPr/>
        </p:nvSpPr>
        <p:spPr>
          <a:xfrm>
            <a:off x="5023339" y="2431684"/>
            <a:ext cx="2271776" cy="1723549"/>
          </a:xfrm>
          <a:prstGeom prst="rect">
            <a:avLst/>
          </a:prstGeom>
          <a:solidFill>
            <a:srgbClr val="14BE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organization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Listens and reacts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-Root cause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-Learning (Understanding)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-Corrective Action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-Share knowledge</a:t>
            </a:r>
          </a:p>
        </p:txBody>
      </p:sp>
      <p:sp>
        <p:nvSpPr>
          <p:cNvPr id="10" name="Bent Arrow 4">
            <a:extLst>
              <a:ext uri="{FF2B5EF4-FFF2-40B4-BE49-F238E27FC236}">
                <a16:creationId xmlns:a16="http://schemas.microsoft.com/office/drawing/2014/main" id="{8A325ED7-2944-3809-1765-09FC0DEFF865}"/>
              </a:ext>
            </a:extLst>
          </p:cNvPr>
          <p:cNvSpPr/>
          <p:nvPr/>
        </p:nvSpPr>
        <p:spPr>
          <a:xfrm>
            <a:off x="3575539" y="2584084"/>
            <a:ext cx="1447800" cy="533400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ent Arrow 9">
            <a:extLst>
              <a:ext uri="{FF2B5EF4-FFF2-40B4-BE49-F238E27FC236}">
                <a16:creationId xmlns:a16="http://schemas.microsoft.com/office/drawing/2014/main" id="{618D8A54-3871-B01B-D560-D803320F98F7}"/>
              </a:ext>
            </a:extLst>
          </p:cNvPr>
          <p:cNvSpPr/>
          <p:nvPr/>
        </p:nvSpPr>
        <p:spPr>
          <a:xfrm rot="5400000">
            <a:off x="7626046" y="2419780"/>
            <a:ext cx="457197" cy="1090612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965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D9E931-5FB9-4478-94D1-836784C9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47" y="2037861"/>
            <a:ext cx="9200662" cy="914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 we need process control?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9C16BD-81FB-C7D5-2608-576DC1D8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246" y="2952261"/>
            <a:ext cx="10570973" cy="3048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prevention instead of detection?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Detection tolerates waste, Prevention avoids it.</a:t>
            </a:r>
          </a:p>
        </p:txBody>
      </p:sp>
    </p:spTree>
    <p:extLst>
      <p:ext uri="{BB962C8B-B14F-4D97-AF65-F5344CB8AC3E}">
        <p14:creationId xmlns:p14="http://schemas.microsoft.com/office/powerpoint/2010/main" val="29736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D195C-8F71-9C5E-0D97-9A3AA3E0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Statistics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D34757-AF5E-D925-20BD-93945D92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346" y="1141141"/>
            <a:ext cx="10608527" cy="524850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branch of mathematics dealing with the collection, analysis, interpretation and presentation of masses of numerical data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(Merriam-Webster Dictionary, m-w.com)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does this mean?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data is collected we can use appropriate statistical methods to describe (understand) our process / product and control (predict) the process / product outcome</a:t>
            </a:r>
          </a:p>
        </p:txBody>
      </p:sp>
    </p:spTree>
    <p:extLst>
      <p:ext uri="{BB962C8B-B14F-4D97-AF65-F5344CB8AC3E}">
        <p14:creationId xmlns:p14="http://schemas.microsoft.com/office/powerpoint/2010/main" val="7190686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D7A4-C928-90BA-212A-90C3DB25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92BE21-CB25-F23C-329A-92C14D3C8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5522"/>
            <a:ext cx="11088077" cy="5070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two types of variation</a:t>
            </a: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Cause</a:t>
            </a:r>
          </a:p>
          <a:p>
            <a:pPr marL="40005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many factors that result in variation that is consistently acting on a process.  If only common causes are present in a process it is considered stable and in control.  If only common cause variation is present in a process the process outcome is predictable.</a:t>
            </a:r>
          </a:p>
          <a:p>
            <a:pPr marL="40005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Cause</a:t>
            </a:r>
          </a:p>
          <a:p>
            <a:pPr marL="40005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 known as assignable causes, special causes are factors that result in variation that only affect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of the process output.  Special cause variation results in one or more points outside of controls limits and / or non-random patterns of points within control limits. Special cause variation is not predictable and, if present in a process, results in instability and out of control conditions.</a:t>
            </a:r>
          </a:p>
        </p:txBody>
      </p:sp>
    </p:spTree>
    <p:extLst>
      <p:ext uri="{BB962C8B-B14F-4D97-AF65-F5344CB8AC3E}">
        <p14:creationId xmlns:p14="http://schemas.microsoft.com/office/powerpoint/2010/main" val="905613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AD4D-BEDF-CDCE-D16C-87CB6248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Cause Variation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6E7E1D-7096-18B1-3CD7-30AA065B3A83}"/>
              </a:ext>
            </a:extLst>
          </p:cNvPr>
          <p:cNvGrpSpPr/>
          <p:nvPr/>
        </p:nvGrpSpPr>
        <p:grpSpPr>
          <a:xfrm>
            <a:off x="1896701" y="1994277"/>
            <a:ext cx="3374470" cy="3584648"/>
            <a:chOff x="533400" y="2971800"/>
            <a:chExt cx="3223435" cy="300085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6FD4AB3-FA2F-24D5-E297-4C4D000F24F3}"/>
                </a:ext>
              </a:extLst>
            </p:cNvPr>
            <p:cNvCxnSpPr/>
            <p:nvPr/>
          </p:nvCxnSpPr>
          <p:spPr>
            <a:xfrm flipV="1">
              <a:off x="1101258" y="3683233"/>
              <a:ext cx="1794342" cy="1980969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AF58C2D-4785-DE64-25CD-2F78DD148C33}"/>
                </a:ext>
              </a:extLst>
            </p:cNvPr>
            <p:cNvSpPr/>
            <p:nvPr/>
          </p:nvSpPr>
          <p:spPr>
            <a:xfrm>
              <a:off x="1917700" y="3810000"/>
              <a:ext cx="838200" cy="508467"/>
            </a:xfrm>
            <a:custGeom>
              <a:avLst/>
              <a:gdLst>
                <a:gd name="connsiteX0" fmla="*/ 0 w 4605867"/>
                <a:gd name="connsiteY0" fmla="*/ 2785534 h 2794001"/>
                <a:gd name="connsiteX1" fmla="*/ 787400 w 4605867"/>
                <a:gd name="connsiteY1" fmla="*/ 2438401 h 2794001"/>
                <a:gd name="connsiteX2" fmla="*/ 1507067 w 4605867"/>
                <a:gd name="connsiteY2" fmla="*/ 1185334 h 2794001"/>
                <a:gd name="connsiteX3" fmla="*/ 2286000 w 4605867"/>
                <a:gd name="connsiteY3" fmla="*/ 1 h 2794001"/>
                <a:gd name="connsiteX4" fmla="*/ 3081867 w 4605867"/>
                <a:gd name="connsiteY4" fmla="*/ 1193801 h 2794001"/>
                <a:gd name="connsiteX5" fmla="*/ 3818467 w 4605867"/>
                <a:gd name="connsiteY5" fmla="*/ 2446867 h 2794001"/>
                <a:gd name="connsiteX6" fmla="*/ 4605867 w 4605867"/>
                <a:gd name="connsiteY6" fmla="*/ 2794001 h 279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5867" h="2794001">
                  <a:moveTo>
                    <a:pt x="0" y="2785534"/>
                  </a:moveTo>
                  <a:cubicBezTo>
                    <a:pt x="268111" y="2745317"/>
                    <a:pt x="536222" y="2705101"/>
                    <a:pt x="787400" y="2438401"/>
                  </a:cubicBezTo>
                  <a:cubicBezTo>
                    <a:pt x="1038578" y="2171701"/>
                    <a:pt x="1257300" y="1591734"/>
                    <a:pt x="1507067" y="1185334"/>
                  </a:cubicBezTo>
                  <a:cubicBezTo>
                    <a:pt x="1756834" y="778934"/>
                    <a:pt x="2023533" y="-1410"/>
                    <a:pt x="2286000" y="1"/>
                  </a:cubicBezTo>
                  <a:cubicBezTo>
                    <a:pt x="2548467" y="1412"/>
                    <a:pt x="2826456" y="785990"/>
                    <a:pt x="3081867" y="1193801"/>
                  </a:cubicBezTo>
                  <a:cubicBezTo>
                    <a:pt x="3337278" y="1601612"/>
                    <a:pt x="3564467" y="2180167"/>
                    <a:pt x="3818467" y="2446867"/>
                  </a:cubicBezTo>
                  <a:cubicBezTo>
                    <a:pt x="4072467" y="2713567"/>
                    <a:pt x="4476045" y="2738968"/>
                    <a:pt x="4605867" y="2794001"/>
                  </a:cubicBezTo>
                </a:path>
              </a:pathLst>
            </a:custGeom>
            <a:solidFill>
              <a:schemeClr val="bg1"/>
            </a:solidFill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4F02CF37-5015-3FAC-00F8-A8BBC121E396}"/>
                </a:ext>
              </a:extLst>
            </p:cNvPr>
            <p:cNvSpPr/>
            <p:nvPr/>
          </p:nvSpPr>
          <p:spPr>
            <a:xfrm>
              <a:off x="1524000" y="4267200"/>
              <a:ext cx="838200" cy="508467"/>
            </a:xfrm>
            <a:custGeom>
              <a:avLst/>
              <a:gdLst>
                <a:gd name="connsiteX0" fmla="*/ 0 w 4605867"/>
                <a:gd name="connsiteY0" fmla="*/ 2785534 h 2794001"/>
                <a:gd name="connsiteX1" fmla="*/ 787400 w 4605867"/>
                <a:gd name="connsiteY1" fmla="*/ 2438401 h 2794001"/>
                <a:gd name="connsiteX2" fmla="*/ 1507067 w 4605867"/>
                <a:gd name="connsiteY2" fmla="*/ 1185334 h 2794001"/>
                <a:gd name="connsiteX3" fmla="*/ 2286000 w 4605867"/>
                <a:gd name="connsiteY3" fmla="*/ 1 h 2794001"/>
                <a:gd name="connsiteX4" fmla="*/ 3081867 w 4605867"/>
                <a:gd name="connsiteY4" fmla="*/ 1193801 h 2794001"/>
                <a:gd name="connsiteX5" fmla="*/ 3818467 w 4605867"/>
                <a:gd name="connsiteY5" fmla="*/ 2446867 h 2794001"/>
                <a:gd name="connsiteX6" fmla="*/ 4605867 w 4605867"/>
                <a:gd name="connsiteY6" fmla="*/ 2794001 h 279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5867" h="2794001">
                  <a:moveTo>
                    <a:pt x="0" y="2785534"/>
                  </a:moveTo>
                  <a:cubicBezTo>
                    <a:pt x="268111" y="2745317"/>
                    <a:pt x="536222" y="2705101"/>
                    <a:pt x="787400" y="2438401"/>
                  </a:cubicBezTo>
                  <a:cubicBezTo>
                    <a:pt x="1038578" y="2171701"/>
                    <a:pt x="1257300" y="1591734"/>
                    <a:pt x="1507067" y="1185334"/>
                  </a:cubicBezTo>
                  <a:cubicBezTo>
                    <a:pt x="1756834" y="778934"/>
                    <a:pt x="2023533" y="-1410"/>
                    <a:pt x="2286000" y="1"/>
                  </a:cubicBezTo>
                  <a:cubicBezTo>
                    <a:pt x="2548467" y="1412"/>
                    <a:pt x="2826456" y="785990"/>
                    <a:pt x="3081867" y="1193801"/>
                  </a:cubicBezTo>
                  <a:cubicBezTo>
                    <a:pt x="3337278" y="1601612"/>
                    <a:pt x="3564467" y="2180167"/>
                    <a:pt x="3818467" y="2446867"/>
                  </a:cubicBezTo>
                  <a:cubicBezTo>
                    <a:pt x="4072467" y="2713567"/>
                    <a:pt x="4476045" y="2738968"/>
                    <a:pt x="4605867" y="2794001"/>
                  </a:cubicBezTo>
                </a:path>
              </a:pathLst>
            </a:custGeom>
            <a:solidFill>
              <a:schemeClr val="bg1"/>
            </a:solidFill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59D4254-99C4-E411-FE52-94B7AE28191B}"/>
                </a:ext>
              </a:extLst>
            </p:cNvPr>
            <p:cNvSpPr/>
            <p:nvPr/>
          </p:nvSpPr>
          <p:spPr>
            <a:xfrm>
              <a:off x="1100667" y="4724400"/>
              <a:ext cx="838200" cy="508467"/>
            </a:xfrm>
            <a:custGeom>
              <a:avLst/>
              <a:gdLst>
                <a:gd name="connsiteX0" fmla="*/ 0 w 4605867"/>
                <a:gd name="connsiteY0" fmla="*/ 2785534 h 2794001"/>
                <a:gd name="connsiteX1" fmla="*/ 787400 w 4605867"/>
                <a:gd name="connsiteY1" fmla="*/ 2438401 h 2794001"/>
                <a:gd name="connsiteX2" fmla="*/ 1507067 w 4605867"/>
                <a:gd name="connsiteY2" fmla="*/ 1185334 h 2794001"/>
                <a:gd name="connsiteX3" fmla="*/ 2286000 w 4605867"/>
                <a:gd name="connsiteY3" fmla="*/ 1 h 2794001"/>
                <a:gd name="connsiteX4" fmla="*/ 3081867 w 4605867"/>
                <a:gd name="connsiteY4" fmla="*/ 1193801 h 2794001"/>
                <a:gd name="connsiteX5" fmla="*/ 3818467 w 4605867"/>
                <a:gd name="connsiteY5" fmla="*/ 2446867 h 2794001"/>
                <a:gd name="connsiteX6" fmla="*/ 4605867 w 4605867"/>
                <a:gd name="connsiteY6" fmla="*/ 2794001 h 279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5867" h="2794001">
                  <a:moveTo>
                    <a:pt x="0" y="2785534"/>
                  </a:moveTo>
                  <a:cubicBezTo>
                    <a:pt x="268111" y="2745317"/>
                    <a:pt x="536222" y="2705101"/>
                    <a:pt x="787400" y="2438401"/>
                  </a:cubicBezTo>
                  <a:cubicBezTo>
                    <a:pt x="1038578" y="2171701"/>
                    <a:pt x="1257300" y="1591734"/>
                    <a:pt x="1507067" y="1185334"/>
                  </a:cubicBezTo>
                  <a:cubicBezTo>
                    <a:pt x="1756834" y="778934"/>
                    <a:pt x="2023533" y="-1410"/>
                    <a:pt x="2286000" y="1"/>
                  </a:cubicBezTo>
                  <a:cubicBezTo>
                    <a:pt x="2548467" y="1412"/>
                    <a:pt x="2826456" y="785990"/>
                    <a:pt x="3081867" y="1193801"/>
                  </a:cubicBezTo>
                  <a:cubicBezTo>
                    <a:pt x="3337278" y="1601612"/>
                    <a:pt x="3564467" y="2180167"/>
                    <a:pt x="3818467" y="2446867"/>
                  </a:cubicBezTo>
                  <a:cubicBezTo>
                    <a:pt x="4072467" y="2713567"/>
                    <a:pt x="4476045" y="2738968"/>
                    <a:pt x="4605867" y="2794001"/>
                  </a:cubicBezTo>
                </a:path>
              </a:pathLst>
            </a:custGeom>
            <a:solidFill>
              <a:schemeClr val="bg1"/>
            </a:solidFill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BCE33B5-189C-6DBB-3B9D-531BAC94DEBB}"/>
                </a:ext>
              </a:extLst>
            </p:cNvPr>
            <p:cNvSpPr/>
            <p:nvPr/>
          </p:nvSpPr>
          <p:spPr>
            <a:xfrm>
              <a:off x="685800" y="5105400"/>
              <a:ext cx="838200" cy="508467"/>
            </a:xfrm>
            <a:custGeom>
              <a:avLst/>
              <a:gdLst>
                <a:gd name="connsiteX0" fmla="*/ 0 w 4605867"/>
                <a:gd name="connsiteY0" fmla="*/ 2785534 h 2794001"/>
                <a:gd name="connsiteX1" fmla="*/ 787400 w 4605867"/>
                <a:gd name="connsiteY1" fmla="*/ 2438401 h 2794001"/>
                <a:gd name="connsiteX2" fmla="*/ 1507067 w 4605867"/>
                <a:gd name="connsiteY2" fmla="*/ 1185334 h 2794001"/>
                <a:gd name="connsiteX3" fmla="*/ 2286000 w 4605867"/>
                <a:gd name="connsiteY3" fmla="*/ 1 h 2794001"/>
                <a:gd name="connsiteX4" fmla="*/ 3081867 w 4605867"/>
                <a:gd name="connsiteY4" fmla="*/ 1193801 h 2794001"/>
                <a:gd name="connsiteX5" fmla="*/ 3818467 w 4605867"/>
                <a:gd name="connsiteY5" fmla="*/ 2446867 h 2794001"/>
                <a:gd name="connsiteX6" fmla="*/ 4605867 w 4605867"/>
                <a:gd name="connsiteY6" fmla="*/ 2794001 h 279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5867" h="2794001">
                  <a:moveTo>
                    <a:pt x="0" y="2785534"/>
                  </a:moveTo>
                  <a:cubicBezTo>
                    <a:pt x="268111" y="2745317"/>
                    <a:pt x="536222" y="2705101"/>
                    <a:pt x="787400" y="2438401"/>
                  </a:cubicBezTo>
                  <a:cubicBezTo>
                    <a:pt x="1038578" y="2171701"/>
                    <a:pt x="1257300" y="1591734"/>
                    <a:pt x="1507067" y="1185334"/>
                  </a:cubicBezTo>
                  <a:cubicBezTo>
                    <a:pt x="1756834" y="778934"/>
                    <a:pt x="2023533" y="-1410"/>
                    <a:pt x="2286000" y="1"/>
                  </a:cubicBezTo>
                  <a:cubicBezTo>
                    <a:pt x="2548467" y="1412"/>
                    <a:pt x="2826456" y="785990"/>
                    <a:pt x="3081867" y="1193801"/>
                  </a:cubicBezTo>
                  <a:cubicBezTo>
                    <a:pt x="3337278" y="1601612"/>
                    <a:pt x="3564467" y="2180167"/>
                    <a:pt x="3818467" y="2446867"/>
                  </a:cubicBezTo>
                  <a:cubicBezTo>
                    <a:pt x="4072467" y="2713567"/>
                    <a:pt x="4476045" y="2738968"/>
                    <a:pt x="4605867" y="2794001"/>
                  </a:cubicBezTo>
                </a:path>
              </a:pathLst>
            </a:custGeom>
            <a:solidFill>
              <a:schemeClr val="bg1"/>
            </a:solidFill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039295B-C420-2273-3D04-2FE18BFF4414}"/>
                </a:ext>
              </a:extLst>
            </p:cNvPr>
            <p:cNvSpPr/>
            <p:nvPr/>
          </p:nvSpPr>
          <p:spPr>
            <a:xfrm>
              <a:off x="2286000" y="2971800"/>
              <a:ext cx="1185501" cy="719146"/>
            </a:xfrm>
            <a:custGeom>
              <a:avLst/>
              <a:gdLst>
                <a:gd name="connsiteX0" fmla="*/ 0 w 4605867"/>
                <a:gd name="connsiteY0" fmla="*/ 2785534 h 2794001"/>
                <a:gd name="connsiteX1" fmla="*/ 787400 w 4605867"/>
                <a:gd name="connsiteY1" fmla="*/ 2438401 h 2794001"/>
                <a:gd name="connsiteX2" fmla="*/ 1507067 w 4605867"/>
                <a:gd name="connsiteY2" fmla="*/ 1185334 h 2794001"/>
                <a:gd name="connsiteX3" fmla="*/ 2286000 w 4605867"/>
                <a:gd name="connsiteY3" fmla="*/ 1 h 2794001"/>
                <a:gd name="connsiteX4" fmla="*/ 3081867 w 4605867"/>
                <a:gd name="connsiteY4" fmla="*/ 1193801 h 2794001"/>
                <a:gd name="connsiteX5" fmla="*/ 3818467 w 4605867"/>
                <a:gd name="connsiteY5" fmla="*/ 2446867 h 2794001"/>
                <a:gd name="connsiteX6" fmla="*/ 4605867 w 4605867"/>
                <a:gd name="connsiteY6" fmla="*/ 2794001 h 2794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5867" h="2794001">
                  <a:moveTo>
                    <a:pt x="0" y="2785534"/>
                  </a:moveTo>
                  <a:cubicBezTo>
                    <a:pt x="268111" y="2745317"/>
                    <a:pt x="536222" y="2705101"/>
                    <a:pt x="787400" y="2438401"/>
                  </a:cubicBezTo>
                  <a:cubicBezTo>
                    <a:pt x="1038578" y="2171701"/>
                    <a:pt x="1257300" y="1591734"/>
                    <a:pt x="1507067" y="1185334"/>
                  </a:cubicBezTo>
                  <a:cubicBezTo>
                    <a:pt x="1756834" y="778934"/>
                    <a:pt x="2023533" y="-1410"/>
                    <a:pt x="2286000" y="1"/>
                  </a:cubicBezTo>
                  <a:cubicBezTo>
                    <a:pt x="2548467" y="1412"/>
                    <a:pt x="2826456" y="785990"/>
                    <a:pt x="3081867" y="1193801"/>
                  </a:cubicBezTo>
                  <a:cubicBezTo>
                    <a:pt x="3337278" y="1601612"/>
                    <a:pt x="3564467" y="2180167"/>
                    <a:pt x="3818467" y="2446867"/>
                  </a:cubicBezTo>
                  <a:cubicBezTo>
                    <a:pt x="4072467" y="2713567"/>
                    <a:pt x="4476045" y="2738968"/>
                    <a:pt x="4605867" y="2794001"/>
                  </a:cubicBezTo>
                </a:path>
              </a:pathLst>
            </a:custGeom>
            <a:ln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FAF5D2B-C37D-9471-20F0-E08D661FC194}"/>
                </a:ext>
              </a:extLst>
            </p:cNvPr>
            <p:cNvCxnSpPr>
              <a:endCxn id="10" idx="3"/>
            </p:cNvCxnSpPr>
            <p:nvPr/>
          </p:nvCxnSpPr>
          <p:spPr>
            <a:xfrm flipH="1" flipV="1">
              <a:off x="2874392" y="2971800"/>
              <a:ext cx="21208" cy="711433"/>
            </a:xfrm>
            <a:prstGeom prst="line">
              <a:avLst/>
            </a:prstGeom>
            <a:ln>
              <a:solidFill>
                <a:schemeClr val="accent4">
                  <a:shade val="95000"/>
                  <a:satMod val="105000"/>
                  <a:alpha val="60000"/>
                </a:schemeClr>
              </a:solidFill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ECDCA7-F1C3-5DBF-C436-50BC0584722E}"/>
                </a:ext>
              </a:extLst>
            </p:cNvPr>
            <p:cNvSpPr txBox="1"/>
            <p:nvPr/>
          </p:nvSpPr>
          <p:spPr>
            <a:xfrm>
              <a:off x="533400" y="5715000"/>
              <a:ext cx="510215" cy="257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F6072D7-8ACC-6334-D515-525D627A2025}"/>
                </a:ext>
              </a:extLst>
            </p:cNvPr>
            <p:cNvCxnSpPr>
              <a:stCxn id="12" idx="3"/>
            </p:cNvCxnSpPr>
            <p:nvPr/>
          </p:nvCxnSpPr>
          <p:spPr>
            <a:xfrm>
              <a:off x="1043615" y="5843826"/>
              <a:ext cx="251785" cy="250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0294D0-D6A1-CC4D-DC60-DC99C8D76B7A}"/>
                </a:ext>
              </a:extLst>
            </p:cNvPr>
            <p:cNvSpPr txBox="1"/>
            <p:nvPr/>
          </p:nvSpPr>
          <p:spPr>
            <a:xfrm rot="18900000">
              <a:off x="1910378" y="5288874"/>
              <a:ext cx="549782" cy="257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B3A3E65-A8C5-B99E-452B-5ECA497FAF2C}"/>
                </a:ext>
              </a:extLst>
            </p:cNvPr>
            <p:cNvCxnSpPr>
              <a:stCxn id="14" idx="3"/>
            </p:cNvCxnSpPr>
            <p:nvPr/>
          </p:nvCxnSpPr>
          <p:spPr>
            <a:xfrm flipV="1">
              <a:off x="2379647" y="4839167"/>
              <a:ext cx="376254" cy="4081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FACD5C-DC08-F341-E8D8-07EB8827FA39}"/>
                </a:ext>
              </a:extLst>
            </p:cNvPr>
            <p:cNvSpPr txBox="1"/>
            <p:nvPr/>
          </p:nvSpPr>
          <p:spPr>
            <a:xfrm>
              <a:off x="2819400" y="3654623"/>
              <a:ext cx="937435" cy="257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Prediction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419167-FF80-3975-C048-6EE81FF8B26F}"/>
              </a:ext>
            </a:extLst>
          </p:cNvPr>
          <p:cNvGrpSpPr/>
          <p:nvPr/>
        </p:nvGrpSpPr>
        <p:grpSpPr>
          <a:xfrm>
            <a:off x="4781730" y="2465568"/>
            <a:ext cx="5910628" cy="1951055"/>
            <a:chOff x="3829816" y="2933948"/>
            <a:chExt cx="5575812" cy="1733463"/>
          </a:xfrm>
        </p:grpSpPr>
        <p:pic>
          <p:nvPicPr>
            <p:cNvPr id="18" name="Picture 2" descr="http://www.fotosearch.com/bthumb/UNC/UNC113/u18169044.jpg">
              <a:extLst>
                <a:ext uri="{FF2B5EF4-FFF2-40B4-BE49-F238E27FC236}">
                  <a16:creationId xmlns:a16="http://schemas.microsoft.com/office/drawing/2014/main" id="{EE449D9E-D875-60B0-80D5-1BCFCB423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036355">
              <a:off x="6768699" y="2943896"/>
              <a:ext cx="1691182" cy="1671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www.fotosearch.com/bthumb/UNC/UNC113/u18169044.jpg">
              <a:extLst>
                <a:ext uri="{FF2B5EF4-FFF2-40B4-BE49-F238E27FC236}">
                  <a16:creationId xmlns:a16="http://schemas.microsoft.com/office/drawing/2014/main" id="{90ADCAFE-F057-F5D9-4CCB-BD3793B20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036355">
              <a:off x="7795903" y="3009899"/>
              <a:ext cx="16192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www.fotosearch.com/bthumb/UNC/UNC113/u18169044.jpg">
              <a:extLst>
                <a:ext uri="{FF2B5EF4-FFF2-40B4-BE49-F238E27FC236}">
                  <a16:creationId xmlns:a16="http://schemas.microsoft.com/office/drawing/2014/main" id="{D50CFD8E-68C1-AD23-4B2B-15CFCB61F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036355">
              <a:off x="3820136" y="3031574"/>
              <a:ext cx="1645517" cy="1626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fotosearch.com/bthumb/UNC/UNC113/u18169044.jpg">
              <a:extLst>
                <a:ext uri="{FF2B5EF4-FFF2-40B4-BE49-F238E27FC236}">
                  <a16:creationId xmlns:a16="http://schemas.microsoft.com/office/drawing/2014/main" id="{B3375C9B-DF57-47B3-AEDC-AB228D903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036355">
              <a:off x="4824103" y="3053719"/>
              <a:ext cx="16192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http://www.fotosearch.com/bthumb/UNC/UNC113/u18169044.jpg">
              <a:extLst>
                <a:ext uri="{FF2B5EF4-FFF2-40B4-BE49-F238E27FC236}">
                  <a16:creationId xmlns:a16="http://schemas.microsoft.com/office/drawing/2014/main" id="{3B6E08E3-2C45-95D8-7EBD-9F350B00D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036355">
              <a:off x="5800333" y="3006552"/>
              <a:ext cx="1647490" cy="1628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806AEE6-8235-6376-45EC-5B682CD270CC}"/>
              </a:ext>
            </a:extLst>
          </p:cNvPr>
          <p:cNvSpPr txBox="1"/>
          <p:nvPr/>
        </p:nvSpPr>
        <p:spPr>
          <a:xfrm>
            <a:off x="5554050" y="4392431"/>
            <a:ext cx="438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cause variation can result in, for example, slight variation in the size of a bolt (exaggerated visual)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6C0495-6F86-C6E1-2B24-55FFAF4AD27A}"/>
              </a:ext>
            </a:extLst>
          </p:cNvPr>
          <p:cNvSpPr txBox="1"/>
          <p:nvPr/>
        </p:nvSpPr>
        <p:spPr>
          <a:xfrm>
            <a:off x="1349742" y="1742831"/>
            <a:ext cx="2206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only common cause variation is present in a process it will result in an output that is stable over time and predictable</a:t>
            </a:r>
          </a:p>
        </p:txBody>
      </p:sp>
    </p:spTree>
    <p:extLst>
      <p:ext uri="{BB962C8B-B14F-4D97-AF65-F5344CB8AC3E}">
        <p14:creationId xmlns:p14="http://schemas.microsoft.com/office/powerpoint/2010/main" val="9963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7FE4-477F-1C8F-8A52-520C332C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Statistics Allow us to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58DD1F-B87B-D8F6-1B72-1ADD40819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323" y="1219200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Describe our process / product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(predict) process / product outcomes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://www.statsdirect.co.uk/help/image/stat0108_wmf.gif">
            <a:extLst>
              <a:ext uri="{FF2B5EF4-FFF2-40B4-BE49-F238E27FC236}">
                <a16:creationId xmlns:a16="http://schemas.microsoft.com/office/drawing/2014/main" id="{EF309DB1-158B-6B16-DCAA-1D275720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743" y="1752600"/>
            <a:ext cx="280851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648E03C-38D7-8AE6-1EC1-7C0118CAA7E3}"/>
              </a:ext>
            </a:extLst>
          </p:cNvPr>
          <p:cNvSpPr/>
          <p:nvPr/>
        </p:nvSpPr>
        <p:spPr>
          <a:xfrm>
            <a:off x="4103649" y="4811600"/>
            <a:ext cx="762000" cy="762000"/>
          </a:xfrm>
          <a:prstGeom prst="ellipse">
            <a:avLst/>
          </a:prstGeom>
          <a:solidFill>
            <a:srgbClr val="053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(125 Pieces)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0B7E07-2DCF-8333-1187-24760A42FACE}"/>
              </a:ext>
            </a:extLst>
          </p:cNvPr>
          <p:cNvSpPr/>
          <p:nvPr/>
        </p:nvSpPr>
        <p:spPr>
          <a:xfrm>
            <a:off x="6923049" y="4430600"/>
            <a:ext cx="1447800" cy="1447800"/>
          </a:xfrm>
          <a:prstGeom prst="ellipse">
            <a:avLst/>
          </a:prstGeom>
          <a:solidFill>
            <a:srgbClr val="0531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Product)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0D482F68-6CEC-2E45-FA7A-71616DC5B43A}"/>
              </a:ext>
            </a:extLst>
          </p:cNvPr>
          <p:cNvSpPr/>
          <p:nvPr/>
        </p:nvSpPr>
        <p:spPr>
          <a:xfrm>
            <a:off x="4941849" y="5040200"/>
            <a:ext cx="1905000" cy="228600"/>
          </a:xfrm>
          <a:prstGeom prst="rightArrow">
            <a:avLst/>
          </a:prstGeom>
          <a:solidFill>
            <a:srgbClr val="14BE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2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F935-AD1B-4D30-4724-2B5C2FDD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Important Notes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9A24B5-FB14-C973-9A51-C9DAC261D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60" y="1135566"/>
            <a:ext cx="10803673" cy="51481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Statistical conclusions require useful data</a:t>
            </a:r>
          </a:p>
          <a:p>
            <a:pPr marL="914400" lvl="1" indent="-5143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need to measure the right thing</a:t>
            </a:r>
          </a:p>
          <a:p>
            <a:pPr marL="914400" lvl="1" indent="-5143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Determining what data to collect and how to collect it are important steps in the APQP / continuous improvement process</a:t>
            </a:r>
          </a:p>
          <a:p>
            <a:pPr marL="40005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have confidence the data collected is accurate</a:t>
            </a:r>
          </a:p>
          <a:p>
            <a:pPr marL="914400" lvl="1" indent="-5143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good measurement system is required to collect data</a:t>
            </a:r>
          </a:p>
          <a:p>
            <a:pPr marL="914400" lvl="1" indent="-5143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 sure the measurement system analysis (MSA) is acceptable before collecting data</a:t>
            </a:r>
          </a:p>
          <a:p>
            <a:pPr marL="914400" lvl="1" indent="-51435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is a separate training available for MSA</a:t>
            </a:r>
          </a:p>
          <a:p>
            <a:pPr marL="40005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/ Eliminate Waste</a:t>
            </a:r>
          </a:p>
          <a:p>
            <a:pPr lvl="1" indent="-34290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that doesn’t provide useful information drives waste</a:t>
            </a:r>
          </a:p>
          <a:p>
            <a:pPr lvl="1" indent="-34290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want to gain the most useful information from the least amount of data possible!</a:t>
            </a:r>
          </a:p>
        </p:txBody>
      </p:sp>
    </p:spTree>
    <p:extLst>
      <p:ext uri="{BB962C8B-B14F-4D97-AF65-F5344CB8AC3E}">
        <p14:creationId xmlns:p14="http://schemas.microsoft.com/office/powerpoint/2010/main" val="423254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7235-2122-BBD0-331C-8CAAFD0F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Types of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4BDCC8-A72D-778C-CF5D-68F9755E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287" y="1230350"/>
            <a:ext cx="10781371" cy="494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Variable Data (Continuous Data)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Measurements on a continuous scale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Product Dimensions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Process parameters (cutting speed, injection pressure, etc.)</a:t>
            </a:r>
          </a:p>
          <a:p>
            <a:pPr marL="800100" lvl="2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Attribute Data (Discrete Data)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by counting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Count of defective parts from production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Number of chips on a painted part</a:t>
            </a:r>
          </a:p>
        </p:txBody>
      </p:sp>
    </p:spTree>
    <p:extLst>
      <p:ext uri="{BB962C8B-B14F-4D97-AF65-F5344CB8AC3E}">
        <p14:creationId xmlns:p14="http://schemas.microsoft.com/office/powerpoint/2010/main" val="256712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GHSP">
      <a:dk1>
        <a:srgbClr val="000000"/>
      </a:dk1>
      <a:lt1>
        <a:srgbClr val="FFFFFF"/>
      </a:lt1>
      <a:dk2>
        <a:srgbClr val="053049"/>
      </a:dk2>
      <a:lt2>
        <a:srgbClr val="BEBEBE"/>
      </a:lt2>
      <a:accent1>
        <a:srgbClr val="14BDF0"/>
      </a:accent1>
      <a:accent2>
        <a:srgbClr val="2F90C0"/>
      </a:accent2>
      <a:accent3>
        <a:srgbClr val="74C042"/>
      </a:accent3>
      <a:accent4>
        <a:srgbClr val="EC1C24"/>
      </a:accent4>
      <a:accent5>
        <a:srgbClr val="F38B1E"/>
      </a:accent5>
      <a:accent6>
        <a:srgbClr val="FFC000"/>
      </a:accent6>
      <a:hlink>
        <a:srgbClr val="14BEF0"/>
      </a:hlink>
      <a:folHlink>
        <a:srgbClr val="2F90C0"/>
      </a:folHlink>
    </a:clrScheme>
    <a:fontScheme name="GHSP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SP Blank Presentation Template_V1" id="{161BD463-713C-437F-8A46-82652A6F28B0}" vid="{487C3E4D-B060-47E9-9B5E-F69DDCA5B8F3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6F742A3E59F419178E7C244C58DC8" ma:contentTypeVersion="16" ma:contentTypeDescription="Create a new document." ma:contentTypeScope="" ma:versionID="58bc2e08f3a70cc325b56384f73e1f2e">
  <xsd:schema xmlns:xsd="http://www.w3.org/2001/XMLSchema" xmlns:xs="http://www.w3.org/2001/XMLSchema" xmlns:p="http://schemas.microsoft.com/office/2006/metadata/properties" xmlns:ns2="69b78a8a-548d-4734-af99-18012c001a53" xmlns:ns3="b78488c2-e1ae-4cbe-a623-c49d68c505c4" targetNamespace="http://schemas.microsoft.com/office/2006/metadata/properties" ma:root="true" ma:fieldsID="beed4550817e8df6a19a29a051dbb209" ns2:_="" ns3:_="">
    <xsd:import namespace="69b78a8a-548d-4734-af99-18012c001a53"/>
    <xsd:import namespace="b78488c2-e1ae-4cbe-a623-c49d68c50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78a8a-548d-4734-af99-18012c001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8f99bc-e9e6-4ffc-80e4-d0e1ffdb65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488c2-e1ae-4cbe-a623-c49d68c50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815a95c-8c3f-4880-a219-af870e51b66f}" ma:internalName="TaxCatchAll" ma:showField="CatchAllData" ma:web="b78488c2-e1ae-4cbe-a623-c49d68c50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8488c2-e1ae-4cbe-a623-c49d68c505c4">
      <UserInfo>
        <DisplayName>Colby Martin</DisplayName>
        <AccountId>141</AccountId>
        <AccountType/>
      </UserInfo>
      <UserInfo>
        <DisplayName>Andy Hubbard</DisplayName>
        <AccountId>282</AccountId>
        <AccountType/>
      </UserInfo>
    </SharedWithUsers>
    <lcf76f155ced4ddcb4097134ff3c332f xmlns="69b78a8a-548d-4734-af99-18012c001a53">
      <Terms xmlns="http://schemas.microsoft.com/office/infopath/2007/PartnerControls"/>
    </lcf76f155ced4ddcb4097134ff3c332f>
    <TaxCatchAll xmlns="b78488c2-e1ae-4cbe-a623-c49d68c505c4" xsi:nil="true"/>
  </documentManagement>
</p:properties>
</file>

<file path=customXml/itemProps1.xml><?xml version="1.0" encoding="utf-8"?>
<ds:datastoreItem xmlns:ds="http://schemas.openxmlformats.org/officeDocument/2006/customXml" ds:itemID="{7EB7B478-E8DF-4DD4-B589-890F32F99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b78a8a-548d-4734-af99-18012c001a53"/>
    <ds:schemaRef ds:uri="b78488c2-e1ae-4cbe-a623-c49d68c50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461F21-0C81-40AF-9D63-CB27E99C1A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D85BBE-9712-4EE2-8D81-896CA7AB82A9}">
  <ds:schemaRefs>
    <ds:schemaRef ds:uri="http://purl.org/dc/terms/"/>
    <ds:schemaRef ds:uri="b78488c2-e1ae-4cbe-a623-c49d68c505c4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69b78a8a-548d-4734-af99-18012c001a5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GHSP Blank Presentation Template_V1</Template>
  <TotalTime>113</TotalTime>
  <Words>3235</Words>
  <Application>Microsoft Office PowerPoint</Application>
  <PresentationFormat>Widescreen</PresentationFormat>
  <Paragraphs>534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Cambria Math</vt:lpstr>
      <vt:lpstr>Poppins</vt:lpstr>
      <vt:lpstr>Office Theme 2013 - 2022</vt:lpstr>
      <vt:lpstr>PowerPoint Presentation</vt:lpstr>
      <vt:lpstr>What is data?</vt:lpstr>
      <vt:lpstr>Why is Data Important?</vt:lpstr>
      <vt:lpstr>Use of Data</vt:lpstr>
      <vt:lpstr>PowerPoint Presentation</vt:lpstr>
      <vt:lpstr>What are Statistics</vt:lpstr>
      <vt:lpstr>Statistics Allow us to</vt:lpstr>
      <vt:lpstr>Important Notes</vt:lpstr>
      <vt:lpstr>Types of Data</vt:lpstr>
      <vt:lpstr>Types of Attribute Data</vt:lpstr>
      <vt:lpstr>Which Type of Data is Better?</vt:lpstr>
      <vt:lpstr>Introduction to Statistics</vt:lpstr>
      <vt:lpstr>Definitions</vt:lpstr>
      <vt:lpstr>Measures of Data Distribution</vt:lpstr>
      <vt:lpstr>Distribution Types</vt:lpstr>
      <vt:lpstr>Central Limit Theorem</vt:lpstr>
      <vt:lpstr>CLT Property 1</vt:lpstr>
      <vt:lpstr>The Normal Distribution</vt:lpstr>
      <vt:lpstr>Process Capability</vt:lpstr>
      <vt:lpstr>Process Capability</vt:lpstr>
      <vt:lpstr>Specification Limits</vt:lpstr>
      <vt:lpstr>Process Capability and Specification Limits</vt:lpstr>
      <vt:lpstr>Calculating Process Capability</vt:lpstr>
      <vt:lpstr>Determine Stability</vt:lpstr>
      <vt:lpstr>Determine Normality</vt:lpstr>
      <vt:lpstr>Determine Normality</vt:lpstr>
      <vt:lpstr>Interpreting Normality</vt:lpstr>
      <vt:lpstr>Process Indices</vt:lpstr>
      <vt:lpstr>Note</vt:lpstr>
      <vt:lpstr>Cp Overview</vt:lpstr>
      <vt:lpstr>Cp Calculation</vt:lpstr>
      <vt:lpstr>Interpreting Cp</vt:lpstr>
      <vt:lpstr>Cpk Overview</vt:lpstr>
      <vt:lpstr>Cpk Example</vt:lpstr>
      <vt:lpstr>Cp / Cpk Review</vt:lpstr>
      <vt:lpstr>Pp Overview</vt:lpstr>
      <vt:lpstr>Pp and Cp</vt:lpstr>
      <vt:lpstr>Ppk Overview</vt:lpstr>
      <vt:lpstr>Ppk Calculation</vt:lpstr>
      <vt:lpstr>Pp / Ppk Review</vt:lpstr>
      <vt:lpstr>A Few Notes </vt:lpstr>
      <vt:lpstr>Cpk and Ppk Compared</vt:lpstr>
      <vt:lpstr>Process Indices Review</vt:lpstr>
      <vt:lpstr>Estimating Percent Out of Specification</vt:lpstr>
      <vt:lpstr>Estimating Percent Out of Specification</vt:lpstr>
      <vt:lpstr>Estimating Percent out of Specification</vt:lpstr>
      <vt:lpstr>Understanding Non-Normal Data</vt:lpstr>
      <vt:lpstr>Understanding Non-Normal Data</vt:lpstr>
      <vt:lpstr>Box-Cox Transformation</vt:lpstr>
      <vt:lpstr>Box-Cox in Practice</vt:lpstr>
      <vt:lpstr>Johnson Transformation</vt:lpstr>
      <vt:lpstr>Johnson Transformation in Practice</vt:lpstr>
      <vt:lpstr>Example Process Capability</vt:lpstr>
      <vt:lpstr>Is the Data Stable?</vt:lpstr>
      <vt:lpstr>Is the Data Normal?</vt:lpstr>
      <vt:lpstr>Calculate Capability</vt:lpstr>
      <vt:lpstr>Analyze Results</vt:lpstr>
      <vt:lpstr>Statistical Process Control (SPC)</vt:lpstr>
      <vt:lpstr>Why do we need process control?</vt:lpstr>
      <vt:lpstr>Variation</vt:lpstr>
      <vt:lpstr>Common Cause Variation</vt:lpstr>
    </vt:vector>
  </TitlesOfParts>
  <Company>JSJ Corporation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Balok</dc:creator>
  <cp:lastModifiedBy>Brian Balok</cp:lastModifiedBy>
  <cp:revision>3</cp:revision>
  <dcterms:created xsi:type="dcterms:W3CDTF">2023-11-27T21:24:46Z</dcterms:created>
  <dcterms:modified xsi:type="dcterms:W3CDTF">2023-12-07T19:21:38Z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0x01010076C6F742A3E59F419178E7C244C58DC8</vt:lpwstr>
  </property>
  <property fmtid="{D5CDD505-2E9C-101B-9397-08002B2CF9AE}" pid="3" name="MediaServiceImageTags">
    <vt:lpwstr/>
  </property>
</Properties>
</file>