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14A"/>
    <a:srgbClr val="14B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09870F-44C6-423D-B7A8-59D4DA6BD39B}" v="6" dt="2023-12-07T19:09:44.4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1" autoAdjust="0"/>
    <p:restoredTop sz="96327"/>
  </p:normalViewPr>
  <p:slideViewPr>
    <p:cSldViewPr snapToGrid="0" snapToObjects="1">
      <p:cViewPr varScale="1">
        <p:scale>
          <a:sx n="179" d="100"/>
          <a:sy n="179" d="100"/>
        </p:scale>
        <p:origin x="2166" y="168"/>
      </p:cViewPr>
      <p:guideLst/>
    </p:cSldViewPr>
  </p:slideViewPr>
  <p:notesTextViewPr>
    <p:cViewPr>
      <p:scale>
        <a:sx n="1" d="1"/>
        <a:sy n="1" d="1"/>
      </p:scale>
      <p:origin x="0" y="0"/>
    </p:cViewPr>
  </p:notesTextViewPr>
  <p:notesViewPr>
    <p:cSldViewPr snapToGrid="0" snapToObjects="1">
      <p:cViewPr varScale="1">
        <p:scale>
          <a:sx n="190" d="100"/>
          <a:sy n="190" d="100"/>
        </p:scale>
        <p:origin x="229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alok" userId="685ccb80-cfa1-454b-99b7-0120cbe7ee01" providerId="ADAL" clId="{EE09870F-44C6-423D-B7A8-59D4DA6BD39B}"/>
    <pc:docChg chg="modSld">
      <pc:chgData name="Brian Balok" userId="685ccb80-cfa1-454b-99b7-0120cbe7ee01" providerId="ADAL" clId="{EE09870F-44C6-423D-B7A8-59D4DA6BD39B}" dt="2023-12-07T19:09:44.488" v="7" actId="2711"/>
      <pc:docMkLst>
        <pc:docMk/>
      </pc:docMkLst>
      <pc:sldChg chg="modSp mod">
        <pc:chgData name="Brian Balok" userId="685ccb80-cfa1-454b-99b7-0120cbe7ee01" providerId="ADAL" clId="{EE09870F-44C6-423D-B7A8-59D4DA6BD39B}" dt="2023-12-07T19:08:04.685" v="0" actId="2711"/>
        <pc:sldMkLst>
          <pc:docMk/>
          <pc:sldMk cId="2497303091" sldId="256"/>
        </pc:sldMkLst>
        <pc:spChg chg="mod">
          <ac:chgData name="Brian Balok" userId="685ccb80-cfa1-454b-99b7-0120cbe7ee01" providerId="ADAL" clId="{EE09870F-44C6-423D-B7A8-59D4DA6BD39B}" dt="2023-12-07T19:08:04.685" v="0" actId="2711"/>
          <ac:spMkLst>
            <pc:docMk/>
            <pc:sldMk cId="2497303091" sldId="256"/>
            <ac:spMk id="3" creationId="{94C148D8-B436-E636-4A0C-2ACD13C26664}"/>
          </ac:spMkLst>
        </pc:spChg>
      </pc:sldChg>
      <pc:sldChg chg="modSp mod">
        <pc:chgData name="Brian Balok" userId="685ccb80-cfa1-454b-99b7-0120cbe7ee01" providerId="ADAL" clId="{EE09870F-44C6-423D-B7A8-59D4DA6BD39B}" dt="2023-12-07T19:08:52.399" v="1" actId="2711"/>
        <pc:sldMkLst>
          <pc:docMk/>
          <pc:sldMk cId="1478148847" sldId="257"/>
        </pc:sldMkLst>
        <pc:spChg chg="mod">
          <ac:chgData name="Brian Balok" userId="685ccb80-cfa1-454b-99b7-0120cbe7ee01" providerId="ADAL" clId="{EE09870F-44C6-423D-B7A8-59D4DA6BD39B}" dt="2023-12-07T19:08:52.399" v="1" actId="2711"/>
          <ac:spMkLst>
            <pc:docMk/>
            <pc:sldMk cId="1478148847" sldId="257"/>
            <ac:spMk id="2" creationId="{FDDBE920-3200-3365-08AA-232666203045}"/>
          </ac:spMkLst>
        </pc:spChg>
        <pc:spChg chg="mod">
          <ac:chgData name="Brian Balok" userId="685ccb80-cfa1-454b-99b7-0120cbe7ee01" providerId="ADAL" clId="{EE09870F-44C6-423D-B7A8-59D4DA6BD39B}" dt="2023-12-07T19:08:52.399" v="1" actId="2711"/>
          <ac:spMkLst>
            <pc:docMk/>
            <pc:sldMk cId="1478148847" sldId="257"/>
            <ac:spMk id="4" creationId="{A620B34F-370C-2B31-C9CE-D968F58ED44E}"/>
          </ac:spMkLst>
        </pc:spChg>
      </pc:sldChg>
      <pc:sldChg chg="modSp">
        <pc:chgData name="Brian Balok" userId="685ccb80-cfa1-454b-99b7-0120cbe7ee01" providerId="ADAL" clId="{EE09870F-44C6-423D-B7A8-59D4DA6BD39B}" dt="2023-12-07T19:08:58.206" v="2" actId="2711"/>
        <pc:sldMkLst>
          <pc:docMk/>
          <pc:sldMk cId="2941672395" sldId="258"/>
        </pc:sldMkLst>
        <pc:spChg chg="mod">
          <ac:chgData name="Brian Balok" userId="685ccb80-cfa1-454b-99b7-0120cbe7ee01" providerId="ADAL" clId="{EE09870F-44C6-423D-B7A8-59D4DA6BD39B}" dt="2023-12-07T19:08:58.206" v="2" actId="2711"/>
          <ac:spMkLst>
            <pc:docMk/>
            <pc:sldMk cId="2941672395" sldId="258"/>
            <ac:spMk id="2" creationId="{57CA77CD-4971-1175-214B-2063AB019CE1}"/>
          </ac:spMkLst>
        </pc:spChg>
        <pc:spChg chg="mod">
          <ac:chgData name="Brian Balok" userId="685ccb80-cfa1-454b-99b7-0120cbe7ee01" providerId="ADAL" clId="{EE09870F-44C6-423D-B7A8-59D4DA6BD39B}" dt="2023-12-07T19:08:58.206" v="2" actId="2711"/>
          <ac:spMkLst>
            <pc:docMk/>
            <pc:sldMk cId="2941672395" sldId="258"/>
            <ac:spMk id="4" creationId="{256A3FD6-80AD-DCC0-5153-E940692E1276}"/>
          </ac:spMkLst>
        </pc:spChg>
      </pc:sldChg>
      <pc:sldChg chg="modSp">
        <pc:chgData name="Brian Balok" userId="685ccb80-cfa1-454b-99b7-0120cbe7ee01" providerId="ADAL" clId="{EE09870F-44C6-423D-B7A8-59D4DA6BD39B}" dt="2023-12-07T19:09:04.234" v="3" actId="2711"/>
        <pc:sldMkLst>
          <pc:docMk/>
          <pc:sldMk cId="2133653967" sldId="259"/>
        </pc:sldMkLst>
        <pc:spChg chg="mod">
          <ac:chgData name="Brian Balok" userId="685ccb80-cfa1-454b-99b7-0120cbe7ee01" providerId="ADAL" clId="{EE09870F-44C6-423D-B7A8-59D4DA6BD39B}" dt="2023-12-07T19:09:04.234" v="3" actId="2711"/>
          <ac:spMkLst>
            <pc:docMk/>
            <pc:sldMk cId="2133653967" sldId="259"/>
            <ac:spMk id="2" creationId="{57CA77CD-4971-1175-214B-2063AB019CE1}"/>
          </ac:spMkLst>
        </pc:spChg>
        <pc:spChg chg="mod">
          <ac:chgData name="Brian Balok" userId="685ccb80-cfa1-454b-99b7-0120cbe7ee01" providerId="ADAL" clId="{EE09870F-44C6-423D-B7A8-59D4DA6BD39B}" dt="2023-12-07T19:09:04.234" v="3" actId="2711"/>
          <ac:spMkLst>
            <pc:docMk/>
            <pc:sldMk cId="2133653967" sldId="259"/>
            <ac:spMk id="4" creationId="{8959DE79-CBEB-184E-63C2-A36D1AC90999}"/>
          </ac:spMkLst>
        </pc:spChg>
        <pc:spChg chg="mod">
          <ac:chgData name="Brian Balok" userId="685ccb80-cfa1-454b-99b7-0120cbe7ee01" providerId="ADAL" clId="{EE09870F-44C6-423D-B7A8-59D4DA6BD39B}" dt="2023-12-07T19:09:04.234" v="3" actId="2711"/>
          <ac:spMkLst>
            <pc:docMk/>
            <pc:sldMk cId="2133653967" sldId="259"/>
            <ac:spMk id="5" creationId="{E0DA3705-8342-1E7E-F6F3-ED16BACB20E7}"/>
          </ac:spMkLst>
        </pc:spChg>
      </pc:sldChg>
      <pc:sldChg chg="modSp">
        <pc:chgData name="Brian Balok" userId="685ccb80-cfa1-454b-99b7-0120cbe7ee01" providerId="ADAL" clId="{EE09870F-44C6-423D-B7A8-59D4DA6BD39B}" dt="2023-12-07T19:09:19.151" v="4" actId="2711"/>
        <pc:sldMkLst>
          <pc:docMk/>
          <pc:sldMk cId="2453685013" sldId="260"/>
        </pc:sldMkLst>
        <pc:spChg chg="mod">
          <ac:chgData name="Brian Balok" userId="685ccb80-cfa1-454b-99b7-0120cbe7ee01" providerId="ADAL" clId="{EE09870F-44C6-423D-B7A8-59D4DA6BD39B}" dt="2023-12-07T19:09:19.151" v="4" actId="2711"/>
          <ac:spMkLst>
            <pc:docMk/>
            <pc:sldMk cId="2453685013" sldId="260"/>
            <ac:spMk id="2" creationId="{BB952945-371B-21A8-488E-92BD4BABB910}"/>
          </ac:spMkLst>
        </pc:spChg>
        <pc:spChg chg="mod">
          <ac:chgData name="Brian Balok" userId="685ccb80-cfa1-454b-99b7-0120cbe7ee01" providerId="ADAL" clId="{EE09870F-44C6-423D-B7A8-59D4DA6BD39B}" dt="2023-12-07T19:09:19.151" v="4" actId="2711"/>
          <ac:spMkLst>
            <pc:docMk/>
            <pc:sldMk cId="2453685013" sldId="260"/>
            <ac:spMk id="4" creationId="{45CA140C-011B-E753-A568-B95BCB06529F}"/>
          </ac:spMkLst>
        </pc:spChg>
      </pc:sldChg>
      <pc:sldChg chg="modSp">
        <pc:chgData name="Brian Balok" userId="685ccb80-cfa1-454b-99b7-0120cbe7ee01" providerId="ADAL" clId="{EE09870F-44C6-423D-B7A8-59D4DA6BD39B}" dt="2023-12-07T19:09:25.740" v="5" actId="2711"/>
        <pc:sldMkLst>
          <pc:docMk/>
          <pc:sldMk cId="2296326414" sldId="261"/>
        </pc:sldMkLst>
        <pc:spChg chg="mod">
          <ac:chgData name="Brian Balok" userId="685ccb80-cfa1-454b-99b7-0120cbe7ee01" providerId="ADAL" clId="{EE09870F-44C6-423D-B7A8-59D4DA6BD39B}" dt="2023-12-07T19:09:25.740" v="5" actId="2711"/>
          <ac:spMkLst>
            <pc:docMk/>
            <pc:sldMk cId="2296326414" sldId="261"/>
            <ac:spMk id="2" creationId="{DFEEC192-B753-FDF9-0C43-F814F6B0D8F5}"/>
          </ac:spMkLst>
        </pc:spChg>
        <pc:spChg chg="mod">
          <ac:chgData name="Brian Balok" userId="685ccb80-cfa1-454b-99b7-0120cbe7ee01" providerId="ADAL" clId="{EE09870F-44C6-423D-B7A8-59D4DA6BD39B}" dt="2023-12-07T19:09:25.740" v="5" actId="2711"/>
          <ac:spMkLst>
            <pc:docMk/>
            <pc:sldMk cId="2296326414" sldId="261"/>
            <ac:spMk id="5" creationId="{42FD39E6-0831-1FEE-0A01-6D23678713ED}"/>
          </ac:spMkLst>
        </pc:spChg>
        <pc:spChg chg="mod">
          <ac:chgData name="Brian Balok" userId="685ccb80-cfa1-454b-99b7-0120cbe7ee01" providerId="ADAL" clId="{EE09870F-44C6-423D-B7A8-59D4DA6BD39B}" dt="2023-12-07T19:09:25.740" v="5" actId="2711"/>
          <ac:spMkLst>
            <pc:docMk/>
            <pc:sldMk cId="2296326414" sldId="261"/>
            <ac:spMk id="6" creationId="{0356106C-E5C6-A902-2A53-6232BD44DBEA}"/>
          </ac:spMkLst>
        </pc:spChg>
        <pc:spChg chg="mod">
          <ac:chgData name="Brian Balok" userId="685ccb80-cfa1-454b-99b7-0120cbe7ee01" providerId="ADAL" clId="{EE09870F-44C6-423D-B7A8-59D4DA6BD39B}" dt="2023-12-07T19:09:25.740" v="5" actId="2711"/>
          <ac:spMkLst>
            <pc:docMk/>
            <pc:sldMk cId="2296326414" sldId="261"/>
            <ac:spMk id="7" creationId="{C0993C32-41C2-3112-527C-A9EC9D10F91A}"/>
          </ac:spMkLst>
        </pc:spChg>
        <pc:spChg chg="mod">
          <ac:chgData name="Brian Balok" userId="685ccb80-cfa1-454b-99b7-0120cbe7ee01" providerId="ADAL" clId="{EE09870F-44C6-423D-B7A8-59D4DA6BD39B}" dt="2023-12-07T19:09:25.740" v="5" actId="2711"/>
          <ac:spMkLst>
            <pc:docMk/>
            <pc:sldMk cId="2296326414" sldId="261"/>
            <ac:spMk id="8" creationId="{DC2D02DC-47D8-3FFC-2962-BDFCB5793557}"/>
          </ac:spMkLst>
        </pc:spChg>
        <pc:picChg chg="mod">
          <ac:chgData name="Brian Balok" userId="685ccb80-cfa1-454b-99b7-0120cbe7ee01" providerId="ADAL" clId="{EE09870F-44C6-423D-B7A8-59D4DA6BD39B}" dt="2023-12-07T19:09:25.740" v="5" actId="2711"/>
          <ac:picMkLst>
            <pc:docMk/>
            <pc:sldMk cId="2296326414" sldId="261"/>
            <ac:picMk id="4" creationId="{F60595F2-3076-8D3B-3A31-FB716C817BB8}"/>
          </ac:picMkLst>
        </pc:picChg>
      </pc:sldChg>
      <pc:sldChg chg="modSp">
        <pc:chgData name="Brian Balok" userId="685ccb80-cfa1-454b-99b7-0120cbe7ee01" providerId="ADAL" clId="{EE09870F-44C6-423D-B7A8-59D4DA6BD39B}" dt="2023-12-07T19:09:32.601" v="6" actId="2711"/>
        <pc:sldMkLst>
          <pc:docMk/>
          <pc:sldMk cId="3765697311" sldId="262"/>
        </pc:sldMkLst>
        <pc:spChg chg="mod">
          <ac:chgData name="Brian Balok" userId="685ccb80-cfa1-454b-99b7-0120cbe7ee01" providerId="ADAL" clId="{EE09870F-44C6-423D-B7A8-59D4DA6BD39B}" dt="2023-12-07T19:09:32.601" v="6" actId="2711"/>
          <ac:spMkLst>
            <pc:docMk/>
            <pc:sldMk cId="3765697311" sldId="262"/>
            <ac:spMk id="2" creationId="{E04EF237-2958-3772-3585-6B1B159653D0}"/>
          </ac:spMkLst>
        </pc:spChg>
        <pc:spChg chg="mod">
          <ac:chgData name="Brian Balok" userId="685ccb80-cfa1-454b-99b7-0120cbe7ee01" providerId="ADAL" clId="{EE09870F-44C6-423D-B7A8-59D4DA6BD39B}" dt="2023-12-07T19:09:32.601" v="6" actId="2711"/>
          <ac:spMkLst>
            <pc:docMk/>
            <pc:sldMk cId="3765697311" sldId="262"/>
            <ac:spMk id="4" creationId="{A6AC113B-99B7-067E-B5CA-05F9EF91984E}"/>
          </ac:spMkLst>
        </pc:spChg>
        <pc:spChg chg="mod">
          <ac:chgData name="Brian Balok" userId="685ccb80-cfa1-454b-99b7-0120cbe7ee01" providerId="ADAL" clId="{EE09870F-44C6-423D-B7A8-59D4DA6BD39B}" dt="2023-12-07T19:09:32.601" v="6" actId="2711"/>
          <ac:spMkLst>
            <pc:docMk/>
            <pc:sldMk cId="3765697311" sldId="262"/>
            <ac:spMk id="5" creationId="{4DE656D9-F4A4-CFBB-8679-3D719FEF5CDA}"/>
          </ac:spMkLst>
        </pc:spChg>
      </pc:sldChg>
      <pc:sldChg chg="modSp">
        <pc:chgData name="Brian Balok" userId="685ccb80-cfa1-454b-99b7-0120cbe7ee01" providerId="ADAL" clId="{EE09870F-44C6-423D-B7A8-59D4DA6BD39B}" dt="2023-12-07T19:09:44.488" v="7" actId="2711"/>
        <pc:sldMkLst>
          <pc:docMk/>
          <pc:sldMk cId="1243189986" sldId="263"/>
        </pc:sldMkLst>
        <pc:spChg chg="mod">
          <ac:chgData name="Brian Balok" userId="685ccb80-cfa1-454b-99b7-0120cbe7ee01" providerId="ADAL" clId="{EE09870F-44C6-423D-B7A8-59D4DA6BD39B}" dt="2023-12-07T19:09:44.488" v="7" actId="2711"/>
          <ac:spMkLst>
            <pc:docMk/>
            <pc:sldMk cId="1243189986" sldId="263"/>
            <ac:spMk id="2" creationId="{20F6C5C3-E498-EEF3-9143-E7D5BA57D549}"/>
          </ac:spMkLst>
        </pc:spChg>
        <pc:spChg chg="mod">
          <ac:chgData name="Brian Balok" userId="685ccb80-cfa1-454b-99b7-0120cbe7ee01" providerId="ADAL" clId="{EE09870F-44C6-423D-B7A8-59D4DA6BD39B}" dt="2023-12-07T19:09:44.488" v="7" actId="2711"/>
          <ac:spMkLst>
            <pc:docMk/>
            <pc:sldMk cId="1243189986" sldId="263"/>
            <ac:spMk id="4" creationId="{596E625E-8AA2-3291-DE2B-B708E18B2A55}"/>
          </ac:spMkLst>
        </pc:spChg>
        <pc:spChg chg="mod">
          <ac:chgData name="Brian Balok" userId="685ccb80-cfa1-454b-99b7-0120cbe7ee01" providerId="ADAL" clId="{EE09870F-44C6-423D-B7A8-59D4DA6BD39B}" dt="2023-12-07T19:09:44.488" v="7" actId="2711"/>
          <ac:spMkLst>
            <pc:docMk/>
            <pc:sldMk cId="1243189986" sldId="263"/>
            <ac:spMk id="5" creationId="{99010E0C-2D91-9998-F98C-1A902ED554CE}"/>
          </ac:spMkLst>
        </pc:spChg>
      </pc:sldChg>
    </pc:docChg>
  </pc:docChgLst>
  <pc:docChgLst>
    <pc:chgData name="Brian Balok" userId="685ccb80-cfa1-454b-99b7-0120cbe7ee01" providerId="ADAL" clId="{CD366B62-07EE-453F-A1ED-E9690A14436C}"/>
    <pc:docChg chg="undo custSel addSld delSld modSld">
      <pc:chgData name="Brian Balok" userId="685ccb80-cfa1-454b-99b7-0120cbe7ee01" providerId="ADAL" clId="{CD366B62-07EE-453F-A1ED-E9690A14436C}" dt="2023-11-16T20:27:09.104" v="88" actId="2696"/>
      <pc:docMkLst>
        <pc:docMk/>
      </pc:docMkLst>
      <pc:sldChg chg="modSp mod">
        <pc:chgData name="Brian Balok" userId="685ccb80-cfa1-454b-99b7-0120cbe7ee01" providerId="ADAL" clId="{CD366B62-07EE-453F-A1ED-E9690A14436C}" dt="2023-11-16T20:25:43.284" v="0" actId="208"/>
        <pc:sldMkLst>
          <pc:docMk/>
          <pc:sldMk cId="3765697311" sldId="262"/>
        </pc:sldMkLst>
        <pc:spChg chg="mod">
          <ac:chgData name="Brian Balok" userId="685ccb80-cfa1-454b-99b7-0120cbe7ee01" providerId="ADAL" clId="{CD366B62-07EE-453F-A1ED-E9690A14436C}" dt="2023-11-16T20:25:43.284" v="0" actId="208"/>
          <ac:spMkLst>
            <pc:docMk/>
            <pc:sldMk cId="3765697311" sldId="262"/>
            <ac:spMk id="5" creationId="{4DE656D9-F4A4-CFBB-8679-3D719FEF5CDA}"/>
          </ac:spMkLst>
        </pc:spChg>
      </pc:sldChg>
      <pc:sldChg chg="addSp delSp modSp new del mod">
        <pc:chgData name="Brian Balok" userId="685ccb80-cfa1-454b-99b7-0120cbe7ee01" providerId="ADAL" clId="{CD366B62-07EE-453F-A1ED-E9690A14436C}" dt="2023-11-16T20:27:09.104" v="88" actId="2696"/>
        <pc:sldMkLst>
          <pc:docMk/>
          <pc:sldMk cId="2823259215" sldId="264"/>
        </pc:sldMkLst>
        <pc:spChg chg="mod">
          <ac:chgData name="Brian Balok" userId="685ccb80-cfa1-454b-99b7-0120cbe7ee01" providerId="ADAL" clId="{CD366B62-07EE-453F-A1ED-E9690A14436C}" dt="2023-11-16T20:26:11.378" v="74" actId="20577"/>
          <ac:spMkLst>
            <pc:docMk/>
            <pc:sldMk cId="2823259215" sldId="264"/>
            <ac:spMk id="2" creationId="{3AD07CA0-1C4E-5D8B-4E90-602E40F96605}"/>
          </ac:spMkLst>
        </pc:spChg>
        <pc:spChg chg="del">
          <ac:chgData name="Brian Balok" userId="685ccb80-cfa1-454b-99b7-0120cbe7ee01" providerId="ADAL" clId="{CD366B62-07EE-453F-A1ED-E9690A14436C}" dt="2023-11-16T20:26:14.090" v="75" actId="478"/>
          <ac:spMkLst>
            <pc:docMk/>
            <pc:sldMk cId="2823259215" sldId="264"/>
            <ac:spMk id="3" creationId="{28C91CE6-BAF1-0984-32CF-F17B509FF6AD}"/>
          </ac:spMkLst>
        </pc:spChg>
        <pc:spChg chg="add mod">
          <ac:chgData name="Brian Balok" userId="685ccb80-cfa1-454b-99b7-0120cbe7ee01" providerId="ADAL" clId="{CD366B62-07EE-453F-A1ED-E9690A14436C}" dt="2023-11-16T20:26:26.062" v="78" actId="2711"/>
          <ac:spMkLst>
            <pc:docMk/>
            <pc:sldMk cId="2823259215" sldId="264"/>
            <ac:spMk id="4" creationId="{3E8FD8AD-2956-F1F2-1FD8-B35068C809E4}"/>
          </ac:spMkLst>
        </pc:spChg>
        <pc:spChg chg="add mod">
          <ac:chgData name="Brian Balok" userId="685ccb80-cfa1-454b-99b7-0120cbe7ee01" providerId="ADAL" clId="{CD366B62-07EE-453F-A1ED-E9690A14436C}" dt="2023-11-16T20:26:59.412" v="87" actId="207"/>
          <ac:spMkLst>
            <pc:docMk/>
            <pc:sldMk cId="2823259215" sldId="264"/>
            <ac:spMk id="5" creationId="{76D68335-35F4-982D-FABA-3AADB64D06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BF55A-28E9-7F49-B3B2-2C3DDBCE85B4}"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3A6D6-A4B5-3946-9B84-D1B7E7EBC049}" type="slidenum">
              <a:rPr lang="en-US" smtClean="0"/>
              <a:t>‹#›</a:t>
            </a:fld>
            <a:endParaRPr lang="en-US"/>
          </a:p>
        </p:txBody>
      </p:sp>
    </p:spTree>
    <p:extLst>
      <p:ext uri="{BB962C8B-B14F-4D97-AF65-F5344CB8AC3E}">
        <p14:creationId xmlns:p14="http://schemas.microsoft.com/office/powerpoint/2010/main" val="12323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picture containing airplane&#10;&#10;Description automatically generated">
            <a:extLst>
              <a:ext uri="{FF2B5EF4-FFF2-40B4-BE49-F238E27FC236}">
                <a16:creationId xmlns:a16="http://schemas.microsoft.com/office/drawing/2014/main" id="{1CB4696F-00E8-F81A-DE44-8E43CBEB5C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714"/>
            <a:ext cx="12192000" cy="6856572"/>
          </a:xfrm>
          <a:prstGeom prst="rect">
            <a:avLst/>
          </a:prstGeom>
        </p:spPr>
      </p:pic>
      <p:sp>
        <p:nvSpPr>
          <p:cNvPr id="3" name="Subtitle 2">
            <a:extLst>
              <a:ext uri="{FF2B5EF4-FFF2-40B4-BE49-F238E27FC236}">
                <a16:creationId xmlns:a16="http://schemas.microsoft.com/office/drawing/2014/main" id="{3717FFB0-63F9-CA65-0E02-6E0C1B5E3F9C}"/>
              </a:ext>
            </a:extLst>
          </p:cNvPr>
          <p:cNvSpPr>
            <a:spLocks noGrp="1"/>
          </p:cNvSpPr>
          <p:nvPr>
            <p:ph type="subTitle" idx="1"/>
          </p:nvPr>
        </p:nvSpPr>
        <p:spPr>
          <a:xfrm>
            <a:off x="1524000" y="4128940"/>
            <a:ext cx="9144000" cy="527901"/>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47E4F55C-25B2-4EDD-5783-27FDA524F6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49502" y="2224556"/>
            <a:ext cx="6292995" cy="1658823"/>
          </a:xfrm>
          <a:prstGeom prst="rect">
            <a:avLst/>
          </a:prstGeom>
        </p:spPr>
      </p:pic>
    </p:spTree>
    <p:extLst>
      <p:ext uri="{BB962C8B-B14F-4D97-AF65-F5344CB8AC3E}">
        <p14:creationId xmlns:p14="http://schemas.microsoft.com/office/powerpoint/2010/main" val="4089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6962-AD7F-5592-C8DD-2BC7875969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033D8-D20C-6C4A-9F41-D447F11D0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887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A0D01-EE85-562E-007E-34D3F612A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A8851-AAE8-E1B7-C178-20D25AD8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1F23D-B3A2-F359-9AF5-60672535642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A53ABE5-6872-5F4D-203C-13771D75A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837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E2FD-6A7A-4D7A-9699-0E198844DA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92890-A0FC-1952-9E31-C621B1985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463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EC90-2087-D139-C75F-60BE67906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0DA29-933C-2798-0272-8FDD035BD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D8E65-EC89-C3D9-C009-013F01A9E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83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B8C3-EDF1-86B3-6CA3-04736085B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F4D4D-9FAF-C17F-D39C-1708005DB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4708-5B54-6CA5-4832-35A780E2E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D3B4D-BC29-E817-4263-AE48B4522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6334D1-A74E-4F4C-CBE9-2D2E00EC5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41CA-F99A-73A0-B438-F7C03731FB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727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3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F053-8D51-13C2-EB8B-77D1CE0B0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1F1FBC-0F99-6773-1C70-D13DA0F23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E9CEA9-7385-D14A-C9A3-48B7E3703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26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EC19-4951-BA66-E8F9-36C39618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009A88-F128-DAD9-B1CA-37249170C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688FAC-7B1D-543C-5A05-BA3D4803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890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9344F-4AB7-F49F-D362-642D863D503A}"/>
              </a:ext>
            </a:extLst>
          </p:cNvPr>
          <p:cNvSpPr>
            <a:spLocks noGrp="1"/>
          </p:cNvSpPr>
          <p:nvPr>
            <p:ph type="title"/>
          </p:nvPr>
        </p:nvSpPr>
        <p:spPr>
          <a:xfrm>
            <a:off x="838200" y="252001"/>
            <a:ext cx="10515600" cy="8037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DDD5D2-CD15-2704-8DB5-D73315B20933}"/>
              </a:ext>
            </a:extLst>
          </p:cNvPr>
          <p:cNvSpPr>
            <a:spLocks noGrp="1"/>
          </p:cNvSpPr>
          <p:nvPr>
            <p:ph type="body" idx="1"/>
          </p:nvPr>
        </p:nvSpPr>
        <p:spPr>
          <a:xfrm>
            <a:off x="838200" y="1296698"/>
            <a:ext cx="10515600" cy="48802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a:extLst>
              <a:ext uri="{FF2B5EF4-FFF2-40B4-BE49-F238E27FC236}">
                <a16:creationId xmlns:a16="http://schemas.microsoft.com/office/drawing/2014/main" id="{036B6C78-7DB6-576E-E56C-951F1435E4CD}"/>
              </a:ext>
            </a:extLst>
          </p:cNvPr>
          <p:cNvCxnSpPr>
            <a:cxnSpLocks/>
          </p:cNvCxnSpPr>
          <p:nvPr userDrawn="1"/>
        </p:nvCxnSpPr>
        <p:spPr>
          <a:xfrm flipV="1">
            <a:off x="1391167" y="6567415"/>
            <a:ext cx="9264918" cy="1899"/>
          </a:xfrm>
          <a:prstGeom prst="line">
            <a:avLst/>
          </a:prstGeom>
          <a:ln w="19050">
            <a:solidFill>
              <a:srgbClr val="30BFE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5FA85D5-8E62-2CA7-FC86-FDB2F928BA7D}"/>
              </a:ext>
            </a:extLst>
          </p:cNvPr>
          <p:cNvSpPr txBox="1"/>
          <p:nvPr userDrawn="1"/>
        </p:nvSpPr>
        <p:spPr>
          <a:xfrm>
            <a:off x="10728459" y="6444304"/>
            <a:ext cx="1357045"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GHSP Confidential </a:t>
            </a:r>
          </a:p>
        </p:txBody>
      </p:sp>
      <p:pic>
        <p:nvPicPr>
          <p:cNvPr id="10" name="Picture 9">
            <a:extLst>
              <a:ext uri="{FF2B5EF4-FFF2-40B4-BE49-F238E27FC236}">
                <a16:creationId xmlns:a16="http://schemas.microsoft.com/office/drawing/2014/main" id="{1A31785E-B98C-0D77-AF4B-F74F204F93E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1820" y="6424090"/>
            <a:ext cx="1040674" cy="274320"/>
          </a:xfrm>
          <a:prstGeom prst="rect">
            <a:avLst/>
          </a:prstGeom>
        </p:spPr>
      </p:pic>
    </p:spTree>
    <p:extLst>
      <p:ext uri="{BB962C8B-B14F-4D97-AF65-F5344CB8AC3E}">
        <p14:creationId xmlns:p14="http://schemas.microsoft.com/office/powerpoint/2010/main" val="410993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p:titleStyle>
    <p:body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C148D8-B436-E636-4A0C-2ACD13C26664}"/>
              </a:ext>
            </a:extLst>
          </p:cNvPr>
          <p:cNvSpPr>
            <a:spLocks noGrp="1"/>
          </p:cNvSpPr>
          <p:nvPr>
            <p:ph type="subTitle" idx="1"/>
          </p:nvPr>
        </p:nvSpPr>
        <p:spPr/>
        <p:txBody>
          <a:bodyPr>
            <a:normAutofit fontScale="62500" lnSpcReduction="20000"/>
          </a:bodyPr>
          <a:lstStyle/>
          <a:p>
            <a:r>
              <a:rPr lang="en-US" dirty="0">
                <a:latin typeface="Arial" panose="020B0604020202020204" pitchFamily="34" charset="0"/>
                <a:cs typeface="Arial" panose="020B0604020202020204" pitchFamily="34" charset="0"/>
              </a:rPr>
              <a:t>Supplier Request for Engineering Approval Process SREA</a:t>
            </a:r>
          </a:p>
          <a:p>
            <a:r>
              <a:rPr lang="en-US" dirty="0">
                <a:latin typeface="Arial" panose="020B0604020202020204" pitchFamily="34" charset="0"/>
                <a:cs typeface="Arial" panose="020B0604020202020204" pitchFamily="34" charset="0"/>
              </a:rPr>
              <a:t>Self paced training module</a:t>
            </a:r>
          </a:p>
        </p:txBody>
      </p:sp>
    </p:spTree>
    <p:extLst>
      <p:ext uri="{BB962C8B-B14F-4D97-AF65-F5344CB8AC3E}">
        <p14:creationId xmlns:p14="http://schemas.microsoft.com/office/powerpoint/2010/main" val="249730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BE920-3200-3365-08AA-23266620304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Training Objectives</a:t>
            </a:r>
          </a:p>
        </p:txBody>
      </p:sp>
      <p:sp>
        <p:nvSpPr>
          <p:cNvPr id="4" name="Rectangle 3">
            <a:extLst>
              <a:ext uri="{FF2B5EF4-FFF2-40B4-BE49-F238E27FC236}">
                <a16:creationId xmlns:a16="http://schemas.microsoft.com/office/drawing/2014/main" id="{A620B34F-370C-2B31-C9CE-D968F58ED44E}"/>
              </a:ext>
            </a:extLst>
          </p:cNvPr>
          <p:cNvSpPr>
            <a:spLocks noChangeArrowheads="1"/>
          </p:cNvSpPr>
          <p:nvPr/>
        </p:nvSpPr>
        <p:spPr bwMode="auto">
          <a:xfrm>
            <a:off x="446632" y="1349828"/>
            <a:ext cx="10735174" cy="3970960"/>
          </a:xfrm>
          <a:prstGeom prst="rect">
            <a:avLst/>
          </a:prstGeom>
          <a:noFill/>
          <a:ln w="9525">
            <a:noFill/>
            <a:miter lim="800000"/>
            <a:headEnd/>
            <a:tailEnd/>
          </a:ln>
          <a:effectLst/>
        </p:spPr>
        <p:txBody>
          <a:bodyPr wrap="square" lIns="92075" tIns="46038" rIns="92075" bIns="46038">
            <a:spAutoFit/>
          </a:bodyPr>
          <a:lstStyle/>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Describe what the SREA process is and is NOT</a:t>
            </a:r>
          </a:p>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Define when an SREA form is required</a:t>
            </a:r>
          </a:p>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Identify the Pre-Work required to be done PRIOR to preparing the request</a:t>
            </a:r>
          </a:p>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Describe the process flow with responsibilities (GHSP or Supplier) from start to finish</a:t>
            </a:r>
          </a:p>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Review Strategies for gaining first time SREA approval</a:t>
            </a:r>
          </a:p>
          <a:p>
            <a:pPr marL="914400" lvl="1" indent="-457200">
              <a:buClr>
                <a:schemeClr val="tx1"/>
              </a:buClr>
              <a:buFont typeface="Arial" panose="020B0604020202020204" pitchFamily="34" charset="0"/>
              <a:buChar char="•"/>
              <a:defRPr/>
            </a:pPr>
            <a:r>
              <a:rPr lang="en-US" sz="2800" b="0" dirty="0">
                <a:latin typeface="Arial" panose="020B0604020202020204" pitchFamily="34" charset="0"/>
                <a:cs typeface="Arial" panose="020B0604020202020204" pitchFamily="34" charset="0"/>
              </a:rPr>
              <a:t>Provide Master “Good” Examples</a:t>
            </a:r>
          </a:p>
          <a:p>
            <a:pPr lvl="1">
              <a:buClr>
                <a:schemeClr val="accent1"/>
              </a:buClr>
              <a:defRPr/>
            </a:pPr>
            <a:endParaRPr lang="en-US" sz="2800" b="0" dirty="0">
              <a:solidFill>
                <a:srgbClr val="00006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814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and is Not an SREA?</a:t>
            </a:r>
          </a:p>
        </p:txBody>
      </p:sp>
      <p:sp>
        <p:nvSpPr>
          <p:cNvPr id="4" name="Rectangle 2">
            <a:extLst>
              <a:ext uri="{FF2B5EF4-FFF2-40B4-BE49-F238E27FC236}">
                <a16:creationId xmlns:a16="http://schemas.microsoft.com/office/drawing/2014/main" id="{256A3FD6-80AD-DCC0-5153-E940692E1276}"/>
              </a:ext>
            </a:extLst>
          </p:cNvPr>
          <p:cNvSpPr>
            <a:spLocks noChangeArrowheads="1"/>
          </p:cNvSpPr>
          <p:nvPr/>
        </p:nvSpPr>
        <p:spPr bwMode="auto">
          <a:xfrm>
            <a:off x="941569" y="1158240"/>
            <a:ext cx="10144442"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t">
              <a:spcBef>
                <a:spcPct val="0"/>
              </a:spcBef>
              <a:buFontTx/>
              <a:buNone/>
            </a:pPr>
            <a:r>
              <a:rPr lang="en-US" altLang="en-US" sz="2800" dirty="0">
                <a:latin typeface="Arial" panose="020B0604020202020204" pitchFamily="34" charset="0"/>
                <a:cs typeface="Arial" panose="020B0604020202020204" pitchFamily="34" charset="0"/>
              </a:rPr>
              <a:t>An SREA is a process to identify, PLAN, and communicate a request  to implement a PERMANENT  product and/or process change that falls underneath the scope of AIAG PPAP.</a:t>
            </a:r>
          </a:p>
          <a:p>
            <a:pPr fontAlgn="t">
              <a:spcBef>
                <a:spcPct val="0"/>
              </a:spcBef>
              <a:buFontTx/>
              <a:buNone/>
            </a:pPr>
            <a:endParaRPr lang="en-US" altLang="en-US" sz="2800" dirty="0">
              <a:latin typeface="Arial" panose="020B0604020202020204" pitchFamily="34" charset="0"/>
              <a:cs typeface="Arial" panose="020B0604020202020204" pitchFamily="34" charset="0"/>
            </a:endParaRPr>
          </a:p>
          <a:p>
            <a:pPr fontAlgn="t">
              <a:spcBef>
                <a:spcPct val="0"/>
              </a:spcBef>
              <a:buFontTx/>
              <a:buNone/>
            </a:pPr>
            <a:r>
              <a:rPr lang="en-US" altLang="en-US" sz="2800" dirty="0">
                <a:latin typeface="Arial" panose="020B0604020202020204" pitchFamily="34" charset="0"/>
                <a:cs typeface="Arial" panose="020B0604020202020204" pitchFamily="34" charset="0"/>
              </a:rPr>
              <a:t>The results of the planning process are identified on the SREA form along with a timing plan and validation plan (if validation testing applies)</a:t>
            </a:r>
          </a:p>
          <a:p>
            <a:pPr fontAlgn="t">
              <a:spcBef>
                <a:spcPct val="0"/>
              </a:spcBef>
              <a:buFontTx/>
              <a:buNone/>
            </a:pPr>
            <a:endParaRPr lang="en-US" altLang="en-US" sz="2800" dirty="0">
              <a:latin typeface="Arial" panose="020B0604020202020204" pitchFamily="34" charset="0"/>
              <a:cs typeface="Arial" panose="020B0604020202020204" pitchFamily="34" charset="0"/>
            </a:endParaRPr>
          </a:p>
          <a:p>
            <a:pPr fontAlgn="t">
              <a:spcBef>
                <a:spcPct val="0"/>
              </a:spcBef>
              <a:buFontTx/>
              <a:buNone/>
            </a:pPr>
            <a:r>
              <a:rPr lang="en-US" altLang="en-US" sz="2800" b="1" dirty="0">
                <a:latin typeface="Arial" panose="020B0604020202020204" pitchFamily="34" charset="0"/>
                <a:cs typeface="Arial" panose="020B0604020202020204" pitchFamily="34" charset="0"/>
              </a:rPr>
              <a:t>The SREA is not applicable to temporary changes</a:t>
            </a:r>
          </a:p>
          <a:p>
            <a:pPr fontAlgn="t">
              <a:spcBef>
                <a:spcPct val="0"/>
              </a:spcBef>
              <a:buFontTx/>
              <a:buNone/>
            </a:pPr>
            <a:r>
              <a:rPr lang="en-US" altLang="en-US" sz="2800" dirty="0">
                <a:latin typeface="Arial" panose="020B0604020202020204" pitchFamily="34" charset="0"/>
                <a:cs typeface="Arial" panose="020B0604020202020204" pitchFamily="34" charset="0"/>
              </a:rPr>
              <a:t>	The Supplier Deviation Process applies </a:t>
            </a:r>
          </a:p>
        </p:txBody>
      </p:sp>
    </p:spTree>
    <p:extLst>
      <p:ext uri="{BB962C8B-B14F-4D97-AF65-F5344CB8AC3E}">
        <p14:creationId xmlns:p14="http://schemas.microsoft.com/office/powerpoint/2010/main" val="294167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the Purpose?</a:t>
            </a:r>
          </a:p>
        </p:txBody>
      </p:sp>
      <p:sp>
        <p:nvSpPr>
          <p:cNvPr id="4" name="Rectangle 3">
            <a:extLst>
              <a:ext uri="{FF2B5EF4-FFF2-40B4-BE49-F238E27FC236}">
                <a16:creationId xmlns:a16="http://schemas.microsoft.com/office/drawing/2014/main" id="{8959DE79-CBEB-184E-63C2-A36D1AC90999}"/>
              </a:ext>
            </a:extLst>
          </p:cNvPr>
          <p:cNvSpPr>
            <a:spLocks noChangeArrowheads="1"/>
          </p:cNvSpPr>
          <p:nvPr/>
        </p:nvSpPr>
        <p:spPr bwMode="auto">
          <a:xfrm>
            <a:off x="557303" y="1186428"/>
            <a:ext cx="10990263" cy="341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marL="400050" indent="158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Clr>
                <a:schemeClr val="accent1"/>
              </a:buClr>
              <a:buFontTx/>
              <a:buNone/>
            </a:pPr>
            <a:r>
              <a:rPr lang="en-US" altLang="en-US" sz="2800" b="0" dirty="0">
                <a:latin typeface="Arial" panose="020B0604020202020204" pitchFamily="34" charset="0"/>
                <a:cs typeface="Arial" panose="020B0604020202020204" pitchFamily="34" charset="0"/>
              </a:rPr>
              <a:t>The SREA process is to demonstrate that you, as a supplier, proactively communicate the desire to make a change and that it shows the work plan to execute the expectations of the Production Part Approval Process (PPAP)*. The objective is to gain approval to proceed with the plan to change.</a:t>
            </a:r>
          </a:p>
          <a:p>
            <a:pPr>
              <a:spcBef>
                <a:spcPct val="0"/>
              </a:spcBef>
              <a:buClr>
                <a:schemeClr val="accent1"/>
              </a:buClr>
              <a:buFontTx/>
              <a:buNone/>
            </a:pPr>
            <a:endParaRPr lang="en-US" altLang="en-US" sz="2800" b="0" dirty="0">
              <a:solidFill>
                <a:srgbClr val="000066"/>
              </a:solidFill>
              <a:latin typeface="Arial" panose="020B0604020202020204" pitchFamily="34" charset="0"/>
              <a:cs typeface="Arial" panose="020B0604020202020204" pitchFamily="34" charset="0"/>
            </a:endParaRPr>
          </a:p>
          <a:p>
            <a:pPr>
              <a:spcBef>
                <a:spcPct val="0"/>
              </a:spcBef>
              <a:buClr>
                <a:schemeClr val="accent1"/>
              </a:buClr>
              <a:buFontTx/>
              <a:buNone/>
            </a:pPr>
            <a:r>
              <a:rPr lang="en-US" altLang="en-US" sz="2400" b="1" i="1" dirty="0">
                <a:latin typeface="Arial" panose="020B0604020202020204" pitchFamily="34" charset="0"/>
                <a:cs typeface="Arial" panose="020B0604020202020204" pitchFamily="34" charset="0"/>
              </a:rPr>
              <a:t>Failure to follow this process has the potential of creating a recall event (worst case) and creates chaos for GHSP and our customers.</a:t>
            </a:r>
          </a:p>
        </p:txBody>
      </p:sp>
      <p:sp>
        <p:nvSpPr>
          <p:cNvPr id="5" name="TextBox 1">
            <a:extLst>
              <a:ext uri="{FF2B5EF4-FFF2-40B4-BE49-F238E27FC236}">
                <a16:creationId xmlns:a16="http://schemas.microsoft.com/office/drawing/2014/main" id="{E0DA3705-8342-1E7E-F6F3-ED16BACB20E7}"/>
              </a:ext>
            </a:extLst>
          </p:cNvPr>
          <p:cNvSpPr txBox="1">
            <a:spLocks noChangeArrowheads="1"/>
          </p:cNvSpPr>
          <p:nvPr/>
        </p:nvSpPr>
        <p:spPr bwMode="auto">
          <a:xfrm>
            <a:off x="1164771" y="5899377"/>
            <a:ext cx="98428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dirty="0">
                <a:latin typeface="Arial" panose="020B0604020202020204" pitchFamily="34" charset="0"/>
                <a:cs typeface="Arial" panose="020B0604020202020204" pitchFamily="34" charset="0"/>
              </a:rPr>
              <a:t>* Refer to Section 3 –Customer Notification and Submission Requirements.  AIAG PPAP Manual 4</a:t>
            </a:r>
            <a:r>
              <a:rPr lang="en-US" altLang="en-US" sz="1200" baseline="30000" dirty="0">
                <a:latin typeface="Arial" panose="020B0604020202020204" pitchFamily="34" charset="0"/>
                <a:cs typeface="Arial" panose="020B0604020202020204" pitchFamily="34" charset="0"/>
              </a:rPr>
              <a:t>th</a:t>
            </a:r>
            <a:r>
              <a:rPr lang="en-US" altLang="en-US" sz="1200" dirty="0">
                <a:latin typeface="Arial" panose="020B0604020202020204" pitchFamily="34" charset="0"/>
                <a:cs typeface="Arial" panose="020B0604020202020204" pitchFamily="34" charset="0"/>
              </a:rPr>
              <a:t> Edition</a:t>
            </a:r>
          </a:p>
        </p:txBody>
      </p:sp>
    </p:spTree>
    <p:extLst>
      <p:ext uri="{BB962C8B-B14F-4D97-AF65-F5344CB8AC3E}">
        <p14:creationId xmlns:p14="http://schemas.microsoft.com/office/powerpoint/2010/main" val="213365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52945-371B-21A8-488E-92BD4BABB91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When is SREA Started?</a:t>
            </a:r>
          </a:p>
        </p:txBody>
      </p:sp>
      <p:sp>
        <p:nvSpPr>
          <p:cNvPr id="4" name="TextBox 5">
            <a:extLst>
              <a:ext uri="{FF2B5EF4-FFF2-40B4-BE49-F238E27FC236}">
                <a16:creationId xmlns:a16="http://schemas.microsoft.com/office/drawing/2014/main" id="{45CA140C-011B-E753-A568-B95BCB06529F}"/>
              </a:ext>
            </a:extLst>
          </p:cNvPr>
          <p:cNvSpPr txBox="1">
            <a:spLocks noChangeArrowheads="1"/>
          </p:cNvSpPr>
          <p:nvPr/>
        </p:nvSpPr>
        <p:spPr bwMode="auto">
          <a:xfrm>
            <a:off x="960120" y="1147355"/>
            <a:ext cx="1039368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400" b="1" dirty="0">
                <a:latin typeface="Arial" panose="020B0604020202020204" pitchFamily="34" charset="0"/>
                <a:cs typeface="Arial" panose="020B0604020202020204" pitchFamily="34" charset="0"/>
              </a:rPr>
              <a:t>After </a:t>
            </a:r>
            <a:r>
              <a:rPr lang="en-US" altLang="en-US" sz="2400" b="0" dirty="0">
                <a:latin typeface="Arial" panose="020B0604020202020204" pitchFamily="34" charset="0"/>
                <a:cs typeface="Arial" panose="020B0604020202020204" pitchFamily="34" charset="0"/>
              </a:rPr>
              <a:t>a decision to change has been made by supplier</a:t>
            </a:r>
          </a:p>
          <a:p>
            <a:pPr>
              <a:spcBef>
                <a:spcPct val="0"/>
              </a:spcBef>
            </a:pPr>
            <a:endParaRPr lang="en-US" altLang="en-US" sz="2400" b="0" u="sng" dirty="0">
              <a:latin typeface="Arial" panose="020B0604020202020204" pitchFamily="34" charset="0"/>
              <a:cs typeface="Arial" panose="020B0604020202020204" pitchFamily="34" charset="0"/>
            </a:endParaRPr>
          </a:p>
          <a:p>
            <a:pPr>
              <a:spcBef>
                <a:spcPct val="0"/>
              </a:spcBef>
            </a:pPr>
            <a:r>
              <a:rPr lang="en-US" altLang="en-US" sz="2400" b="1" dirty="0">
                <a:latin typeface="Arial" panose="020B0604020202020204" pitchFamily="34" charset="0"/>
                <a:cs typeface="Arial" panose="020B0604020202020204" pitchFamily="34" charset="0"/>
              </a:rPr>
              <a:t>Before</a:t>
            </a:r>
            <a:r>
              <a:rPr lang="en-US" altLang="en-US" sz="2400" dirty="0">
                <a:latin typeface="Arial" panose="020B0604020202020204" pitchFamily="34" charset="0"/>
                <a:cs typeface="Arial" panose="020B0604020202020204" pitchFamily="34" charset="0"/>
              </a:rPr>
              <a:t> </a:t>
            </a:r>
            <a:r>
              <a:rPr lang="en-US" altLang="en-US" sz="2400" b="0" dirty="0">
                <a:latin typeface="Arial" panose="020B0604020202020204" pitchFamily="34" charset="0"/>
                <a:cs typeface="Arial" panose="020B0604020202020204" pitchFamily="34" charset="0"/>
              </a:rPr>
              <a:t>a change has been started</a:t>
            </a:r>
          </a:p>
          <a:p>
            <a:pPr>
              <a:spcBef>
                <a:spcPct val="0"/>
              </a:spcBef>
            </a:pPr>
            <a:endParaRPr lang="en-US" altLang="en-US" sz="2400" b="0" dirty="0">
              <a:latin typeface="Arial" panose="020B0604020202020204" pitchFamily="34" charset="0"/>
              <a:cs typeface="Arial" panose="020B0604020202020204" pitchFamily="34" charset="0"/>
            </a:endParaRPr>
          </a:p>
          <a:p>
            <a:pPr>
              <a:spcBef>
                <a:spcPct val="0"/>
              </a:spcBef>
            </a:pPr>
            <a:endParaRPr lang="en-US" altLang="en-US" sz="2400" b="0" dirty="0">
              <a:latin typeface="Arial" panose="020B0604020202020204" pitchFamily="34" charset="0"/>
              <a:cs typeface="Arial" panose="020B0604020202020204" pitchFamily="34" charset="0"/>
            </a:endParaRPr>
          </a:p>
          <a:p>
            <a:pPr>
              <a:spcBef>
                <a:spcPct val="0"/>
              </a:spcBef>
            </a:pPr>
            <a:r>
              <a:rPr lang="en-US" altLang="en-US" sz="2400" b="1" dirty="0">
                <a:latin typeface="Arial" panose="020B0604020202020204" pitchFamily="34" charset="0"/>
                <a:cs typeface="Arial" panose="020B0604020202020204" pitchFamily="34" charset="0"/>
              </a:rPr>
              <a:t>Before </a:t>
            </a:r>
            <a:r>
              <a:rPr lang="en-US" altLang="en-US" sz="2400" b="0" dirty="0">
                <a:latin typeface="Arial" panose="020B0604020202020204" pitchFamily="34" charset="0"/>
                <a:cs typeface="Arial" panose="020B0604020202020204" pitchFamily="34" charset="0"/>
              </a:rPr>
              <a:t>a change has been implemented or completed</a:t>
            </a:r>
          </a:p>
          <a:p>
            <a:pPr>
              <a:spcBef>
                <a:spcPct val="0"/>
              </a:spcBef>
            </a:pPr>
            <a:endParaRPr lang="en-US" altLang="en-US" sz="2400" b="0" dirty="0">
              <a:latin typeface="Arial" panose="020B0604020202020204" pitchFamily="34" charset="0"/>
              <a:cs typeface="Arial" panose="020B0604020202020204" pitchFamily="34" charset="0"/>
            </a:endParaRPr>
          </a:p>
          <a:p>
            <a:pPr>
              <a:spcBef>
                <a:spcPct val="0"/>
              </a:spcBef>
            </a:pPr>
            <a:endParaRPr lang="en-US" altLang="en-US" sz="2400" b="0" dirty="0">
              <a:latin typeface="Arial" panose="020B0604020202020204" pitchFamily="34" charset="0"/>
              <a:cs typeface="Arial" panose="020B0604020202020204" pitchFamily="34" charset="0"/>
            </a:endParaRPr>
          </a:p>
          <a:p>
            <a:pPr>
              <a:spcBef>
                <a:spcPct val="0"/>
              </a:spcBef>
              <a:buFont typeface="Wingdings" panose="05000000000000000000" pitchFamily="2" charset="2"/>
              <a:buChar char="ü"/>
            </a:pPr>
            <a:r>
              <a:rPr lang="en-US" altLang="en-US" sz="2000" b="0" i="1" dirty="0">
                <a:latin typeface="Arial" panose="020B0604020202020204" pitchFamily="34" charset="0"/>
                <a:cs typeface="Arial" panose="020B0604020202020204" pitchFamily="34" charset="0"/>
              </a:rPr>
              <a:t>When the change falls under the scope of AIAG PPAP (latest edition) or GHSP Supplier Manual publications post 4/1/2014 found on www.ghsp.com</a:t>
            </a:r>
          </a:p>
        </p:txBody>
      </p:sp>
    </p:spTree>
    <p:extLst>
      <p:ext uri="{BB962C8B-B14F-4D97-AF65-F5344CB8AC3E}">
        <p14:creationId xmlns:p14="http://schemas.microsoft.com/office/powerpoint/2010/main" val="245368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EC192-B753-FDF9-0C43-F814F6B0D8F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Supplier SREA Process Flow</a:t>
            </a:r>
          </a:p>
        </p:txBody>
      </p:sp>
      <p:pic>
        <p:nvPicPr>
          <p:cNvPr id="4" name="Picture 5">
            <a:extLst>
              <a:ext uri="{FF2B5EF4-FFF2-40B4-BE49-F238E27FC236}">
                <a16:creationId xmlns:a16="http://schemas.microsoft.com/office/drawing/2014/main" id="{F60595F2-3076-8D3B-3A31-FB716C817B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375" y="1000126"/>
            <a:ext cx="4264025" cy="5367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5" name="TextBox 1">
            <a:extLst>
              <a:ext uri="{FF2B5EF4-FFF2-40B4-BE49-F238E27FC236}">
                <a16:creationId xmlns:a16="http://schemas.microsoft.com/office/drawing/2014/main" id="{42FD39E6-0831-1FEE-0A01-6D23678713ED}"/>
              </a:ext>
            </a:extLst>
          </p:cNvPr>
          <p:cNvSpPr txBox="1">
            <a:spLocks noChangeArrowheads="1"/>
          </p:cNvSpPr>
          <p:nvPr/>
        </p:nvSpPr>
        <p:spPr bwMode="auto">
          <a:xfrm>
            <a:off x="5943600" y="1981200"/>
            <a:ext cx="1114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b="1" dirty="0">
                <a:latin typeface="Arial" panose="020B0604020202020204" pitchFamily="34" charset="0"/>
                <a:cs typeface="Arial" panose="020B0604020202020204" pitchFamily="34" charset="0"/>
              </a:rPr>
              <a:t>PLAN</a:t>
            </a:r>
          </a:p>
        </p:txBody>
      </p:sp>
      <p:sp>
        <p:nvSpPr>
          <p:cNvPr id="6" name="TextBox 13">
            <a:extLst>
              <a:ext uri="{FF2B5EF4-FFF2-40B4-BE49-F238E27FC236}">
                <a16:creationId xmlns:a16="http://schemas.microsoft.com/office/drawing/2014/main" id="{0356106C-E5C6-A902-2A53-6232BD44DBEA}"/>
              </a:ext>
            </a:extLst>
          </p:cNvPr>
          <p:cNvSpPr txBox="1">
            <a:spLocks noChangeArrowheads="1"/>
          </p:cNvSpPr>
          <p:nvPr/>
        </p:nvSpPr>
        <p:spPr bwMode="auto">
          <a:xfrm>
            <a:off x="5943600" y="4338638"/>
            <a:ext cx="1114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b="1">
                <a:latin typeface="Arial" panose="020B0604020202020204" pitchFamily="34" charset="0"/>
                <a:cs typeface="Arial" panose="020B0604020202020204" pitchFamily="34" charset="0"/>
              </a:rPr>
              <a:t>DO</a:t>
            </a:r>
          </a:p>
        </p:txBody>
      </p:sp>
      <p:sp>
        <p:nvSpPr>
          <p:cNvPr id="7" name="TextBox 14">
            <a:extLst>
              <a:ext uri="{FF2B5EF4-FFF2-40B4-BE49-F238E27FC236}">
                <a16:creationId xmlns:a16="http://schemas.microsoft.com/office/drawing/2014/main" id="{C0993C32-41C2-3112-527C-A9EC9D10F91A}"/>
              </a:ext>
            </a:extLst>
          </p:cNvPr>
          <p:cNvSpPr txBox="1">
            <a:spLocks noChangeArrowheads="1"/>
          </p:cNvSpPr>
          <p:nvPr/>
        </p:nvSpPr>
        <p:spPr bwMode="auto">
          <a:xfrm>
            <a:off x="5943600" y="5024438"/>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b="1">
                <a:latin typeface="Arial" panose="020B0604020202020204" pitchFamily="34" charset="0"/>
                <a:cs typeface="Arial" panose="020B0604020202020204" pitchFamily="34" charset="0"/>
              </a:rPr>
              <a:t>CHECK</a:t>
            </a:r>
          </a:p>
        </p:txBody>
      </p:sp>
      <p:sp>
        <p:nvSpPr>
          <p:cNvPr id="8" name="TextBox 15">
            <a:extLst>
              <a:ext uri="{FF2B5EF4-FFF2-40B4-BE49-F238E27FC236}">
                <a16:creationId xmlns:a16="http://schemas.microsoft.com/office/drawing/2014/main" id="{DC2D02DC-47D8-3FFC-2962-BDFCB5793557}"/>
              </a:ext>
            </a:extLst>
          </p:cNvPr>
          <p:cNvSpPr txBox="1">
            <a:spLocks noChangeArrowheads="1"/>
          </p:cNvSpPr>
          <p:nvPr/>
        </p:nvSpPr>
        <p:spPr bwMode="auto">
          <a:xfrm>
            <a:off x="5943600" y="6015038"/>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b="1" dirty="0">
                <a:latin typeface="Arial" panose="020B0604020202020204" pitchFamily="34" charset="0"/>
                <a:cs typeface="Arial" panose="020B0604020202020204" pitchFamily="34" charset="0"/>
              </a:rPr>
              <a:t>ACT</a:t>
            </a:r>
          </a:p>
        </p:txBody>
      </p:sp>
    </p:spTree>
    <p:extLst>
      <p:ext uri="{BB962C8B-B14F-4D97-AF65-F5344CB8AC3E}">
        <p14:creationId xmlns:p14="http://schemas.microsoft.com/office/powerpoint/2010/main" val="229632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EF237-2958-3772-3585-6B1B159653D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General Situations when a SREA is Required (not all inclusive)</a:t>
            </a:r>
          </a:p>
        </p:txBody>
      </p:sp>
      <p:sp>
        <p:nvSpPr>
          <p:cNvPr id="4" name="TextBox 5">
            <a:extLst>
              <a:ext uri="{FF2B5EF4-FFF2-40B4-BE49-F238E27FC236}">
                <a16:creationId xmlns:a16="http://schemas.microsoft.com/office/drawing/2014/main" id="{A6AC113B-99B7-067E-B5CA-05F9EF91984E}"/>
              </a:ext>
            </a:extLst>
          </p:cNvPr>
          <p:cNvSpPr txBox="1">
            <a:spLocks noChangeArrowheads="1"/>
          </p:cNvSpPr>
          <p:nvPr/>
        </p:nvSpPr>
        <p:spPr bwMode="auto">
          <a:xfrm>
            <a:off x="838200" y="1412875"/>
            <a:ext cx="7748587"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buFont typeface="Arial" panose="020B0604020202020204" pitchFamily="34" charset="0"/>
              <a:buChar char="•"/>
              <a:defRPr/>
            </a:pPr>
            <a:r>
              <a:rPr lang="en-US" altLang="en-US" b="0" dirty="0">
                <a:latin typeface="Arial" panose="020B0604020202020204" pitchFamily="34" charset="0"/>
                <a:cs typeface="Arial" panose="020B0604020202020204" pitchFamily="34" charset="0"/>
              </a:rPr>
              <a:t>Change in manufacturing location from one address to another.</a:t>
            </a:r>
          </a:p>
          <a:p>
            <a:pPr>
              <a:buFont typeface="Arial" panose="020B0604020202020204" pitchFamily="34" charset="0"/>
              <a:buChar char="•"/>
              <a:defRPr/>
            </a:pPr>
            <a:r>
              <a:rPr lang="en-US" altLang="en-US" b="0" dirty="0">
                <a:latin typeface="Arial" panose="020B0604020202020204" pitchFamily="34" charset="0"/>
                <a:cs typeface="Arial" panose="020B0604020202020204" pitchFamily="34" charset="0"/>
              </a:rPr>
              <a:t>Changing the manufacturing process sequence.</a:t>
            </a:r>
          </a:p>
          <a:p>
            <a:pPr>
              <a:buFont typeface="Arial" panose="020B0604020202020204" pitchFamily="34" charset="0"/>
              <a:buChar char="•"/>
              <a:defRPr/>
            </a:pPr>
            <a:r>
              <a:rPr lang="en-US" altLang="en-US" b="0" dirty="0">
                <a:latin typeface="Arial" panose="020B0604020202020204" pitchFamily="34" charset="0"/>
                <a:cs typeface="Arial" panose="020B0604020202020204" pitchFamily="34" charset="0"/>
              </a:rPr>
              <a:t>Changing the control plan, such as frequency, evaluation technique or reaction plan.</a:t>
            </a:r>
          </a:p>
          <a:p>
            <a:pPr>
              <a:buFont typeface="Arial" panose="020B0604020202020204" pitchFamily="34" charset="0"/>
              <a:buChar char="•"/>
              <a:defRPr/>
            </a:pPr>
            <a:r>
              <a:rPr lang="en-US" altLang="en-US" b="0" dirty="0">
                <a:latin typeface="Arial" panose="020B0604020202020204" pitchFamily="34" charset="0"/>
                <a:cs typeface="Arial" panose="020B0604020202020204" pitchFamily="34" charset="0"/>
              </a:rPr>
              <a:t>Correction of a discrepancy on a previously submitted part.</a:t>
            </a:r>
          </a:p>
          <a:p>
            <a:pPr>
              <a:buFont typeface="Arial" panose="020B0604020202020204" pitchFamily="34" charset="0"/>
              <a:buChar char="•"/>
              <a:defRPr/>
            </a:pPr>
            <a:r>
              <a:rPr lang="en-US" altLang="en-US" b="0" dirty="0">
                <a:latin typeface="Arial" panose="020B0604020202020204" pitchFamily="34" charset="0"/>
                <a:cs typeface="Arial" panose="020B0604020202020204" pitchFamily="34" charset="0"/>
              </a:rPr>
              <a:t>Change to design records, specifications or materials.</a:t>
            </a:r>
          </a:p>
          <a:p>
            <a:pPr>
              <a:buFont typeface="Arial" panose="020B0604020202020204" pitchFamily="34" charset="0"/>
              <a:buChar char="•"/>
              <a:defRPr/>
            </a:pPr>
            <a:r>
              <a:rPr lang="en-US" altLang="en-US" sz="2000" b="0" i="1" dirty="0">
                <a:latin typeface="Arial" panose="020B0604020202020204" pitchFamily="34" charset="0"/>
                <a:cs typeface="Arial" panose="020B0604020202020204" pitchFamily="34" charset="0"/>
              </a:rPr>
              <a:t>The above situations includes Sub-Tier N as well.</a:t>
            </a:r>
          </a:p>
          <a:p>
            <a:pPr>
              <a:buFont typeface="Arial" panose="020B0604020202020204" pitchFamily="34" charset="0"/>
              <a:buChar char="•"/>
              <a:defRPr/>
            </a:pPr>
            <a:r>
              <a:rPr lang="en-US" altLang="en-US" sz="2000" b="0" i="1" dirty="0">
                <a:latin typeface="Arial" panose="020B0604020202020204" pitchFamily="34" charset="0"/>
                <a:cs typeface="Arial" panose="020B0604020202020204" pitchFamily="34" charset="0"/>
              </a:rPr>
              <a:t>	</a:t>
            </a:r>
            <a:r>
              <a:rPr lang="en-US" altLang="en-US" sz="2000" i="1" dirty="0">
                <a:latin typeface="Arial" panose="020B0604020202020204" pitchFamily="34" charset="0"/>
                <a:cs typeface="Arial" panose="020B0604020202020204" pitchFamily="34" charset="0"/>
              </a:rPr>
              <a:t>Don’t</a:t>
            </a:r>
            <a:r>
              <a:rPr lang="en-US" altLang="en-US" sz="2000" b="0" i="1" dirty="0">
                <a:latin typeface="Arial" panose="020B0604020202020204" pitchFamily="34" charset="0"/>
                <a:cs typeface="Arial" panose="020B0604020202020204" pitchFamily="34" charset="0"/>
              </a:rPr>
              <a:t> assume SREA is not needed.  Verify</a:t>
            </a:r>
          </a:p>
        </p:txBody>
      </p:sp>
      <p:sp>
        <p:nvSpPr>
          <p:cNvPr id="5" name="Explosion 1 1">
            <a:extLst>
              <a:ext uri="{FF2B5EF4-FFF2-40B4-BE49-F238E27FC236}">
                <a16:creationId xmlns:a16="http://schemas.microsoft.com/office/drawing/2014/main" id="{4DE656D9-F4A4-CFBB-8679-3D719FEF5CDA}"/>
              </a:ext>
            </a:extLst>
          </p:cNvPr>
          <p:cNvSpPr/>
          <p:nvPr/>
        </p:nvSpPr>
        <p:spPr>
          <a:xfrm>
            <a:off x="7696200" y="4454525"/>
            <a:ext cx="2743200" cy="1981200"/>
          </a:xfrm>
          <a:prstGeom prst="irregularSeal1">
            <a:avLst/>
          </a:prstGeom>
          <a:solidFill>
            <a:srgbClr val="05314A"/>
          </a:solidFill>
          <a:ln>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Arial" panose="020B0604020202020204" pitchFamily="34" charset="0"/>
                <a:cs typeface="Arial" panose="020B0604020202020204" pitchFamily="34" charset="0"/>
              </a:rPr>
              <a:t>If in doubt, call a GHSP SDE or SQE</a:t>
            </a:r>
          </a:p>
        </p:txBody>
      </p:sp>
    </p:spTree>
    <p:extLst>
      <p:ext uri="{BB962C8B-B14F-4D97-AF65-F5344CB8AC3E}">
        <p14:creationId xmlns:p14="http://schemas.microsoft.com/office/powerpoint/2010/main" val="376569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6C5C3-E498-EEF3-9143-E7D5BA57D549}"/>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Continued General Situations when a SREA is required</a:t>
            </a:r>
          </a:p>
        </p:txBody>
      </p:sp>
      <p:sp>
        <p:nvSpPr>
          <p:cNvPr id="4" name="TextBox 5">
            <a:extLst>
              <a:ext uri="{FF2B5EF4-FFF2-40B4-BE49-F238E27FC236}">
                <a16:creationId xmlns:a16="http://schemas.microsoft.com/office/drawing/2014/main" id="{596E625E-8AA2-3291-DE2B-B708E18B2A55}"/>
              </a:ext>
            </a:extLst>
          </p:cNvPr>
          <p:cNvSpPr txBox="1">
            <a:spLocks noChangeArrowheads="1"/>
          </p:cNvSpPr>
          <p:nvPr/>
        </p:nvSpPr>
        <p:spPr bwMode="auto">
          <a:xfrm>
            <a:off x="1682931" y="1196567"/>
            <a:ext cx="7753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latin typeface="Arial" panose="020B0604020202020204" pitchFamily="34" charset="0"/>
                <a:cs typeface="Arial" panose="020B0604020202020204" pitchFamily="34" charset="0"/>
              </a:rPr>
              <a:t>SREA applicable changes include but are not limited to:</a:t>
            </a:r>
          </a:p>
        </p:txBody>
      </p:sp>
      <p:sp>
        <p:nvSpPr>
          <p:cNvPr id="5" name="TextBox 2">
            <a:extLst>
              <a:ext uri="{FF2B5EF4-FFF2-40B4-BE49-F238E27FC236}">
                <a16:creationId xmlns:a16="http://schemas.microsoft.com/office/drawing/2014/main" id="{99010E0C-2D91-9998-F98C-1A902ED554CE}"/>
              </a:ext>
            </a:extLst>
          </p:cNvPr>
          <p:cNvSpPr txBox="1">
            <a:spLocks noChangeArrowheads="1"/>
          </p:cNvSpPr>
          <p:nvPr/>
        </p:nvSpPr>
        <p:spPr bwMode="auto">
          <a:xfrm>
            <a:off x="1749608" y="1738039"/>
            <a:ext cx="9284152"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Clr>
                <a:schemeClr val="tx1"/>
              </a:buClr>
            </a:pPr>
            <a:r>
              <a:rPr lang="en-US" altLang="en-US" sz="2000" b="0" dirty="0">
                <a:latin typeface="Arial" panose="020B0604020202020204" pitchFamily="34" charset="0"/>
                <a:cs typeface="Arial" panose="020B0604020202020204" pitchFamily="34" charset="0"/>
              </a:rPr>
              <a:t>A tool change (correction) that is not part of the approved PM plan.</a:t>
            </a:r>
          </a:p>
          <a:p>
            <a:pPr>
              <a:spcBef>
                <a:spcPct val="0"/>
              </a:spcBef>
              <a:buClr>
                <a:schemeClr val="tx1"/>
              </a:buClr>
            </a:pPr>
            <a:r>
              <a:rPr lang="en-US" altLang="en-US" sz="2000" b="0" dirty="0">
                <a:latin typeface="Arial" panose="020B0604020202020204" pitchFamily="34" charset="0"/>
                <a:cs typeface="Arial" panose="020B0604020202020204" pitchFamily="34" charset="0"/>
              </a:rPr>
              <a:t>Replacement tooling (non-perishable).</a:t>
            </a:r>
          </a:p>
          <a:p>
            <a:pPr>
              <a:spcBef>
                <a:spcPct val="0"/>
              </a:spcBef>
              <a:buClr>
                <a:schemeClr val="tx1"/>
              </a:buClr>
            </a:pPr>
            <a:r>
              <a:rPr lang="en-US" altLang="en-US" sz="2000" b="0" dirty="0">
                <a:latin typeface="Arial" panose="020B0604020202020204" pitchFamily="34" charset="0"/>
                <a:cs typeface="Arial" panose="020B0604020202020204" pitchFamily="34" charset="0"/>
              </a:rPr>
              <a:t>Request to make any change that would need to be documented on the design record.  Regardless of which party is design responsible.</a:t>
            </a:r>
          </a:p>
          <a:p>
            <a:pPr lvl="1">
              <a:spcBef>
                <a:spcPct val="0"/>
              </a:spcBef>
              <a:buClr>
                <a:schemeClr val="tx1"/>
              </a:buClr>
              <a:buFont typeface="Arial" panose="020B0604020202020204" pitchFamily="34" charset="0"/>
              <a:buChar char="•"/>
            </a:pPr>
            <a:r>
              <a:rPr lang="en-US" altLang="en-US" sz="2000" b="0" dirty="0">
                <a:latin typeface="Arial" panose="020B0604020202020204" pitchFamily="34" charset="0"/>
                <a:cs typeface="Arial" panose="020B0604020202020204" pitchFamily="34" charset="0"/>
              </a:rPr>
              <a:t> </a:t>
            </a:r>
            <a:r>
              <a:rPr lang="en-US" altLang="en-US" sz="1400" b="0" i="1" dirty="0">
                <a:latin typeface="Arial" panose="020B0604020202020204" pitchFamily="34" charset="0"/>
                <a:cs typeface="Arial" panose="020B0604020202020204" pitchFamily="34" charset="0"/>
              </a:rPr>
              <a:t>These include :Material, Tolerance, Specifications, Special Characteristics</a:t>
            </a:r>
          </a:p>
          <a:p>
            <a:pPr>
              <a:spcBef>
                <a:spcPct val="0"/>
              </a:spcBef>
              <a:buClr>
                <a:schemeClr val="tx1"/>
              </a:buClr>
            </a:pPr>
            <a:r>
              <a:rPr lang="en-US" altLang="en-US" sz="2000" b="0" dirty="0">
                <a:latin typeface="Arial" panose="020B0604020202020204" pitchFamily="34" charset="0"/>
                <a:cs typeface="Arial" panose="020B0604020202020204" pitchFamily="34" charset="0"/>
              </a:rPr>
              <a:t>Any permanent change to the manufacturing process that would be documented on any element of PPAP.  This includes work instructions and job set ups that were referenced on the control plan at time of PPAP approval.</a:t>
            </a:r>
          </a:p>
          <a:p>
            <a:pPr>
              <a:spcBef>
                <a:spcPct val="0"/>
              </a:spcBef>
              <a:buClr>
                <a:schemeClr val="tx1"/>
              </a:buClr>
            </a:pPr>
            <a:r>
              <a:rPr lang="en-US" altLang="en-US" sz="2000" b="0" dirty="0">
                <a:latin typeface="Arial" panose="020B0604020202020204" pitchFamily="34" charset="0"/>
                <a:cs typeface="Arial" panose="020B0604020202020204" pitchFamily="34" charset="0"/>
              </a:rPr>
              <a:t>Changes to work or job set up instructions that are a referred to as a control method/or reaction plan on the production control plan</a:t>
            </a:r>
          </a:p>
          <a:p>
            <a:pPr>
              <a:spcBef>
                <a:spcPct val="0"/>
              </a:spcBef>
              <a:buClr>
                <a:schemeClr val="tx1"/>
              </a:buClr>
            </a:pPr>
            <a:r>
              <a:rPr lang="en-US" altLang="en-US" sz="2000" i="1" dirty="0">
                <a:latin typeface="Arial" panose="020B0604020202020204" pitchFamily="34" charset="0"/>
                <a:cs typeface="Arial" panose="020B0604020202020204" pitchFamily="34" charset="0"/>
              </a:rPr>
              <a:t>Any </a:t>
            </a:r>
            <a:r>
              <a:rPr lang="en-US" altLang="en-US" sz="2000" b="1" dirty="0">
                <a:latin typeface="Arial" panose="020B0604020202020204" pitchFamily="34" charset="0"/>
                <a:cs typeface="Arial" panose="020B0604020202020204" pitchFamily="34" charset="0"/>
              </a:rPr>
              <a:t>VA/VE </a:t>
            </a:r>
            <a:r>
              <a:rPr lang="en-US" altLang="en-US" sz="2000" i="1" dirty="0">
                <a:latin typeface="Arial" panose="020B0604020202020204" pitchFamily="34" charset="0"/>
                <a:cs typeface="Arial" panose="020B0604020202020204" pitchFamily="34" charset="0"/>
              </a:rPr>
              <a:t>idea </a:t>
            </a:r>
          </a:p>
        </p:txBody>
      </p:sp>
    </p:spTree>
    <p:extLst>
      <p:ext uri="{BB962C8B-B14F-4D97-AF65-F5344CB8AC3E}">
        <p14:creationId xmlns:p14="http://schemas.microsoft.com/office/powerpoint/2010/main" val="1243189986"/>
      </p:ext>
    </p:extLst>
  </p:cSld>
  <p:clrMapOvr>
    <a:masterClrMapping/>
  </p:clrMapOvr>
</p:sld>
</file>

<file path=ppt/theme/theme1.xml><?xml version="1.0" encoding="utf-8"?>
<a:theme xmlns:a="http://schemas.openxmlformats.org/drawingml/2006/main" name="Office Theme 2013 - 2022">
  <a:themeElements>
    <a:clrScheme name="GHSP">
      <a:dk1>
        <a:srgbClr val="000000"/>
      </a:dk1>
      <a:lt1>
        <a:srgbClr val="FFFFFF"/>
      </a:lt1>
      <a:dk2>
        <a:srgbClr val="053049"/>
      </a:dk2>
      <a:lt2>
        <a:srgbClr val="BEBEBE"/>
      </a:lt2>
      <a:accent1>
        <a:srgbClr val="14BDF0"/>
      </a:accent1>
      <a:accent2>
        <a:srgbClr val="2F90C0"/>
      </a:accent2>
      <a:accent3>
        <a:srgbClr val="74C042"/>
      </a:accent3>
      <a:accent4>
        <a:srgbClr val="EC1C24"/>
      </a:accent4>
      <a:accent5>
        <a:srgbClr val="F38B1E"/>
      </a:accent5>
      <a:accent6>
        <a:srgbClr val="FFC000"/>
      </a:accent6>
      <a:hlink>
        <a:srgbClr val="14BEF0"/>
      </a:hlink>
      <a:folHlink>
        <a:srgbClr val="2F90C0"/>
      </a:folHlink>
    </a:clrScheme>
    <a:fontScheme name="GHSP">
      <a:majorFont>
        <a:latin typeface="Bahnschrift"/>
        <a:ea typeface=""/>
        <a:cs typeface=""/>
      </a:majorFont>
      <a:minorFont>
        <a:latin typeface="Bahnschrif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HSP Blank Presentation Template_V1" id="{161BD463-713C-437F-8A46-82652A6F28B0}" vid="{487C3E4D-B060-47E9-9B5E-F69DDCA5B8F3}"/>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b78488c2-e1ae-4cbe-a623-c49d68c505c4">
      <UserInfo>
        <DisplayName>Colby Martin</DisplayName>
        <AccountId>141</AccountId>
        <AccountType/>
      </UserInfo>
      <UserInfo>
        <DisplayName>Andy Hubbard</DisplayName>
        <AccountId>282</AccountId>
        <AccountType/>
      </UserInfo>
    </SharedWithUsers>
    <lcf76f155ced4ddcb4097134ff3c332f xmlns="69b78a8a-548d-4734-af99-18012c001a53">
      <Terms xmlns="http://schemas.microsoft.com/office/infopath/2007/PartnerControls"/>
    </lcf76f155ced4ddcb4097134ff3c332f>
    <TaxCatchAll xmlns="b78488c2-e1ae-4cbe-a623-c49d68c505c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C6F742A3E59F419178E7C244C58DC8" ma:contentTypeVersion="16" ma:contentTypeDescription="Create a new document." ma:contentTypeScope="" ma:versionID="58bc2e08f3a70cc325b56384f73e1f2e">
  <xsd:schema xmlns:xsd="http://www.w3.org/2001/XMLSchema" xmlns:xs="http://www.w3.org/2001/XMLSchema" xmlns:p="http://schemas.microsoft.com/office/2006/metadata/properties" xmlns:ns2="69b78a8a-548d-4734-af99-18012c001a53" xmlns:ns3="b78488c2-e1ae-4cbe-a623-c49d68c505c4" targetNamespace="http://schemas.microsoft.com/office/2006/metadata/properties" ma:root="true" ma:fieldsID="beed4550817e8df6a19a29a051dbb209" ns2:_="" ns3:_="">
    <xsd:import namespace="69b78a8a-548d-4734-af99-18012c001a53"/>
    <xsd:import namespace="b78488c2-e1ae-4cbe-a623-c49d68c505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78a8a-548d-4734-af99-18012c001a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8f99bc-e9e6-4ffc-80e4-d0e1ffdb65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488c2-e1ae-4cbe-a623-c49d68c505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815a95c-8c3f-4880-a219-af870e51b66f}" ma:internalName="TaxCatchAll" ma:showField="CatchAllData" ma:web="b78488c2-e1ae-4cbe-a623-c49d68c50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461F21-0C81-40AF-9D63-CB27E99C1AE7}">
  <ds:schemaRefs>
    <ds:schemaRef ds:uri="http://schemas.microsoft.com/sharepoint/v3/contenttype/forms"/>
  </ds:schemaRefs>
</ds:datastoreItem>
</file>

<file path=customXml/itemProps2.xml><?xml version="1.0" encoding="utf-8"?>
<ds:datastoreItem xmlns:ds="http://schemas.openxmlformats.org/officeDocument/2006/customXml" ds:itemID="{32D85BBE-9712-4EE2-8D81-896CA7AB82A9}">
  <ds:schemaRefs>
    <ds:schemaRef ds:uri="http://purl.org/dc/terms/"/>
    <ds:schemaRef ds:uri="b78488c2-e1ae-4cbe-a623-c49d68c505c4"/>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69b78a8a-548d-4734-af99-18012c001a5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EB7B478-E8DF-4DD4-B589-890F32F99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78a8a-548d-4734-af99-18012c001a53"/>
    <ds:schemaRef ds:uri="b78488c2-e1ae-4cbe-a623-c49d68c50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GHSP Blank Presentation Template_V1</Template>
  <TotalTime>23</TotalTime>
  <Words>554</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Poppins</vt:lpstr>
      <vt:lpstr>Wingdings</vt:lpstr>
      <vt:lpstr>Office Theme 2013 - 2022</vt:lpstr>
      <vt:lpstr>PowerPoint Presentation</vt:lpstr>
      <vt:lpstr>Training Objectives</vt:lpstr>
      <vt:lpstr>What is and is Not an SREA?</vt:lpstr>
      <vt:lpstr>What is the Purpose?</vt:lpstr>
      <vt:lpstr>When is SREA Started?</vt:lpstr>
      <vt:lpstr>GHSP Supplier SREA Process Flow</vt:lpstr>
      <vt:lpstr>General Situations when a SREA is Required (not all inclusive)</vt:lpstr>
      <vt:lpstr>Continued General Situations when a SREA is required</vt:lpstr>
    </vt:vector>
  </TitlesOfParts>
  <Company>JSJ Corporation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Balok</dc:creator>
  <cp:lastModifiedBy>Brian Balok</cp:lastModifiedBy>
  <cp:revision>1</cp:revision>
  <dcterms:created xsi:type="dcterms:W3CDTF">2023-11-16T20:04:40Z</dcterms:created>
  <dcterms:modified xsi:type="dcterms:W3CDTF">2023-12-07T19:09:47Z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0x01010076C6F742A3E59F419178E7C244C58DC8</vt:lpwstr>
  </property>
  <property fmtid="{D5CDD505-2E9C-101B-9397-08002B2CF9AE}" pid="3" name="MediaServiceImageTags">
    <vt:lpwstr/>
  </property>
</Properties>
</file>