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1_87A24786.xml" ContentType="application/vnd.ms-powerpoint.comments+xml"/>
  <Override PartName="/ppt/comments/modernComment_122_E7B3FE49.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57" r:id="rId6"/>
    <p:sldId id="258" r:id="rId7"/>
    <p:sldId id="259" r:id="rId8"/>
    <p:sldId id="260" r:id="rId9"/>
    <p:sldId id="267"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758F97-2318-0299-405B-CEEF5C3DBCC3}" name="Brian Balok" initials="BB" userId="S::balokb@jsjcorp.com::685ccb80-cfa1-454b-99b7-0120cbe7ee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BFF"/>
    <a:srgbClr val="05314A"/>
    <a:srgbClr val="14B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8" autoAdjust="0"/>
    <p:restoredTop sz="96327"/>
  </p:normalViewPr>
  <p:slideViewPr>
    <p:cSldViewPr snapToGrid="0" snapToObjects="1">
      <p:cViewPr varScale="1">
        <p:scale>
          <a:sx n="179" d="100"/>
          <a:sy n="179" d="100"/>
        </p:scale>
        <p:origin x="2166" y="168"/>
      </p:cViewPr>
      <p:guideLst/>
    </p:cSldViewPr>
  </p:slideViewPr>
  <p:notesTextViewPr>
    <p:cViewPr>
      <p:scale>
        <a:sx n="1" d="1"/>
        <a:sy n="1" d="1"/>
      </p:scale>
      <p:origin x="0" y="0"/>
    </p:cViewPr>
  </p:notesTextViewPr>
  <p:notesViewPr>
    <p:cSldViewPr snapToGrid="0" snapToObjects="1">
      <p:cViewPr varScale="1">
        <p:scale>
          <a:sx n="190" d="100"/>
          <a:sy n="190" d="100"/>
        </p:scale>
        <p:origin x="229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alok" userId="685ccb80-cfa1-454b-99b7-0120cbe7ee01" providerId="ADAL" clId="{E9F3BD3A-1EFF-405B-9A42-E431B7951C50}"/>
    <pc:docChg chg="modSld">
      <pc:chgData name="Brian Balok" userId="685ccb80-cfa1-454b-99b7-0120cbe7ee01" providerId="ADAL" clId="{E9F3BD3A-1EFF-405B-9A42-E431B7951C50}" dt="2023-12-01T15:46:11.246" v="30"/>
      <pc:docMkLst>
        <pc:docMk/>
      </pc:docMkLst>
      <pc:sldChg chg="modSp mod">
        <pc:chgData name="Brian Balok" userId="685ccb80-cfa1-454b-99b7-0120cbe7ee01" providerId="ADAL" clId="{E9F3BD3A-1EFF-405B-9A42-E431B7951C50}" dt="2023-12-01T15:36:45.413" v="23" actId="2711"/>
        <pc:sldMkLst>
          <pc:docMk/>
          <pc:sldMk cId="2497303091" sldId="256"/>
        </pc:sldMkLst>
        <pc:spChg chg="mod">
          <ac:chgData name="Brian Balok" userId="685ccb80-cfa1-454b-99b7-0120cbe7ee01" providerId="ADAL" clId="{E9F3BD3A-1EFF-405B-9A42-E431B7951C50}" dt="2023-12-01T15:36:45.413" v="23" actId="2711"/>
          <ac:spMkLst>
            <pc:docMk/>
            <pc:sldMk cId="2497303091" sldId="256"/>
            <ac:spMk id="3" creationId="{94C148D8-B436-E636-4A0C-2ACD13C26664}"/>
          </ac:spMkLst>
        </pc:spChg>
      </pc:sldChg>
      <pc:sldChg chg="delCm">
        <pc:chgData name="Brian Balok" userId="685ccb80-cfa1-454b-99b7-0120cbe7ee01" providerId="ADAL" clId="{E9F3BD3A-1EFF-405B-9A42-E431B7951C50}" dt="2023-12-01T15:46:11.246" v="30"/>
        <pc:sldMkLst>
          <pc:docMk/>
          <pc:sldMk cId="3063008729" sldId="260"/>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6:11.246" v="30"/>
              <pc2:cmMkLst xmlns:pc2="http://schemas.microsoft.com/office/powerpoint/2019/9/main/command">
                <pc:docMk/>
                <pc:sldMk cId="3063008729" sldId="260"/>
                <pc2:cmMk id="{34D5BF17-75AF-4B5F-8AB5-B06AAC9EEB1E}"/>
              </pc2:cmMkLst>
            </pc226:cmChg>
          </p:ext>
        </pc:extLst>
      </pc:sldChg>
      <pc:sldChg chg="delCm">
        <pc:chgData name="Brian Balok" userId="685ccb80-cfa1-454b-99b7-0120cbe7ee01" providerId="ADAL" clId="{E9F3BD3A-1EFF-405B-9A42-E431B7951C50}" dt="2023-12-01T15:46:06.442" v="29"/>
        <pc:sldMkLst>
          <pc:docMk/>
          <pc:sldMk cId="2364960381" sldId="262"/>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6:06.442" v="29"/>
              <pc2:cmMkLst xmlns:pc2="http://schemas.microsoft.com/office/powerpoint/2019/9/main/command">
                <pc:docMk/>
                <pc:sldMk cId="2364960381" sldId="262"/>
                <pc2:cmMk id="{D8FB7F43-94F5-49C4-877D-22DD5F1C5C8C}"/>
              </pc2:cmMkLst>
            </pc226:cmChg>
          </p:ext>
        </pc:extLst>
      </pc:sldChg>
      <pc:sldChg chg="delCm">
        <pc:chgData name="Brian Balok" userId="685ccb80-cfa1-454b-99b7-0120cbe7ee01" providerId="ADAL" clId="{E9F3BD3A-1EFF-405B-9A42-E431B7951C50}" dt="2023-12-01T15:45:54.747" v="27"/>
        <pc:sldMkLst>
          <pc:docMk/>
          <pc:sldMk cId="1155432143" sldId="269"/>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5:54.747" v="27"/>
              <pc2:cmMkLst xmlns:pc2="http://schemas.microsoft.com/office/powerpoint/2019/9/main/command">
                <pc:docMk/>
                <pc:sldMk cId="1155432143" sldId="269"/>
                <pc2:cmMk id="{77A52037-ECE9-4E70-A84C-29D45658D612}"/>
              </pc2:cmMkLst>
            </pc226:cmChg>
          </p:ext>
        </pc:extLst>
      </pc:sldChg>
      <pc:sldChg chg="delCm">
        <pc:chgData name="Brian Balok" userId="685ccb80-cfa1-454b-99b7-0120cbe7ee01" providerId="ADAL" clId="{E9F3BD3A-1EFF-405B-9A42-E431B7951C50}" dt="2023-12-01T15:45:58.771" v="28"/>
        <pc:sldMkLst>
          <pc:docMk/>
          <pc:sldMk cId="2350536492" sldId="270"/>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5:58.771" v="28"/>
              <pc2:cmMkLst xmlns:pc2="http://schemas.microsoft.com/office/powerpoint/2019/9/main/command">
                <pc:docMk/>
                <pc:sldMk cId="2350536492" sldId="270"/>
                <pc2:cmMk id="{EAA9E387-4D65-4821-B1D5-3D43ACBA1915}"/>
              </pc2:cmMkLst>
            </pc226:cmChg>
          </p:ext>
        </pc:extLst>
      </pc:sldChg>
      <pc:sldChg chg="delCm">
        <pc:chgData name="Brian Balok" userId="685ccb80-cfa1-454b-99b7-0120cbe7ee01" providerId="ADAL" clId="{E9F3BD3A-1EFF-405B-9A42-E431B7951C50}" dt="2023-12-01T15:45:24.590" v="26"/>
        <pc:sldMkLst>
          <pc:docMk/>
          <pc:sldMk cId="649088300" sldId="273"/>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5:24.590" v="26"/>
              <pc2:cmMkLst xmlns:pc2="http://schemas.microsoft.com/office/powerpoint/2019/9/main/command">
                <pc:docMk/>
                <pc:sldMk cId="649088300" sldId="273"/>
                <pc2:cmMk id="{276040C7-F665-4FC6-AA0B-DD504DD8C28A}"/>
              </pc2:cmMkLst>
            </pc226:cmChg>
          </p:ext>
        </pc:extLst>
      </pc:sldChg>
      <pc:sldChg chg="delCm">
        <pc:chgData name="Brian Balok" userId="685ccb80-cfa1-454b-99b7-0120cbe7ee01" providerId="ADAL" clId="{E9F3BD3A-1EFF-405B-9A42-E431B7951C50}" dt="2023-12-01T15:44:43.264" v="25"/>
        <pc:sldMkLst>
          <pc:docMk/>
          <pc:sldMk cId="3512748925" sldId="279"/>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4:43.264" v="25"/>
              <pc2:cmMkLst xmlns:pc2="http://schemas.microsoft.com/office/powerpoint/2019/9/main/command">
                <pc:docMk/>
                <pc:sldMk cId="3512748925" sldId="279"/>
                <pc2:cmMk id="{6DE6A4BA-3F9E-4902-8E55-E87C728FF331}"/>
              </pc2:cmMkLst>
            </pc226:cmChg>
          </p:ext>
        </pc:extLst>
      </pc:sldChg>
      <pc:sldChg chg="delCm">
        <pc:chgData name="Brian Balok" userId="685ccb80-cfa1-454b-99b7-0120cbe7ee01" providerId="ADAL" clId="{E9F3BD3A-1EFF-405B-9A42-E431B7951C50}" dt="2023-12-01T15:43:21.456" v="24"/>
        <pc:sldMkLst>
          <pc:docMk/>
          <pc:sldMk cId="1992778321" sldId="292"/>
        </pc:sldMkLst>
        <pc:extLst>
          <p:ext xmlns:p="http://schemas.openxmlformats.org/presentationml/2006/main" uri="{D6D511B9-2390-475A-947B-AFAB55BFBCF1}">
            <pc226:cmChg xmlns:pc226="http://schemas.microsoft.com/office/powerpoint/2022/06/main/command" chg="del">
              <pc226:chgData name="Brian Balok" userId="685ccb80-cfa1-454b-99b7-0120cbe7ee01" providerId="ADAL" clId="{E9F3BD3A-1EFF-405B-9A42-E431B7951C50}" dt="2023-12-01T15:43:21.456" v="24"/>
              <pc2:cmMkLst xmlns:pc2="http://schemas.microsoft.com/office/powerpoint/2019/9/main/command">
                <pc:docMk/>
                <pc:sldMk cId="1992778321" sldId="292"/>
                <pc2:cmMk id="{5C393D1F-D2EE-4DE0-8C81-69EC67F9F86A}"/>
              </pc2:cmMkLst>
            </pc226:cmChg>
          </p:ext>
        </pc:extLst>
      </pc:sldChg>
    </pc:docChg>
  </pc:docChgLst>
  <pc:docChgLst>
    <pc:chgData name="Brian Balok" userId="685ccb80-cfa1-454b-99b7-0120cbe7ee01" providerId="ADAL" clId="{DDA20A10-7D43-47CE-B735-0EEB90D883FF}"/>
    <pc:docChg chg="undo redo custSel addSld modSld">
      <pc:chgData name="Brian Balok" userId="685ccb80-cfa1-454b-99b7-0120cbe7ee01" providerId="ADAL" clId="{DDA20A10-7D43-47CE-B735-0EEB90D883FF}" dt="2023-11-27T20:15:30.976" v="3253" actId="14100"/>
      <pc:docMkLst>
        <pc:docMk/>
      </pc:docMkLst>
      <pc:sldChg chg="addSp delSp modSp mod">
        <pc:chgData name="Brian Balok" userId="685ccb80-cfa1-454b-99b7-0120cbe7ee01" providerId="ADAL" clId="{DDA20A10-7D43-47CE-B735-0EEB90D883FF}" dt="2023-11-27T13:28:19.471" v="2980" actId="1076"/>
        <pc:sldMkLst>
          <pc:docMk/>
          <pc:sldMk cId="1478148847" sldId="257"/>
        </pc:sldMkLst>
        <pc:spChg chg="mod">
          <ac:chgData name="Brian Balok" userId="685ccb80-cfa1-454b-99b7-0120cbe7ee01" providerId="ADAL" clId="{DDA20A10-7D43-47CE-B735-0EEB90D883FF}" dt="2023-11-27T13:28:19.471" v="2980" actId="1076"/>
          <ac:spMkLst>
            <pc:docMk/>
            <pc:sldMk cId="1478148847" sldId="257"/>
            <ac:spMk id="2" creationId="{FDDBE920-3200-3365-08AA-232666203045}"/>
          </ac:spMkLst>
        </pc:spChg>
        <pc:picChg chg="del mod">
          <ac:chgData name="Brian Balok" userId="685ccb80-cfa1-454b-99b7-0120cbe7ee01" providerId="ADAL" clId="{DDA20A10-7D43-47CE-B735-0EEB90D883FF}" dt="2023-11-21T19:26:09.589" v="2939" actId="478"/>
          <ac:picMkLst>
            <pc:docMk/>
            <pc:sldMk cId="1478148847" sldId="257"/>
            <ac:picMk id="4" creationId="{0D804E79-042F-B996-E2BE-C8D7E06E9269}"/>
          </ac:picMkLst>
        </pc:picChg>
        <pc:picChg chg="add mod">
          <ac:chgData name="Brian Balok" userId="685ccb80-cfa1-454b-99b7-0120cbe7ee01" providerId="ADAL" clId="{DDA20A10-7D43-47CE-B735-0EEB90D883FF}" dt="2023-11-21T19:27:08.317" v="2954" actId="1076"/>
          <ac:picMkLst>
            <pc:docMk/>
            <pc:sldMk cId="1478148847" sldId="257"/>
            <ac:picMk id="5" creationId="{E6B64412-9AC0-753E-6AB4-CBB7E058CEE5}"/>
          </ac:picMkLst>
        </pc:picChg>
        <pc:picChg chg="add mod">
          <ac:chgData name="Brian Balok" userId="685ccb80-cfa1-454b-99b7-0120cbe7ee01" providerId="ADAL" clId="{DDA20A10-7D43-47CE-B735-0EEB90D883FF}" dt="2023-11-21T19:27:17.426" v="2956" actId="14100"/>
          <ac:picMkLst>
            <pc:docMk/>
            <pc:sldMk cId="1478148847" sldId="257"/>
            <ac:picMk id="7" creationId="{3B1FA58D-722C-BF07-404A-587B3487DBD8}"/>
          </ac:picMkLst>
        </pc:picChg>
      </pc:sldChg>
      <pc:sldChg chg="addSp delSp modSp mod">
        <pc:chgData name="Brian Balok" userId="685ccb80-cfa1-454b-99b7-0120cbe7ee01" providerId="ADAL" clId="{DDA20A10-7D43-47CE-B735-0EEB90D883FF}" dt="2023-11-27T13:28:07.089" v="2979" actId="1076"/>
        <pc:sldMkLst>
          <pc:docMk/>
          <pc:sldMk cId="2941672395" sldId="258"/>
        </pc:sldMkLst>
        <pc:spChg chg="mod">
          <ac:chgData name="Brian Balok" userId="685ccb80-cfa1-454b-99b7-0120cbe7ee01" providerId="ADAL" clId="{DDA20A10-7D43-47CE-B735-0EEB90D883FF}" dt="2023-11-27T13:28:07.089" v="2979" actId="1076"/>
          <ac:spMkLst>
            <pc:docMk/>
            <pc:sldMk cId="2941672395" sldId="258"/>
            <ac:spMk id="2" creationId="{57CA77CD-4971-1175-214B-2063AB019CE1}"/>
          </ac:spMkLst>
        </pc:spChg>
        <pc:spChg chg="mod">
          <ac:chgData name="Brian Balok" userId="685ccb80-cfa1-454b-99b7-0120cbe7ee01" providerId="ADAL" clId="{DDA20A10-7D43-47CE-B735-0EEB90D883FF}" dt="2023-11-27T13:27:35.700" v="2975" actId="1076"/>
          <ac:spMkLst>
            <pc:docMk/>
            <pc:sldMk cId="2941672395" sldId="258"/>
            <ac:spMk id="6" creationId="{813A2100-870C-5369-090C-84ADCA60E311}"/>
          </ac:spMkLst>
        </pc:spChg>
        <pc:picChg chg="del mod">
          <ac:chgData name="Brian Balok" userId="685ccb80-cfa1-454b-99b7-0120cbe7ee01" providerId="ADAL" clId="{DDA20A10-7D43-47CE-B735-0EEB90D883FF}" dt="2023-11-21T19:29:23.192" v="2958" actId="478"/>
          <ac:picMkLst>
            <pc:docMk/>
            <pc:sldMk cId="2941672395" sldId="258"/>
            <ac:picMk id="4" creationId="{F4F71D18-D6A8-B113-068A-B742B8BA6970}"/>
          </ac:picMkLst>
        </pc:picChg>
        <pc:picChg chg="del mod">
          <ac:chgData name="Brian Balok" userId="685ccb80-cfa1-454b-99b7-0120cbe7ee01" providerId="ADAL" clId="{DDA20A10-7D43-47CE-B735-0EEB90D883FF}" dt="2023-11-21T19:29:21.920" v="2957" actId="478"/>
          <ac:picMkLst>
            <pc:docMk/>
            <pc:sldMk cId="2941672395" sldId="258"/>
            <ac:picMk id="5" creationId="{140C0087-D39E-E87A-B7E5-E9FCFB2DDA70}"/>
          </ac:picMkLst>
        </pc:picChg>
        <pc:picChg chg="add mod">
          <ac:chgData name="Brian Balok" userId="685ccb80-cfa1-454b-99b7-0120cbe7ee01" providerId="ADAL" clId="{DDA20A10-7D43-47CE-B735-0EEB90D883FF}" dt="2023-11-21T19:30:08.041" v="2966" actId="14100"/>
          <ac:picMkLst>
            <pc:docMk/>
            <pc:sldMk cId="2941672395" sldId="258"/>
            <ac:picMk id="7" creationId="{906B1B85-C9C6-A98D-6F1B-DB64319CCCC3}"/>
          </ac:picMkLst>
        </pc:picChg>
        <pc:picChg chg="add mod">
          <ac:chgData name="Brian Balok" userId="685ccb80-cfa1-454b-99b7-0120cbe7ee01" providerId="ADAL" clId="{DDA20A10-7D43-47CE-B735-0EEB90D883FF}" dt="2023-11-27T13:26:51.453" v="2970" actId="14100"/>
          <ac:picMkLst>
            <pc:docMk/>
            <pc:sldMk cId="2941672395" sldId="258"/>
            <ac:picMk id="8" creationId="{0C13341E-C121-A1F1-F46F-D12ABC5B549A}"/>
          </ac:picMkLst>
        </pc:picChg>
      </pc:sldChg>
      <pc:sldChg chg="addSp delSp modSp mod">
        <pc:chgData name="Brian Balok" userId="685ccb80-cfa1-454b-99b7-0120cbe7ee01" providerId="ADAL" clId="{DDA20A10-7D43-47CE-B735-0EEB90D883FF}" dt="2023-11-27T13:29:06.615" v="2983" actId="14100"/>
        <pc:sldMkLst>
          <pc:docMk/>
          <pc:sldMk cId="2133653967" sldId="259"/>
        </pc:sldMkLst>
        <pc:spChg chg="mod">
          <ac:chgData name="Brian Balok" userId="685ccb80-cfa1-454b-99b7-0120cbe7ee01" providerId="ADAL" clId="{DDA20A10-7D43-47CE-B735-0EEB90D883FF}" dt="2023-11-27T13:28:54.807" v="2981" actId="2711"/>
          <ac:spMkLst>
            <pc:docMk/>
            <pc:sldMk cId="2133653967" sldId="259"/>
            <ac:spMk id="2" creationId="{57CA77CD-4971-1175-214B-2063AB019CE1}"/>
          </ac:spMkLst>
        </pc:spChg>
        <pc:spChg chg="del">
          <ac:chgData name="Brian Balok" userId="685ccb80-cfa1-454b-99b7-0120cbe7ee01" providerId="ADAL" clId="{DDA20A10-7D43-47CE-B735-0EEB90D883FF}" dt="2023-11-14T19:46:16.671" v="20" actId="478"/>
          <ac:spMkLst>
            <pc:docMk/>
            <pc:sldMk cId="2133653967" sldId="259"/>
            <ac:spMk id="3" creationId="{2A646ADE-9177-B7E2-1143-2363B01BAB3A}"/>
          </ac:spMkLst>
        </pc:spChg>
        <pc:spChg chg="add mod">
          <ac:chgData name="Brian Balok" userId="685ccb80-cfa1-454b-99b7-0120cbe7ee01" providerId="ADAL" clId="{DDA20A10-7D43-47CE-B735-0EEB90D883FF}" dt="2023-11-27T13:29:06.615" v="2983" actId="14100"/>
          <ac:spMkLst>
            <pc:docMk/>
            <pc:sldMk cId="2133653967" sldId="259"/>
            <ac:spMk id="4" creationId="{EC142CBA-6961-F64C-9483-63DD31115523}"/>
          </ac:spMkLst>
        </pc:spChg>
        <pc:picChg chg="add mod">
          <ac:chgData name="Brian Balok" userId="685ccb80-cfa1-454b-99b7-0120cbe7ee01" providerId="ADAL" clId="{DDA20A10-7D43-47CE-B735-0EEB90D883FF}" dt="2023-11-14T19:47:00.847" v="29" actId="1076"/>
          <ac:picMkLst>
            <pc:docMk/>
            <pc:sldMk cId="2133653967" sldId="259"/>
            <ac:picMk id="5" creationId="{8B9C48B9-D01F-CBC0-1796-A596880EFEA6}"/>
          </ac:picMkLst>
        </pc:picChg>
        <pc:picChg chg="add mod">
          <ac:chgData name="Brian Balok" userId="685ccb80-cfa1-454b-99b7-0120cbe7ee01" providerId="ADAL" clId="{DDA20A10-7D43-47CE-B735-0EEB90D883FF}" dt="2023-11-14T19:47:00.847" v="29" actId="1076"/>
          <ac:picMkLst>
            <pc:docMk/>
            <pc:sldMk cId="2133653967" sldId="259"/>
            <ac:picMk id="6" creationId="{295FC9D0-0297-D4A4-7B46-83E0F09E92DD}"/>
          </ac:picMkLst>
        </pc:picChg>
        <pc:picChg chg="add mod">
          <ac:chgData name="Brian Balok" userId="685ccb80-cfa1-454b-99b7-0120cbe7ee01" providerId="ADAL" clId="{DDA20A10-7D43-47CE-B735-0EEB90D883FF}" dt="2023-11-14T19:47:00.847" v="29" actId="1076"/>
          <ac:picMkLst>
            <pc:docMk/>
            <pc:sldMk cId="2133653967" sldId="259"/>
            <ac:picMk id="7" creationId="{206279B9-FEB7-8CA0-B028-29273584130A}"/>
          </ac:picMkLst>
        </pc:picChg>
      </pc:sldChg>
      <pc:sldChg chg="addSp delSp modSp new mod addCm">
        <pc:chgData name="Brian Balok" userId="685ccb80-cfa1-454b-99b7-0120cbe7ee01" providerId="ADAL" clId="{DDA20A10-7D43-47CE-B735-0EEB90D883FF}" dt="2023-11-27T14:27:25.228" v="3062" actId="1076"/>
        <pc:sldMkLst>
          <pc:docMk/>
          <pc:sldMk cId="3063008729" sldId="260"/>
        </pc:sldMkLst>
        <pc:spChg chg="mod">
          <ac:chgData name="Brian Balok" userId="685ccb80-cfa1-454b-99b7-0120cbe7ee01" providerId="ADAL" clId="{DDA20A10-7D43-47CE-B735-0EEB90D883FF}" dt="2023-11-27T13:34:07.419" v="2991" actId="2711"/>
          <ac:spMkLst>
            <pc:docMk/>
            <pc:sldMk cId="3063008729" sldId="260"/>
            <ac:spMk id="2" creationId="{9AEED3B7-6919-4F83-56A8-C779497AB7FB}"/>
          </ac:spMkLst>
        </pc:spChg>
        <pc:spChg chg="del">
          <ac:chgData name="Brian Balok" userId="685ccb80-cfa1-454b-99b7-0120cbe7ee01" providerId="ADAL" clId="{DDA20A10-7D43-47CE-B735-0EEB90D883FF}" dt="2023-11-14T19:47:39.445" v="53" actId="478"/>
          <ac:spMkLst>
            <pc:docMk/>
            <pc:sldMk cId="3063008729" sldId="260"/>
            <ac:spMk id="3" creationId="{482D6B9B-937A-5B35-3D94-E2CC24F39522}"/>
          </ac:spMkLst>
        </pc:spChg>
        <pc:spChg chg="add mod">
          <ac:chgData name="Brian Balok" userId="685ccb80-cfa1-454b-99b7-0120cbe7ee01" providerId="ADAL" clId="{DDA20A10-7D43-47CE-B735-0EEB90D883FF}" dt="2023-11-27T14:21:12.063" v="3050" actId="14100"/>
          <ac:spMkLst>
            <pc:docMk/>
            <pc:sldMk cId="3063008729" sldId="260"/>
            <ac:spMk id="5" creationId="{DC1F8C67-2235-528E-AEB6-BE5F3340FEC9}"/>
          </ac:spMkLst>
        </pc:spChg>
        <pc:picChg chg="add del mod">
          <ac:chgData name="Brian Balok" userId="685ccb80-cfa1-454b-99b7-0120cbe7ee01" providerId="ADAL" clId="{DDA20A10-7D43-47CE-B735-0EEB90D883FF}" dt="2023-11-27T14:26:56.174" v="3059" actId="478"/>
          <ac:picMkLst>
            <pc:docMk/>
            <pc:sldMk cId="3063008729" sldId="260"/>
            <ac:picMk id="4" creationId="{3836990E-485A-4EF7-F773-897BA59A1863}"/>
          </ac:picMkLst>
        </pc:picChg>
        <pc:picChg chg="add del mod">
          <ac:chgData name="Brian Balok" userId="685ccb80-cfa1-454b-99b7-0120cbe7ee01" providerId="ADAL" clId="{DDA20A10-7D43-47CE-B735-0EEB90D883FF}" dt="2023-11-27T14:20:39.059" v="3043" actId="478"/>
          <ac:picMkLst>
            <pc:docMk/>
            <pc:sldMk cId="3063008729" sldId="260"/>
            <ac:picMk id="6" creationId="{8180F1C9-8282-9198-06D0-D30870FF6FE8}"/>
          </ac:picMkLst>
        </pc:picChg>
        <pc:picChg chg="add mod">
          <ac:chgData name="Brian Balok" userId="685ccb80-cfa1-454b-99b7-0120cbe7ee01" providerId="ADAL" clId="{DDA20A10-7D43-47CE-B735-0EEB90D883FF}" dt="2023-11-27T14:27:25.228" v="3062" actId="1076"/>
          <ac:picMkLst>
            <pc:docMk/>
            <pc:sldMk cId="3063008729" sldId="260"/>
            <ac:picMk id="8" creationId="{6B46C26D-46E7-C9B2-6AED-2979E2A01C86}"/>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11:22.777" v="2672"/>
              <pc2:cmMkLst xmlns:pc2="http://schemas.microsoft.com/office/powerpoint/2019/9/main/command">
                <pc:docMk/>
                <pc:sldMk cId="3063008729" sldId="260"/>
                <pc2:cmMk id="{34D5BF17-75AF-4B5F-8AB5-B06AAC9EEB1E}"/>
              </pc2:cmMkLst>
            </pc226:cmChg>
          </p:ext>
        </pc:extLst>
      </pc:sldChg>
      <pc:sldChg chg="addSp delSp modSp new mod">
        <pc:chgData name="Brian Balok" userId="685ccb80-cfa1-454b-99b7-0120cbe7ee01" providerId="ADAL" clId="{DDA20A10-7D43-47CE-B735-0EEB90D883FF}" dt="2023-11-27T13:52:19.795" v="3007" actId="14100"/>
        <pc:sldMkLst>
          <pc:docMk/>
          <pc:sldMk cId="450787801" sldId="261"/>
        </pc:sldMkLst>
        <pc:spChg chg="mod">
          <ac:chgData name="Brian Balok" userId="685ccb80-cfa1-454b-99b7-0120cbe7ee01" providerId="ADAL" clId="{DDA20A10-7D43-47CE-B735-0EEB90D883FF}" dt="2023-11-27T13:35:03.731" v="2993" actId="2711"/>
          <ac:spMkLst>
            <pc:docMk/>
            <pc:sldMk cId="450787801" sldId="261"/>
            <ac:spMk id="2" creationId="{71BA5809-9A64-B631-10B7-54B5A8F3001E}"/>
          </ac:spMkLst>
        </pc:spChg>
        <pc:spChg chg="add mod">
          <ac:chgData name="Brian Balok" userId="685ccb80-cfa1-454b-99b7-0120cbe7ee01" providerId="ADAL" clId="{DDA20A10-7D43-47CE-B735-0EEB90D883FF}" dt="2023-11-27T13:35:20.429" v="2997" actId="2711"/>
          <ac:spMkLst>
            <pc:docMk/>
            <pc:sldMk cId="450787801" sldId="261"/>
            <ac:spMk id="3" creationId="{398FB8D9-00B5-C13B-E4BC-3E672B55BA97}"/>
          </ac:spMkLst>
        </pc:spChg>
        <pc:spChg chg="del">
          <ac:chgData name="Brian Balok" userId="685ccb80-cfa1-454b-99b7-0120cbe7ee01" providerId="ADAL" clId="{DDA20A10-7D43-47CE-B735-0EEB90D883FF}" dt="2023-11-14T19:49:16.355" v="95" actId="478"/>
          <ac:spMkLst>
            <pc:docMk/>
            <pc:sldMk cId="450787801" sldId="261"/>
            <ac:spMk id="3" creationId="{96A64458-6E44-4065-BB24-8285CF58DF3B}"/>
          </ac:spMkLst>
        </pc:spChg>
        <pc:spChg chg="add mod">
          <ac:chgData name="Brian Balok" userId="685ccb80-cfa1-454b-99b7-0120cbe7ee01" providerId="ADAL" clId="{DDA20A10-7D43-47CE-B735-0EEB90D883FF}" dt="2023-11-27T13:35:13.581" v="2996" actId="2711"/>
          <ac:spMkLst>
            <pc:docMk/>
            <pc:sldMk cId="450787801" sldId="261"/>
            <ac:spMk id="5" creationId="{7BD9BF77-F2CE-10F7-CAA0-72CCDB40221E}"/>
          </ac:spMkLst>
        </pc:spChg>
        <pc:spChg chg="add del mod">
          <ac:chgData name="Brian Balok" userId="685ccb80-cfa1-454b-99b7-0120cbe7ee01" providerId="ADAL" clId="{DDA20A10-7D43-47CE-B735-0EEB90D883FF}" dt="2023-11-14T19:51:09.702" v="120"/>
          <ac:spMkLst>
            <pc:docMk/>
            <pc:sldMk cId="450787801" sldId="261"/>
            <ac:spMk id="6" creationId="{C6ED1F0D-F4E4-6B67-B1EC-AFCAC3F0BA2F}"/>
          </ac:spMkLst>
        </pc:spChg>
        <pc:spChg chg="add del mod">
          <ac:chgData name="Brian Balok" userId="685ccb80-cfa1-454b-99b7-0120cbe7ee01" providerId="ADAL" clId="{DDA20A10-7D43-47CE-B735-0EEB90D883FF}" dt="2023-11-14T19:51:08.427" v="117"/>
          <ac:spMkLst>
            <pc:docMk/>
            <pc:sldMk cId="450787801" sldId="261"/>
            <ac:spMk id="8" creationId="{AA1824BA-E78B-076E-5DDB-F3DD99590E61}"/>
          </ac:spMkLst>
        </pc:spChg>
        <pc:spChg chg="add del mod">
          <ac:chgData name="Brian Balok" userId="685ccb80-cfa1-454b-99b7-0120cbe7ee01" providerId="ADAL" clId="{DDA20A10-7D43-47CE-B735-0EEB90D883FF}" dt="2023-11-14T19:51:08.427" v="117"/>
          <ac:spMkLst>
            <pc:docMk/>
            <pc:sldMk cId="450787801" sldId="261"/>
            <ac:spMk id="9" creationId="{21F25FB2-A500-FAEB-559B-63BAADEBACEE}"/>
          </ac:spMkLst>
        </pc:spChg>
        <pc:spChg chg="add mod">
          <ac:chgData name="Brian Balok" userId="685ccb80-cfa1-454b-99b7-0120cbe7ee01" providerId="ADAL" clId="{DDA20A10-7D43-47CE-B735-0EEB90D883FF}" dt="2023-11-16T13:51:05.678" v="2560" actId="1076"/>
          <ac:spMkLst>
            <pc:docMk/>
            <pc:sldMk cId="450787801" sldId="261"/>
            <ac:spMk id="10" creationId="{A215F976-517F-1342-6A48-32483C439A97}"/>
          </ac:spMkLst>
        </pc:spChg>
        <pc:spChg chg="add mod">
          <ac:chgData name="Brian Balok" userId="685ccb80-cfa1-454b-99b7-0120cbe7ee01" providerId="ADAL" clId="{DDA20A10-7D43-47CE-B735-0EEB90D883FF}" dt="2023-11-27T13:35:25.590" v="2998" actId="2711"/>
          <ac:spMkLst>
            <pc:docMk/>
            <pc:sldMk cId="450787801" sldId="261"/>
            <ac:spMk id="12" creationId="{23CE0FE2-3253-5CE7-22AA-7C408F145336}"/>
          </ac:spMkLst>
        </pc:spChg>
        <pc:spChg chg="add del mod">
          <ac:chgData name="Brian Balok" userId="685ccb80-cfa1-454b-99b7-0120cbe7ee01" providerId="ADAL" clId="{DDA20A10-7D43-47CE-B735-0EEB90D883FF}" dt="2023-11-16T13:49:40.622" v="2535" actId="47"/>
          <ac:spMkLst>
            <pc:docMk/>
            <pc:sldMk cId="450787801" sldId="261"/>
            <ac:spMk id="13" creationId="{F694DAB5-98AA-EDD6-83C1-AB9D445357E1}"/>
          </ac:spMkLst>
        </pc:spChg>
        <pc:picChg chg="add mod">
          <ac:chgData name="Brian Balok" userId="685ccb80-cfa1-454b-99b7-0120cbe7ee01" providerId="ADAL" clId="{DDA20A10-7D43-47CE-B735-0EEB90D883FF}" dt="2023-11-27T13:52:19.795" v="3007" actId="14100"/>
          <ac:picMkLst>
            <pc:docMk/>
            <pc:sldMk cId="450787801" sldId="261"/>
            <ac:picMk id="6" creationId="{F842A0C9-A124-9190-B6F3-5B0CF2D20ED0}"/>
          </ac:picMkLst>
        </pc:picChg>
        <pc:picChg chg="add del mod">
          <ac:chgData name="Brian Balok" userId="685ccb80-cfa1-454b-99b7-0120cbe7ee01" providerId="ADAL" clId="{DDA20A10-7D43-47CE-B735-0EEB90D883FF}" dt="2023-11-14T19:51:08.427" v="117"/>
          <ac:picMkLst>
            <pc:docMk/>
            <pc:sldMk cId="450787801" sldId="261"/>
            <ac:picMk id="7" creationId="{54C37D23-B590-A5D9-B787-9435B464A996}"/>
          </ac:picMkLst>
        </pc:picChg>
        <pc:picChg chg="add del mod">
          <ac:chgData name="Brian Balok" userId="685ccb80-cfa1-454b-99b7-0120cbe7ee01" providerId="ADAL" clId="{DDA20A10-7D43-47CE-B735-0EEB90D883FF}" dt="2023-11-27T13:51:55.878" v="2999" actId="478"/>
          <ac:picMkLst>
            <pc:docMk/>
            <pc:sldMk cId="450787801" sldId="261"/>
            <ac:picMk id="11" creationId="{B0737E47-9C13-BB21-4D10-A9EFC6CD3F0C}"/>
          </ac:picMkLst>
        </pc:picChg>
      </pc:sldChg>
      <pc:sldChg chg="addSp delSp modSp new mod addCm delCm">
        <pc:chgData name="Brian Balok" userId="685ccb80-cfa1-454b-99b7-0120cbe7ee01" providerId="ADAL" clId="{DDA20A10-7D43-47CE-B735-0EEB90D883FF}" dt="2023-11-27T14:25:02.772" v="3058"/>
        <pc:sldMkLst>
          <pc:docMk/>
          <pc:sldMk cId="2364960381" sldId="262"/>
        </pc:sldMkLst>
        <pc:spChg chg="mod">
          <ac:chgData name="Brian Balok" userId="685ccb80-cfa1-454b-99b7-0120cbe7ee01" providerId="ADAL" clId="{DDA20A10-7D43-47CE-B735-0EEB90D883FF}" dt="2023-11-27T14:23:17.318" v="3053" actId="2711"/>
          <ac:spMkLst>
            <pc:docMk/>
            <pc:sldMk cId="2364960381" sldId="262"/>
            <ac:spMk id="2" creationId="{B66E73AA-6177-2A32-7D61-B42C28DE31EC}"/>
          </ac:spMkLst>
        </pc:spChg>
        <pc:spChg chg="add mod">
          <ac:chgData name="Brian Balok" userId="685ccb80-cfa1-454b-99b7-0120cbe7ee01" providerId="ADAL" clId="{DDA20A10-7D43-47CE-B735-0EEB90D883FF}" dt="2023-11-27T14:23:21.574" v="3054" actId="2711"/>
          <ac:spMkLst>
            <pc:docMk/>
            <pc:sldMk cId="2364960381" sldId="262"/>
            <ac:spMk id="3" creationId="{72A1CA01-BAA9-7F32-CB3E-7B12878382A6}"/>
          </ac:spMkLst>
        </pc:spChg>
        <pc:spChg chg="del">
          <ac:chgData name="Brian Balok" userId="685ccb80-cfa1-454b-99b7-0120cbe7ee01" providerId="ADAL" clId="{DDA20A10-7D43-47CE-B735-0EEB90D883FF}" dt="2023-11-14T19:52:03.106" v="152" actId="478"/>
          <ac:spMkLst>
            <pc:docMk/>
            <pc:sldMk cId="2364960381" sldId="262"/>
            <ac:spMk id="3" creationId="{7B114298-1086-3477-8C5D-C4387D161F84}"/>
          </ac:spMkLst>
        </pc:spChg>
        <pc:spChg chg="add del mod">
          <ac:chgData name="Brian Balok" userId="685ccb80-cfa1-454b-99b7-0120cbe7ee01" providerId="ADAL" clId="{DDA20A10-7D43-47CE-B735-0EEB90D883FF}" dt="2023-11-16T13:52:43.947" v="2572" actId="478"/>
          <ac:spMkLst>
            <pc:docMk/>
            <pc:sldMk cId="2364960381" sldId="262"/>
            <ac:spMk id="5" creationId="{6C60FB76-60B1-B084-9B4C-B4E91CA9094E}"/>
          </ac:spMkLst>
        </pc:spChg>
        <pc:spChg chg="add mod">
          <ac:chgData name="Brian Balok" userId="685ccb80-cfa1-454b-99b7-0120cbe7ee01" providerId="ADAL" clId="{DDA20A10-7D43-47CE-B735-0EEB90D883FF}" dt="2023-11-27T14:23:26.974" v="3055" actId="2711"/>
          <ac:spMkLst>
            <pc:docMk/>
            <pc:sldMk cId="2364960381" sldId="262"/>
            <ac:spMk id="6" creationId="{087A6AC8-087E-F9DE-DFF9-66EF5A9D2C0D}"/>
          </ac:spMkLst>
        </pc:spChg>
        <pc:picChg chg="add mod">
          <ac:chgData name="Brian Balok" userId="685ccb80-cfa1-454b-99b7-0120cbe7ee01" providerId="ADAL" clId="{DDA20A10-7D43-47CE-B735-0EEB90D883FF}" dt="2023-11-16T13:53:13.141" v="2577" actId="1076"/>
          <ac:picMkLst>
            <pc:docMk/>
            <pc:sldMk cId="2364960381" sldId="262"/>
            <ac:picMk id="4" creationId="{264D5CEA-35F4-FB1F-0339-56FB2EA5EE9C}"/>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27T14:25:02.772" v="3058"/>
              <pc2:cmMkLst xmlns:pc2="http://schemas.microsoft.com/office/powerpoint/2019/9/main/command">
                <pc:docMk/>
                <pc:sldMk cId="2364960381" sldId="262"/>
                <pc2:cmMk id="{D8FB7F43-94F5-49C4-877D-22DD5F1C5C8C}"/>
              </pc2:cmMkLst>
            </pc226:cmChg>
            <pc226:cmChg xmlns:pc226="http://schemas.microsoft.com/office/powerpoint/2022/06/main/command" chg="add del">
              <pc226:chgData name="Brian Balok" userId="685ccb80-cfa1-454b-99b7-0120cbe7ee01" providerId="ADAL" clId="{DDA20A10-7D43-47CE-B735-0EEB90D883FF}" dt="2023-11-27T14:24:52.607" v="3057"/>
              <pc2:cmMkLst xmlns:pc2="http://schemas.microsoft.com/office/powerpoint/2019/9/main/command">
                <pc:docMk/>
                <pc:sldMk cId="2364960381" sldId="262"/>
                <pc2:cmMk id="{2CAE58C2-978C-4277-8126-1BD572B22FA1}"/>
              </pc2:cmMkLst>
            </pc226:cmChg>
          </p:ext>
        </pc:extLst>
      </pc:sldChg>
      <pc:sldChg chg="addSp delSp modSp new mod">
        <pc:chgData name="Brian Balok" userId="685ccb80-cfa1-454b-99b7-0120cbe7ee01" providerId="ADAL" clId="{DDA20A10-7D43-47CE-B735-0EEB90D883FF}" dt="2023-11-27T14:42:31.803" v="3078" actId="2711"/>
        <pc:sldMkLst>
          <pc:docMk/>
          <pc:sldMk cId="2480525176" sldId="263"/>
        </pc:sldMkLst>
        <pc:spChg chg="mod">
          <ac:chgData name="Brian Balok" userId="685ccb80-cfa1-454b-99b7-0120cbe7ee01" providerId="ADAL" clId="{DDA20A10-7D43-47CE-B735-0EEB90D883FF}" dt="2023-11-27T14:42:26.994" v="3077" actId="2711"/>
          <ac:spMkLst>
            <pc:docMk/>
            <pc:sldMk cId="2480525176" sldId="263"/>
            <ac:spMk id="2" creationId="{423ACE15-72E4-AEA1-EAD0-F3C89822D167}"/>
          </ac:spMkLst>
        </pc:spChg>
        <pc:spChg chg="add mod">
          <ac:chgData name="Brian Balok" userId="685ccb80-cfa1-454b-99b7-0120cbe7ee01" providerId="ADAL" clId="{DDA20A10-7D43-47CE-B735-0EEB90D883FF}" dt="2023-11-16T13:55:36.376" v="2602" actId="1076"/>
          <ac:spMkLst>
            <pc:docMk/>
            <pc:sldMk cId="2480525176" sldId="263"/>
            <ac:spMk id="3" creationId="{7CCB60F7-9B5B-212D-FE6F-1F15767457AF}"/>
          </ac:spMkLst>
        </pc:spChg>
        <pc:spChg chg="del">
          <ac:chgData name="Brian Balok" userId="685ccb80-cfa1-454b-99b7-0120cbe7ee01" providerId="ADAL" clId="{DDA20A10-7D43-47CE-B735-0EEB90D883FF}" dt="2023-11-14T19:53:18.504" v="226" actId="478"/>
          <ac:spMkLst>
            <pc:docMk/>
            <pc:sldMk cId="2480525176" sldId="263"/>
            <ac:spMk id="3" creationId="{7E572E67-471C-F123-16FC-524672F3DB47}"/>
          </ac:spMkLst>
        </pc:spChg>
        <pc:spChg chg="add mod">
          <ac:chgData name="Brian Balok" userId="685ccb80-cfa1-454b-99b7-0120cbe7ee01" providerId="ADAL" clId="{DDA20A10-7D43-47CE-B735-0EEB90D883FF}" dt="2023-11-27T14:42:31.803" v="3078" actId="2711"/>
          <ac:spMkLst>
            <pc:docMk/>
            <pc:sldMk cId="2480525176" sldId="263"/>
            <ac:spMk id="4" creationId="{C0B4A559-385C-F65C-1242-FE09222109C4}"/>
          </ac:spMkLst>
        </pc:spChg>
        <pc:spChg chg="add mod">
          <ac:chgData name="Brian Balok" userId="685ccb80-cfa1-454b-99b7-0120cbe7ee01" providerId="ADAL" clId="{DDA20A10-7D43-47CE-B735-0EEB90D883FF}" dt="2023-11-16T13:54:43.663" v="2595" actId="2711"/>
          <ac:spMkLst>
            <pc:docMk/>
            <pc:sldMk cId="2480525176" sldId="263"/>
            <ac:spMk id="7" creationId="{FA6A5A7F-DF0C-C510-BE38-9A7F7509BA65}"/>
          </ac:spMkLst>
        </pc:spChg>
        <pc:picChg chg="add mod">
          <ac:chgData name="Brian Balok" userId="685ccb80-cfa1-454b-99b7-0120cbe7ee01" providerId="ADAL" clId="{DDA20A10-7D43-47CE-B735-0EEB90D883FF}" dt="2023-11-16T13:54:30.985" v="2593" actId="14100"/>
          <ac:picMkLst>
            <pc:docMk/>
            <pc:sldMk cId="2480525176" sldId="263"/>
            <ac:picMk id="5" creationId="{9D2E3723-101F-E227-22F0-209AA47F3D86}"/>
          </ac:picMkLst>
        </pc:picChg>
        <pc:picChg chg="add del mod">
          <ac:chgData name="Brian Balok" userId="685ccb80-cfa1-454b-99b7-0120cbe7ee01" providerId="ADAL" clId="{DDA20A10-7D43-47CE-B735-0EEB90D883FF}" dt="2023-11-27T14:40:46.495" v="3069" actId="478"/>
          <ac:picMkLst>
            <pc:docMk/>
            <pc:sldMk cId="2480525176" sldId="263"/>
            <ac:picMk id="6" creationId="{E1FBB8A8-E022-D897-3B45-5467A6C83C3D}"/>
          </ac:picMkLst>
        </pc:picChg>
        <pc:picChg chg="add del mod">
          <ac:chgData name="Brian Balok" userId="685ccb80-cfa1-454b-99b7-0120cbe7ee01" providerId="ADAL" clId="{DDA20A10-7D43-47CE-B735-0EEB90D883FF}" dt="2023-11-27T14:42:08.485" v="3073" actId="478"/>
          <ac:picMkLst>
            <pc:docMk/>
            <pc:sldMk cId="2480525176" sldId="263"/>
            <ac:picMk id="9" creationId="{B5AE0409-7B19-39BC-54C3-A21AFF4EF011}"/>
          </ac:picMkLst>
        </pc:picChg>
        <pc:picChg chg="add mod">
          <ac:chgData name="Brian Balok" userId="685ccb80-cfa1-454b-99b7-0120cbe7ee01" providerId="ADAL" clId="{DDA20A10-7D43-47CE-B735-0EEB90D883FF}" dt="2023-11-27T14:42:15.898" v="3076" actId="1076"/>
          <ac:picMkLst>
            <pc:docMk/>
            <pc:sldMk cId="2480525176" sldId="263"/>
            <ac:picMk id="11" creationId="{099D4877-060F-51ED-50AD-E1BB0B3A2DAA}"/>
          </ac:picMkLst>
        </pc:picChg>
      </pc:sldChg>
      <pc:sldChg chg="addSp delSp modSp new mod">
        <pc:chgData name="Brian Balok" userId="685ccb80-cfa1-454b-99b7-0120cbe7ee01" providerId="ADAL" clId="{DDA20A10-7D43-47CE-B735-0EEB90D883FF}" dt="2023-11-27T16:58:55.242" v="3082" actId="2711"/>
        <pc:sldMkLst>
          <pc:docMk/>
          <pc:sldMk cId="2261517992" sldId="264"/>
        </pc:sldMkLst>
        <pc:spChg chg="mod">
          <ac:chgData name="Brian Balok" userId="685ccb80-cfa1-454b-99b7-0120cbe7ee01" providerId="ADAL" clId="{DDA20A10-7D43-47CE-B735-0EEB90D883FF}" dt="2023-11-27T16:58:41.969" v="3080" actId="2711"/>
          <ac:spMkLst>
            <pc:docMk/>
            <pc:sldMk cId="2261517992" sldId="264"/>
            <ac:spMk id="2" creationId="{F16AF67F-11B8-6D6E-4D91-74A0EC191901}"/>
          </ac:spMkLst>
        </pc:spChg>
        <pc:spChg chg="del">
          <ac:chgData name="Brian Balok" userId="685ccb80-cfa1-454b-99b7-0120cbe7ee01" providerId="ADAL" clId="{DDA20A10-7D43-47CE-B735-0EEB90D883FF}" dt="2023-11-14T19:54:57.223" v="260" actId="478"/>
          <ac:spMkLst>
            <pc:docMk/>
            <pc:sldMk cId="2261517992" sldId="264"/>
            <ac:spMk id="3" creationId="{900193E0-8FEA-2A4D-F301-42CB58E34775}"/>
          </ac:spMkLst>
        </pc:spChg>
        <pc:spChg chg="add mod">
          <ac:chgData name="Brian Balok" userId="685ccb80-cfa1-454b-99b7-0120cbe7ee01" providerId="ADAL" clId="{DDA20A10-7D43-47CE-B735-0EEB90D883FF}" dt="2023-11-27T16:58:55.242" v="3082" actId="2711"/>
          <ac:spMkLst>
            <pc:docMk/>
            <pc:sldMk cId="2261517992" sldId="264"/>
            <ac:spMk id="4" creationId="{E7FA3845-F132-F255-D340-88B001C2EECC}"/>
          </ac:spMkLst>
        </pc:spChg>
        <pc:spChg chg="add mod">
          <ac:chgData name="Brian Balok" userId="685ccb80-cfa1-454b-99b7-0120cbe7ee01" providerId="ADAL" clId="{DDA20A10-7D43-47CE-B735-0EEB90D883FF}" dt="2023-11-27T16:58:37.316" v="3079" actId="2711"/>
          <ac:spMkLst>
            <pc:docMk/>
            <pc:sldMk cId="2261517992" sldId="264"/>
            <ac:spMk id="5" creationId="{CEE1C4D5-14EB-7650-8130-78525A938A0C}"/>
          </ac:spMkLst>
        </pc:spChg>
        <pc:picChg chg="add mod">
          <ac:chgData name="Brian Balok" userId="685ccb80-cfa1-454b-99b7-0120cbe7ee01" providerId="ADAL" clId="{DDA20A10-7D43-47CE-B735-0EEB90D883FF}" dt="2023-11-14T19:55:17.908" v="262" actId="1076"/>
          <ac:picMkLst>
            <pc:docMk/>
            <pc:sldMk cId="2261517992" sldId="264"/>
            <ac:picMk id="6" creationId="{42E4D7F9-F35D-7229-3502-93DC1EFABD14}"/>
          </ac:picMkLst>
        </pc:picChg>
      </pc:sldChg>
      <pc:sldChg chg="addSp delSp modSp new mod">
        <pc:chgData name="Brian Balok" userId="685ccb80-cfa1-454b-99b7-0120cbe7ee01" providerId="ADAL" clId="{DDA20A10-7D43-47CE-B735-0EEB90D883FF}" dt="2023-11-27T16:59:13.893" v="3085" actId="2711"/>
        <pc:sldMkLst>
          <pc:docMk/>
          <pc:sldMk cId="2694020008" sldId="265"/>
        </pc:sldMkLst>
        <pc:spChg chg="mod">
          <ac:chgData name="Brian Balok" userId="685ccb80-cfa1-454b-99b7-0120cbe7ee01" providerId="ADAL" clId="{DDA20A10-7D43-47CE-B735-0EEB90D883FF}" dt="2023-11-27T16:59:04.955" v="3083" actId="2711"/>
          <ac:spMkLst>
            <pc:docMk/>
            <pc:sldMk cId="2694020008" sldId="265"/>
            <ac:spMk id="2" creationId="{B08E7604-F8D0-1068-A0BA-05D52BC6E456}"/>
          </ac:spMkLst>
        </pc:spChg>
        <pc:spChg chg="del">
          <ac:chgData name="Brian Balok" userId="685ccb80-cfa1-454b-99b7-0120cbe7ee01" providerId="ADAL" clId="{DDA20A10-7D43-47CE-B735-0EEB90D883FF}" dt="2023-11-14T19:57:21.412" v="366" actId="478"/>
          <ac:spMkLst>
            <pc:docMk/>
            <pc:sldMk cId="2694020008" sldId="265"/>
            <ac:spMk id="3" creationId="{0BCAE987-1CDC-5B6A-174E-0F3D196F3D69}"/>
          </ac:spMkLst>
        </pc:spChg>
        <pc:spChg chg="add mod">
          <ac:chgData name="Brian Balok" userId="685ccb80-cfa1-454b-99b7-0120cbe7ee01" providerId="ADAL" clId="{DDA20A10-7D43-47CE-B735-0EEB90D883FF}" dt="2023-11-27T16:59:13.893" v="3085" actId="2711"/>
          <ac:spMkLst>
            <pc:docMk/>
            <pc:sldMk cId="2694020008" sldId="265"/>
            <ac:spMk id="3" creationId="{D7C1104C-05EC-4687-FDA5-8A9367BAD25B}"/>
          </ac:spMkLst>
        </pc:spChg>
        <pc:spChg chg="add mod">
          <ac:chgData name="Brian Balok" userId="685ccb80-cfa1-454b-99b7-0120cbe7ee01" providerId="ADAL" clId="{DDA20A10-7D43-47CE-B735-0EEB90D883FF}" dt="2023-11-27T16:59:09.901" v="3084" actId="2711"/>
          <ac:spMkLst>
            <pc:docMk/>
            <pc:sldMk cId="2694020008" sldId="265"/>
            <ac:spMk id="5" creationId="{9BE941C1-08F8-0FA8-24B3-8BDEDF9DEE49}"/>
          </ac:spMkLst>
        </pc:spChg>
        <pc:spChg chg="add mod">
          <ac:chgData name="Brian Balok" userId="685ccb80-cfa1-454b-99b7-0120cbe7ee01" providerId="ADAL" clId="{DDA20A10-7D43-47CE-B735-0EEB90D883FF}" dt="2023-11-16T13:58:32.566" v="2624" actId="14100"/>
          <ac:spMkLst>
            <pc:docMk/>
            <pc:sldMk cId="2694020008" sldId="265"/>
            <ac:spMk id="6" creationId="{7A0145DF-59B2-4EDF-7BA1-9034EB88797C}"/>
          </ac:spMkLst>
        </pc:spChg>
        <pc:spChg chg="add mod">
          <ac:chgData name="Brian Balok" userId="685ccb80-cfa1-454b-99b7-0120cbe7ee01" providerId="ADAL" clId="{DDA20A10-7D43-47CE-B735-0EEB90D883FF}" dt="2023-11-16T13:58:32.566" v="2624" actId="14100"/>
          <ac:spMkLst>
            <pc:docMk/>
            <pc:sldMk cId="2694020008" sldId="265"/>
            <ac:spMk id="7" creationId="{75B575EF-8B12-4A5C-672E-11F7BB8E50DC}"/>
          </ac:spMkLst>
        </pc:spChg>
        <pc:spChg chg="add del mod">
          <ac:chgData name="Brian Balok" userId="685ccb80-cfa1-454b-99b7-0120cbe7ee01" providerId="ADAL" clId="{DDA20A10-7D43-47CE-B735-0EEB90D883FF}" dt="2023-11-16T13:56:46.227" v="2607" actId="478"/>
          <ac:spMkLst>
            <pc:docMk/>
            <pc:sldMk cId="2694020008" sldId="265"/>
            <ac:spMk id="8" creationId="{F8618B7D-4C49-7EDC-F91A-9E6D71DC9490}"/>
          </ac:spMkLst>
        </pc:spChg>
      </pc:sldChg>
      <pc:sldChg chg="addSp delSp modSp new mod">
        <pc:chgData name="Brian Balok" userId="685ccb80-cfa1-454b-99b7-0120cbe7ee01" providerId="ADAL" clId="{DDA20A10-7D43-47CE-B735-0EEB90D883FF}" dt="2023-11-27T16:59:37.461" v="3087" actId="2711"/>
        <pc:sldMkLst>
          <pc:docMk/>
          <pc:sldMk cId="3465112984" sldId="266"/>
        </pc:sldMkLst>
        <pc:spChg chg="mod">
          <ac:chgData name="Brian Balok" userId="685ccb80-cfa1-454b-99b7-0120cbe7ee01" providerId="ADAL" clId="{DDA20A10-7D43-47CE-B735-0EEB90D883FF}" dt="2023-11-27T16:59:32.770" v="3086" actId="2711"/>
          <ac:spMkLst>
            <pc:docMk/>
            <pc:sldMk cId="3465112984" sldId="266"/>
            <ac:spMk id="2" creationId="{DBE68749-D8BA-9A5F-2AF1-4BB6FF50032D}"/>
          </ac:spMkLst>
        </pc:spChg>
        <pc:spChg chg="add mod">
          <ac:chgData name="Brian Balok" userId="685ccb80-cfa1-454b-99b7-0120cbe7ee01" providerId="ADAL" clId="{DDA20A10-7D43-47CE-B735-0EEB90D883FF}" dt="2023-11-27T16:59:37.461" v="3087" actId="2711"/>
          <ac:spMkLst>
            <pc:docMk/>
            <pc:sldMk cId="3465112984" sldId="266"/>
            <ac:spMk id="3" creationId="{3A63405D-B537-C873-AB87-D2F7FF33691F}"/>
          </ac:spMkLst>
        </pc:spChg>
        <pc:spChg chg="del">
          <ac:chgData name="Brian Balok" userId="685ccb80-cfa1-454b-99b7-0120cbe7ee01" providerId="ADAL" clId="{DDA20A10-7D43-47CE-B735-0EEB90D883FF}" dt="2023-11-14T19:59:11.931" v="423" actId="478"/>
          <ac:spMkLst>
            <pc:docMk/>
            <pc:sldMk cId="3465112984" sldId="266"/>
            <ac:spMk id="3" creationId="{56D2B295-17B2-47AD-A507-2452FC763A6B}"/>
          </ac:spMkLst>
        </pc:spChg>
        <pc:spChg chg="add del mod">
          <ac:chgData name="Brian Balok" userId="685ccb80-cfa1-454b-99b7-0120cbe7ee01" providerId="ADAL" clId="{DDA20A10-7D43-47CE-B735-0EEB90D883FF}" dt="2023-11-16T13:59:24.365" v="2630" actId="478"/>
          <ac:spMkLst>
            <pc:docMk/>
            <pc:sldMk cId="3465112984" sldId="266"/>
            <ac:spMk id="6" creationId="{CA82E797-E9EC-FBF6-839C-996B251153AB}"/>
          </ac:spMkLst>
        </pc:spChg>
        <pc:picChg chg="add mod">
          <ac:chgData name="Brian Balok" userId="685ccb80-cfa1-454b-99b7-0120cbe7ee01" providerId="ADAL" clId="{DDA20A10-7D43-47CE-B735-0EEB90D883FF}" dt="2023-11-16T13:59:38.142" v="2633" actId="14100"/>
          <ac:picMkLst>
            <pc:docMk/>
            <pc:sldMk cId="3465112984" sldId="266"/>
            <ac:picMk id="4" creationId="{F6E239F2-849F-D8BC-2133-B82C5E0137F2}"/>
          </ac:picMkLst>
        </pc:picChg>
        <pc:picChg chg="add mod">
          <ac:chgData name="Brian Balok" userId="685ccb80-cfa1-454b-99b7-0120cbe7ee01" providerId="ADAL" clId="{DDA20A10-7D43-47CE-B735-0EEB90D883FF}" dt="2023-11-16T13:59:40.056" v="2634" actId="1076"/>
          <ac:picMkLst>
            <pc:docMk/>
            <pc:sldMk cId="3465112984" sldId="266"/>
            <ac:picMk id="5" creationId="{FDF96F82-EF22-301F-7DCC-ED7756B1DE2E}"/>
          </ac:picMkLst>
        </pc:picChg>
      </pc:sldChg>
      <pc:sldChg chg="addSp delSp modSp new mod">
        <pc:chgData name="Brian Balok" userId="685ccb80-cfa1-454b-99b7-0120cbe7ee01" providerId="ADAL" clId="{DDA20A10-7D43-47CE-B735-0EEB90D883FF}" dt="2023-11-27T14:28:02.136" v="3068" actId="1076"/>
        <pc:sldMkLst>
          <pc:docMk/>
          <pc:sldMk cId="3246167237" sldId="267"/>
        </pc:sldMkLst>
        <pc:spChg chg="mod">
          <ac:chgData name="Brian Balok" userId="685ccb80-cfa1-454b-99b7-0120cbe7ee01" providerId="ADAL" clId="{DDA20A10-7D43-47CE-B735-0EEB90D883FF}" dt="2023-11-27T13:34:21.893" v="2992" actId="2711"/>
          <ac:spMkLst>
            <pc:docMk/>
            <pc:sldMk cId="3246167237" sldId="267"/>
            <ac:spMk id="2" creationId="{622850A4-296A-09FC-C014-3F2C8763AE8B}"/>
          </ac:spMkLst>
        </pc:spChg>
        <pc:spChg chg="del">
          <ac:chgData name="Brian Balok" userId="685ccb80-cfa1-454b-99b7-0120cbe7ee01" providerId="ADAL" clId="{DDA20A10-7D43-47CE-B735-0EEB90D883FF}" dt="2023-11-14T20:01:05.113" v="499" actId="478"/>
          <ac:spMkLst>
            <pc:docMk/>
            <pc:sldMk cId="3246167237" sldId="267"/>
            <ac:spMk id="3" creationId="{45575065-2A9A-0B94-FE6A-46D741BCDD23}"/>
          </ac:spMkLst>
        </pc:spChg>
        <pc:graphicFrameChg chg="add del mod modGraphic">
          <ac:chgData name="Brian Balok" userId="685ccb80-cfa1-454b-99b7-0120cbe7ee01" providerId="ADAL" clId="{DDA20A10-7D43-47CE-B735-0EEB90D883FF}" dt="2023-11-27T14:08:51.467" v="3021" actId="478"/>
          <ac:graphicFrameMkLst>
            <pc:docMk/>
            <pc:sldMk cId="3246167237" sldId="267"/>
            <ac:graphicFrameMk id="3" creationId="{B9E0AD4C-F144-693B-A0EA-3634A42D6F98}"/>
          </ac:graphicFrameMkLst>
        </pc:graphicFrameChg>
        <pc:picChg chg="add del mod">
          <ac:chgData name="Brian Balok" userId="685ccb80-cfa1-454b-99b7-0120cbe7ee01" providerId="ADAL" clId="{DDA20A10-7D43-47CE-B735-0EEB90D883FF}" dt="2023-11-27T14:08:24.376" v="3008" actId="478"/>
          <ac:picMkLst>
            <pc:docMk/>
            <pc:sldMk cId="3246167237" sldId="267"/>
            <ac:picMk id="4" creationId="{500B0BA2-C9DA-22DB-97C6-58E68061BB7E}"/>
          </ac:picMkLst>
        </pc:picChg>
        <pc:picChg chg="add del mod">
          <ac:chgData name="Brian Balok" userId="685ccb80-cfa1-454b-99b7-0120cbe7ee01" providerId="ADAL" clId="{DDA20A10-7D43-47CE-B735-0EEB90D883FF}" dt="2023-11-27T14:27:32.110" v="3063" actId="478"/>
          <ac:picMkLst>
            <pc:docMk/>
            <pc:sldMk cId="3246167237" sldId="267"/>
            <ac:picMk id="6" creationId="{8436FE91-F216-74C0-7B29-BEE6E13B0752}"/>
          </ac:picMkLst>
        </pc:picChg>
        <pc:picChg chg="add mod">
          <ac:chgData name="Brian Balok" userId="685ccb80-cfa1-454b-99b7-0120cbe7ee01" providerId="ADAL" clId="{DDA20A10-7D43-47CE-B735-0EEB90D883FF}" dt="2023-11-27T14:28:02.136" v="3068" actId="1076"/>
          <ac:picMkLst>
            <pc:docMk/>
            <pc:sldMk cId="3246167237" sldId="267"/>
            <ac:picMk id="8" creationId="{952A08CD-3FE6-94DB-9DD6-53A18CE324CF}"/>
          </ac:picMkLst>
        </pc:picChg>
      </pc:sldChg>
      <pc:sldChg chg="addSp delSp modSp new mod">
        <pc:chgData name="Brian Balok" userId="685ccb80-cfa1-454b-99b7-0120cbe7ee01" providerId="ADAL" clId="{DDA20A10-7D43-47CE-B735-0EEB90D883FF}" dt="2023-11-27T16:59:53.819" v="3089" actId="2711"/>
        <pc:sldMkLst>
          <pc:docMk/>
          <pc:sldMk cId="687989402" sldId="268"/>
        </pc:sldMkLst>
        <pc:spChg chg="mod">
          <ac:chgData name="Brian Balok" userId="685ccb80-cfa1-454b-99b7-0120cbe7ee01" providerId="ADAL" clId="{DDA20A10-7D43-47CE-B735-0EEB90D883FF}" dt="2023-11-27T16:59:49.806" v="3088" actId="2711"/>
          <ac:spMkLst>
            <pc:docMk/>
            <pc:sldMk cId="687989402" sldId="268"/>
            <ac:spMk id="2" creationId="{D4B609B2-80B3-2456-49C1-D861651D8E48}"/>
          </ac:spMkLst>
        </pc:spChg>
        <pc:spChg chg="add mod">
          <ac:chgData name="Brian Balok" userId="685ccb80-cfa1-454b-99b7-0120cbe7ee01" providerId="ADAL" clId="{DDA20A10-7D43-47CE-B735-0EEB90D883FF}" dt="2023-11-27T16:59:53.819" v="3089" actId="2711"/>
          <ac:spMkLst>
            <pc:docMk/>
            <pc:sldMk cId="687989402" sldId="268"/>
            <ac:spMk id="3" creationId="{76B325DC-6384-EFDA-DFF4-6879B62BD485}"/>
          </ac:spMkLst>
        </pc:spChg>
        <pc:spChg chg="del">
          <ac:chgData name="Brian Balok" userId="685ccb80-cfa1-454b-99b7-0120cbe7ee01" providerId="ADAL" clId="{DDA20A10-7D43-47CE-B735-0EEB90D883FF}" dt="2023-11-14T20:01:55.383" v="555" actId="478"/>
          <ac:spMkLst>
            <pc:docMk/>
            <pc:sldMk cId="687989402" sldId="268"/>
            <ac:spMk id="3" creationId="{DDCBA7E0-46B4-4194-D784-7AC2CB927DDF}"/>
          </ac:spMkLst>
        </pc:spChg>
        <pc:spChg chg="add del mod">
          <ac:chgData name="Brian Balok" userId="685ccb80-cfa1-454b-99b7-0120cbe7ee01" providerId="ADAL" clId="{DDA20A10-7D43-47CE-B735-0EEB90D883FF}" dt="2023-11-16T14:00:11.515" v="2639" actId="478"/>
          <ac:spMkLst>
            <pc:docMk/>
            <pc:sldMk cId="687989402" sldId="268"/>
            <ac:spMk id="5" creationId="{6B2747D4-15DE-2E23-A3FE-B6CF6EB72913}"/>
          </ac:spMkLst>
        </pc:spChg>
        <pc:picChg chg="add del mod">
          <ac:chgData name="Brian Balok" userId="685ccb80-cfa1-454b-99b7-0120cbe7ee01" providerId="ADAL" clId="{DDA20A10-7D43-47CE-B735-0EEB90D883FF}" dt="2023-11-16T14:01:03.880" v="2645" actId="1076"/>
          <ac:picMkLst>
            <pc:docMk/>
            <pc:sldMk cId="687989402" sldId="268"/>
            <ac:picMk id="4" creationId="{BB7F64CC-6927-FDB9-B47D-A91892ED760C}"/>
          </ac:picMkLst>
        </pc:picChg>
      </pc:sldChg>
      <pc:sldChg chg="addSp delSp modSp new mod addCm">
        <pc:chgData name="Brian Balok" userId="685ccb80-cfa1-454b-99b7-0120cbe7ee01" providerId="ADAL" clId="{DDA20A10-7D43-47CE-B735-0EEB90D883FF}" dt="2023-11-27T20:15:30.976" v="3253" actId="14100"/>
        <pc:sldMkLst>
          <pc:docMk/>
          <pc:sldMk cId="1155432143" sldId="269"/>
        </pc:sldMkLst>
        <pc:spChg chg="mod">
          <ac:chgData name="Brian Balok" userId="685ccb80-cfa1-454b-99b7-0120cbe7ee01" providerId="ADAL" clId="{DDA20A10-7D43-47CE-B735-0EEB90D883FF}" dt="2023-11-27T17:00:15.987" v="3090" actId="2711"/>
          <ac:spMkLst>
            <pc:docMk/>
            <pc:sldMk cId="1155432143" sldId="269"/>
            <ac:spMk id="2" creationId="{18638777-3EC8-BB39-1F4B-52E14BE90419}"/>
          </ac:spMkLst>
        </pc:spChg>
        <pc:spChg chg="del">
          <ac:chgData name="Brian Balok" userId="685ccb80-cfa1-454b-99b7-0120cbe7ee01" providerId="ADAL" clId="{DDA20A10-7D43-47CE-B735-0EEB90D883FF}" dt="2023-11-14T20:02:46.568" v="612" actId="478"/>
          <ac:spMkLst>
            <pc:docMk/>
            <pc:sldMk cId="1155432143" sldId="269"/>
            <ac:spMk id="3" creationId="{0E164360-3B10-6859-C771-B26F1BFEE0B6}"/>
          </ac:spMkLst>
        </pc:spChg>
        <pc:spChg chg="add mod">
          <ac:chgData name="Brian Balok" userId="685ccb80-cfa1-454b-99b7-0120cbe7ee01" providerId="ADAL" clId="{DDA20A10-7D43-47CE-B735-0EEB90D883FF}" dt="2023-11-27T17:00:20.921" v="3091" actId="2711"/>
          <ac:spMkLst>
            <pc:docMk/>
            <pc:sldMk cId="1155432143" sldId="269"/>
            <ac:spMk id="4" creationId="{5B202010-F826-3D89-B800-DA60B8E463E9}"/>
          </ac:spMkLst>
        </pc:spChg>
        <pc:spChg chg="add mod">
          <ac:chgData name="Brian Balok" userId="685ccb80-cfa1-454b-99b7-0120cbe7ee01" providerId="ADAL" clId="{DDA20A10-7D43-47CE-B735-0EEB90D883FF}" dt="2023-11-27T17:00:26.619" v="3093" actId="2711"/>
          <ac:spMkLst>
            <pc:docMk/>
            <pc:sldMk cId="1155432143" sldId="269"/>
            <ac:spMk id="7" creationId="{69FAEE93-F949-A744-493E-C766FDA94EF4}"/>
          </ac:spMkLst>
        </pc:spChg>
        <pc:spChg chg="add mod">
          <ac:chgData name="Brian Balok" userId="685ccb80-cfa1-454b-99b7-0120cbe7ee01" providerId="ADAL" clId="{DDA20A10-7D43-47CE-B735-0EEB90D883FF}" dt="2023-11-27T17:00:39.282" v="3094" actId="1076"/>
          <ac:spMkLst>
            <pc:docMk/>
            <pc:sldMk cId="1155432143" sldId="269"/>
            <ac:spMk id="8" creationId="{59F02D25-47FA-19BD-E30A-8A97027AA658}"/>
          </ac:spMkLst>
        </pc:spChg>
        <pc:picChg chg="add mod">
          <ac:chgData name="Brian Balok" userId="685ccb80-cfa1-454b-99b7-0120cbe7ee01" providerId="ADAL" clId="{DDA20A10-7D43-47CE-B735-0EEB90D883FF}" dt="2023-11-14T20:03:16.739" v="618" actId="14100"/>
          <ac:picMkLst>
            <pc:docMk/>
            <pc:sldMk cId="1155432143" sldId="269"/>
            <ac:picMk id="5" creationId="{FA02F480-A9D3-2F90-434E-C65D87C5DF4E}"/>
          </ac:picMkLst>
        </pc:picChg>
        <pc:picChg chg="add mod">
          <ac:chgData name="Brian Balok" userId="685ccb80-cfa1-454b-99b7-0120cbe7ee01" providerId="ADAL" clId="{DDA20A10-7D43-47CE-B735-0EEB90D883FF}" dt="2023-11-14T20:03:22.900" v="620" actId="14100"/>
          <ac:picMkLst>
            <pc:docMk/>
            <pc:sldMk cId="1155432143" sldId="269"/>
            <ac:picMk id="6" creationId="{D61B13BE-6120-451C-0499-269A883E0A1E}"/>
          </ac:picMkLst>
        </pc:picChg>
        <pc:picChg chg="add mod">
          <ac:chgData name="Brian Balok" userId="685ccb80-cfa1-454b-99b7-0120cbe7ee01" providerId="ADAL" clId="{DDA20A10-7D43-47CE-B735-0EEB90D883FF}" dt="2023-11-27T20:15:30.976" v="3253" actId="14100"/>
          <ac:picMkLst>
            <pc:docMk/>
            <pc:sldMk cId="1155432143" sldId="269"/>
            <ac:picMk id="9" creationId="{13C342B7-037E-A45A-D4CE-266B5BD36893}"/>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12:09.567" v="2673"/>
              <pc2:cmMkLst xmlns:pc2="http://schemas.microsoft.com/office/powerpoint/2019/9/main/command">
                <pc:docMk/>
                <pc:sldMk cId="1155432143" sldId="269"/>
                <pc2:cmMk id="{77A52037-ECE9-4E70-A84C-29D45658D612}"/>
              </pc2:cmMkLst>
            </pc226:cmChg>
          </p:ext>
        </pc:extLst>
      </pc:sldChg>
      <pc:sldChg chg="addSp delSp modSp new mod addCm">
        <pc:chgData name="Brian Balok" userId="685ccb80-cfa1-454b-99b7-0120cbe7ee01" providerId="ADAL" clId="{DDA20A10-7D43-47CE-B735-0EEB90D883FF}" dt="2023-11-27T17:00:46.934" v="3095" actId="2711"/>
        <pc:sldMkLst>
          <pc:docMk/>
          <pc:sldMk cId="2350536492" sldId="270"/>
        </pc:sldMkLst>
        <pc:spChg chg="mod">
          <ac:chgData name="Brian Balok" userId="685ccb80-cfa1-454b-99b7-0120cbe7ee01" providerId="ADAL" clId="{DDA20A10-7D43-47CE-B735-0EEB90D883FF}" dt="2023-11-27T17:00:46.934" v="3095" actId="2711"/>
          <ac:spMkLst>
            <pc:docMk/>
            <pc:sldMk cId="2350536492" sldId="270"/>
            <ac:spMk id="2" creationId="{4BF2B57E-17B2-EEE1-8241-14BD82735A67}"/>
          </ac:spMkLst>
        </pc:spChg>
        <pc:spChg chg="del">
          <ac:chgData name="Brian Balok" userId="685ccb80-cfa1-454b-99b7-0120cbe7ee01" providerId="ADAL" clId="{DDA20A10-7D43-47CE-B735-0EEB90D883FF}" dt="2023-11-14T20:04:47.233" v="682" actId="478"/>
          <ac:spMkLst>
            <pc:docMk/>
            <pc:sldMk cId="2350536492" sldId="270"/>
            <ac:spMk id="3" creationId="{9E539471-C64B-5CD6-246C-8B9519F8CD7C}"/>
          </ac:spMkLst>
        </pc:spChg>
        <pc:picChg chg="add mod">
          <ac:chgData name="Brian Balok" userId="685ccb80-cfa1-454b-99b7-0120cbe7ee01" providerId="ADAL" clId="{DDA20A10-7D43-47CE-B735-0EEB90D883FF}" dt="2023-11-14T20:04:55.367" v="684" actId="1076"/>
          <ac:picMkLst>
            <pc:docMk/>
            <pc:sldMk cId="2350536492" sldId="270"/>
            <ac:picMk id="4" creationId="{FD5FC2D1-4907-8850-DF92-D626C22D5FA9}"/>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13:06.153" v="2674"/>
              <pc2:cmMkLst xmlns:pc2="http://schemas.microsoft.com/office/powerpoint/2019/9/main/command">
                <pc:docMk/>
                <pc:sldMk cId="2350536492" sldId="270"/>
                <pc2:cmMk id="{EAA9E387-4D65-4821-B1D5-3D43ACBA1915}"/>
              </pc2:cmMkLst>
            </pc226:cmChg>
          </p:ext>
        </pc:extLst>
      </pc:sldChg>
      <pc:sldChg chg="addSp delSp modSp new mod">
        <pc:chgData name="Brian Balok" userId="685ccb80-cfa1-454b-99b7-0120cbe7ee01" providerId="ADAL" clId="{DDA20A10-7D43-47CE-B735-0EEB90D883FF}" dt="2023-11-27T17:01:17.453" v="3099" actId="2711"/>
        <pc:sldMkLst>
          <pc:docMk/>
          <pc:sldMk cId="3241781256" sldId="271"/>
        </pc:sldMkLst>
        <pc:spChg chg="mod">
          <ac:chgData name="Brian Balok" userId="685ccb80-cfa1-454b-99b7-0120cbe7ee01" providerId="ADAL" clId="{DDA20A10-7D43-47CE-B735-0EEB90D883FF}" dt="2023-11-27T17:01:00.682" v="3097" actId="1076"/>
          <ac:spMkLst>
            <pc:docMk/>
            <pc:sldMk cId="3241781256" sldId="271"/>
            <ac:spMk id="2" creationId="{011B95FD-F77E-3B51-FA55-835913FFAEFE}"/>
          </ac:spMkLst>
        </pc:spChg>
        <pc:spChg chg="del">
          <ac:chgData name="Brian Balok" userId="685ccb80-cfa1-454b-99b7-0120cbe7ee01" providerId="ADAL" clId="{DDA20A10-7D43-47CE-B735-0EEB90D883FF}" dt="2023-11-14T20:06:48.051" v="779" actId="478"/>
          <ac:spMkLst>
            <pc:docMk/>
            <pc:sldMk cId="3241781256" sldId="271"/>
            <ac:spMk id="3" creationId="{092CF8B7-0974-A9D8-FD3B-9F48EF03BFFF}"/>
          </ac:spMkLst>
        </pc:spChg>
        <pc:spChg chg="add mod">
          <ac:chgData name="Brian Balok" userId="685ccb80-cfa1-454b-99b7-0120cbe7ee01" providerId="ADAL" clId="{DDA20A10-7D43-47CE-B735-0EEB90D883FF}" dt="2023-11-16T14:18:46.743" v="2691" actId="208"/>
          <ac:spMkLst>
            <pc:docMk/>
            <pc:sldMk cId="3241781256" sldId="271"/>
            <ac:spMk id="5" creationId="{4DAFD3B7-7435-C2A5-12D4-F32838156702}"/>
          </ac:spMkLst>
        </pc:spChg>
        <pc:spChg chg="add mod">
          <ac:chgData name="Brian Balok" userId="685ccb80-cfa1-454b-99b7-0120cbe7ee01" providerId="ADAL" clId="{DDA20A10-7D43-47CE-B735-0EEB90D883FF}" dt="2023-11-16T14:18:46.743" v="2691" actId="208"/>
          <ac:spMkLst>
            <pc:docMk/>
            <pc:sldMk cId="3241781256" sldId="271"/>
            <ac:spMk id="6" creationId="{849339AC-BCF9-6621-E28B-42F13601F27B}"/>
          </ac:spMkLst>
        </pc:spChg>
        <pc:spChg chg="add mod">
          <ac:chgData name="Brian Balok" userId="685ccb80-cfa1-454b-99b7-0120cbe7ee01" providerId="ADAL" clId="{DDA20A10-7D43-47CE-B735-0EEB90D883FF}" dt="2023-11-16T14:18:46.743" v="2691" actId="208"/>
          <ac:spMkLst>
            <pc:docMk/>
            <pc:sldMk cId="3241781256" sldId="271"/>
            <ac:spMk id="7" creationId="{C4609747-23C3-2BFC-4C38-34C8FCABED7D}"/>
          </ac:spMkLst>
        </pc:spChg>
        <pc:spChg chg="add mod">
          <ac:chgData name="Brian Balok" userId="685ccb80-cfa1-454b-99b7-0120cbe7ee01" providerId="ADAL" clId="{DDA20A10-7D43-47CE-B735-0EEB90D883FF}" dt="2023-11-16T14:18:51.901" v="2692" actId="208"/>
          <ac:spMkLst>
            <pc:docMk/>
            <pc:sldMk cId="3241781256" sldId="271"/>
            <ac:spMk id="8" creationId="{17C7BF83-7079-E50D-1F2E-75FD770FF17D}"/>
          </ac:spMkLst>
        </pc:spChg>
        <pc:spChg chg="add mod">
          <ac:chgData name="Brian Balok" userId="685ccb80-cfa1-454b-99b7-0120cbe7ee01" providerId="ADAL" clId="{DDA20A10-7D43-47CE-B735-0EEB90D883FF}" dt="2023-11-27T17:01:12.494" v="3098" actId="2711"/>
          <ac:spMkLst>
            <pc:docMk/>
            <pc:sldMk cId="3241781256" sldId="271"/>
            <ac:spMk id="9" creationId="{8202CB90-443A-A293-E492-8D602FBACAC0}"/>
          </ac:spMkLst>
        </pc:spChg>
        <pc:spChg chg="add mod">
          <ac:chgData name="Brian Balok" userId="685ccb80-cfa1-454b-99b7-0120cbe7ee01" providerId="ADAL" clId="{DDA20A10-7D43-47CE-B735-0EEB90D883FF}" dt="2023-11-27T17:01:12.494" v="3098" actId="2711"/>
          <ac:spMkLst>
            <pc:docMk/>
            <pc:sldMk cId="3241781256" sldId="271"/>
            <ac:spMk id="10" creationId="{39108BDD-BDD6-5BF3-A694-3FA5C4BC7567}"/>
          </ac:spMkLst>
        </pc:spChg>
        <pc:spChg chg="add mod">
          <ac:chgData name="Brian Balok" userId="685ccb80-cfa1-454b-99b7-0120cbe7ee01" providerId="ADAL" clId="{DDA20A10-7D43-47CE-B735-0EEB90D883FF}" dt="2023-11-27T17:01:12.494" v="3098" actId="2711"/>
          <ac:spMkLst>
            <pc:docMk/>
            <pc:sldMk cId="3241781256" sldId="271"/>
            <ac:spMk id="11" creationId="{307221F3-471E-8EAE-3B7F-E8A1FE11D56B}"/>
          </ac:spMkLst>
        </pc:spChg>
        <pc:spChg chg="add mod">
          <ac:chgData name="Brian Balok" userId="685ccb80-cfa1-454b-99b7-0120cbe7ee01" providerId="ADAL" clId="{DDA20A10-7D43-47CE-B735-0EEB90D883FF}" dt="2023-11-27T17:01:17.453" v="3099" actId="2711"/>
          <ac:spMkLst>
            <pc:docMk/>
            <pc:sldMk cId="3241781256" sldId="271"/>
            <ac:spMk id="12" creationId="{9F97C2B4-C151-5552-DB2F-C91A46CA9DA9}"/>
          </ac:spMkLst>
        </pc:spChg>
        <pc:picChg chg="add mod">
          <ac:chgData name="Brian Balok" userId="685ccb80-cfa1-454b-99b7-0120cbe7ee01" providerId="ADAL" clId="{DDA20A10-7D43-47CE-B735-0EEB90D883FF}" dt="2023-11-16T14:16:41.014" v="2683" actId="14100"/>
          <ac:picMkLst>
            <pc:docMk/>
            <pc:sldMk cId="3241781256" sldId="271"/>
            <ac:picMk id="4" creationId="{2CA61032-E93E-7317-26C8-A2221C69F8EE}"/>
          </ac:picMkLst>
        </pc:picChg>
      </pc:sldChg>
      <pc:sldChg chg="addSp delSp modSp new mod">
        <pc:chgData name="Brian Balok" userId="685ccb80-cfa1-454b-99b7-0120cbe7ee01" providerId="ADAL" clId="{DDA20A10-7D43-47CE-B735-0EEB90D883FF}" dt="2023-11-27T17:01:37.958" v="3102" actId="2711"/>
        <pc:sldMkLst>
          <pc:docMk/>
          <pc:sldMk cId="3920344241" sldId="272"/>
        </pc:sldMkLst>
        <pc:spChg chg="mod">
          <ac:chgData name="Brian Balok" userId="685ccb80-cfa1-454b-99b7-0120cbe7ee01" providerId="ADAL" clId="{DDA20A10-7D43-47CE-B735-0EEB90D883FF}" dt="2023-11-27T17:01:28.636" v="3100" actId="2711"/>
          <ac:spMkLst>
            <pc:docMk/>
            <pc:sldMk cId="3920344241" sldId="272"/>
            <ac:spMk id="2" creationId="{D56D8236-9F63-F1BE-85D1-FDD9ADDC0D2A}"/>
          </ac:spMkLst>
        </pc:spChg>
        <pc:spChg chg="del">
          <ac:chgData name="Brian Balok" userId="685ccb80-cfa1-454b-99b7-0120cbe7ee01" providerId="ADAL" clId="{DDA20A10-7D43-47CE-B735-0EEB90D883FF}" dt="2023-11-14T20:08:55.343" v="830" actId="478"/>
          <ac:spMkLst>
            <pc:docMk/>
            <pc:sldMk cId="3920344241" sldId="272"/>
            <ac:spMk id="3" creationId="{6E653299-C201-D503-9A5A-40E5F8934FCB}"/>
          </ac:spMkLst>
        </pc:spChg>
        <pc:spChg chg="add mod">
          <ac:chgData name="Brian Balok" userId="685ccb80-cfa1-454b-99b7-0120cbe7ee01" providerId="ADAL" clId="{DDA20A10-7D43-47CE-B735-0EEB90D883FF}" dt="2023-11-27T17:01:32.793" v="3101" actId="2711"/>
          <ac:spMkLst>
            <pc:docMk/>
            <pc:sldMk cId="3920344241" sldId="272"/>
            <ac:spMk id="4" creationId="{B68A0C5C-7F08-9D0B-ED05-2A3F3C35410F}"/>
          </ac:spMkLst>
        </pc:spChg>
        <pc:spChg chg="add mod">
          <ac:chgData name="Brian Balok" userId="685ccb80-cfa1-454b-99b7-0120cbe7ee01" providerId="ADAL" clId="{DDA20A10-7D43-47CE-B735-0EEB90D883FF}" dt="2023-11-27T17:01:37.958" v="3102" actId="2711"/>
          <ac:spMkLst>
            <pc:docMk/>
            <pc:sldMk cId="3920344241" sldId="272"/>
            <ac:spMk id="8" creationId="{440689C2-D573-2A29-A5BE-F89928340CB7}"/>
          </ac:spMkLst>
        </pc:spChg>
        <pc:picChg chg="add mod">
          <ac:chgData name="Brian Balok" userId="685ccb80-cfa1-454b-99b7-0120cbe7ee01" providerId="ADAL" clId="{DDA20A10-7D43-47CE-B735-0EEB90D883FF}" dt="2023-11-16T14:21:53.866" v="2708" actId="1076"/>
          <ac:picMkLst>
            <pc:docMk/>
            <pc:sldMk cId="3920344241" sldId="272"/>
            <ac:picMk id="5" creationId="{90DDEF96-5EBA-502C-464E-67B444770A3F}"/>
          </ac:picMkLst>
        </pc:picChg>
        <pc:cxnChg chg="add mod">
          <ac:chgData name="Brian Balok" userId="685ccb80-cfa1-454b-99b7-0120cbe7ee01" providerId="ADAL" clId="{DDA20A10-7D43-47CE-B735-0EEB90D883FF}" dt="2023-11-14T20:09:36.501" v="839" actId="1076"/>
          <ac:cxnSpMkLst>
            <pc:docMk/>
            <pc:sldMk cId="3920344241" sldId="272"/>
            <ac:cxnSpMk id="6" creationId="{C34A0326-3A5C-EDCF-154F-670C172A64F8}"/>
          </ac:cxnSpMkLst>
        </pc:cxnChg>
        <pc:cxnChg chg="add mod">
          <ac:chgData name="Brian Balok" userId="685ccb80-cfa1-454b-99b7-0120cbe7ee01" providerId="ADAL" clId="{DDA20A10-7D43-47CE-B735-0EEB90D883FF}" dt="2023-11-14T20:09:36.501" v="839" actId="1076"/>
          <ac:cxnSpMkLst>
            <pc:docMk/>
            <pc:sldMk cId="3920344241" sldId="272"/>
            <ac:cxnSpMk id="7" creationId="{0C1E3B13-AC0C-2943-F924-CC48914D56E7}"/>
          </ac:cxnSpMkLst>
        </pc:cxnChg>
      </pc:sldChg>
      <pc:sldChg chg="addSp delSp modSp new mod addCm modCm">
        <pc:chgData name="Brian Balok" userId="685ccb80-cfa1-454b-99b7-0120cbe7ee01" providerId="ADAL" clId="{DDA20A10-7D43-47CE-B735-0EEB90D883FF}" dt="2023-11-27T20:06:45.327" v="3242" actId="14100"/>
        <pc:sldMkLst>
          <pc:docMk/>
          <pc:sldMk cId="649088300" sldId="273"/>
        </pc:sldMkLst>
        <pc:spChg chg="mod">
          <ac:chgData name="Brian Balok" userId="685ccb80-cfa1-454b-99b7-0120cbe7ee01" providerId="ADAL" clId="{DDA20A10-7D43-47CE-B735-0EEB90D883FF}" dt="2023-11-27T17:01:47.652" v="3103" actId="2711"/>
          <ac:spMkLst>
            <pc:docMk/>
            <pc:sldMk cId="649088300" sldId="273"/>
            <ac:spMk id="2" creationId="{40864B4B-89BB-675A-EE86-731288B1704E}"/>
          </ac:spMkLst>
        </pc:spChg>
        <pc:spChg chg="del">
          <ac:chgData name="Brian Balok" userId="685ccb80-cfa1-454b-99b7-0120cbe7ee01" providerId="ADAL" clId="{DDA20A10-7D43-47CE-B735-0EEB90D883FF}" dt="2023-11-14T20:10:15.942" v="882" actId="478"/>
          <ac:spMkLst>
            <pc:docMk/>
            <pc:sldMk cId="649088300" sldId="273"/>
            <ac:spMk id="3" creationId="{CE132285-4E08-B27F-AB4B-88BE83EE1E9B}"/>
          </ac:spMkLst>
        </pc:spChg>
        <pc:graphicFrameChg chg="add del mod">
          <ac:chgData name="Brian Balok" userId="685ccb80-cfa1-454b-99b7-0120cbe7ee01" providerId="ADAL" clId="{DDA20A10-7D43-47CE-B735-0EEB90D883FF}" dt="2023-11-27T20:05:33.430" v="3232"/>
          <ac:graphicFrameMkLst>
            <pc:docMk/>
            <pc:sldMk cId="649088300" sldId="273"/>
            <ac:graphicFrameMk id="8" creationId="{961055A2-04C8-5AF3-04EA-676255716DEB}"/>
          </ac:graphicFrameMkLst>
        </pc:graphicFrameChg>
        <pc:picChg chg="add del mod">
          <ac:chgData name="Brian Balok" userId="685ccb80-cfa1-454b-99b7-0120cbe7ee01" providerId="ADAL" clId="{DDA20A10-7D43-47CE-B735-0EEB90D883FF}" dt="2023-11-27T20:05:30.806" v="3229" actId="478"/>
          <ac:picMkLst>
            <pc:docMk/>
            <pc:sldMk cId="649088300" sldId="273"/>
            <ac:picMk id="4" creationId="{5D3236FD-A2A8-9F76-31A6-07E237CF866F}"/>
          </ac:picMkLst>
        </pc:picChg>
        <pc:picChg chg="add del mod">
          <ac:chgData name="Brian Balok" userId="685ccb80-cfa1-454b-99b7-0120cbe7ee01" providerId="ADAL" clId="{DDA20A10-7D43-47CE-B735-0EEB90D883FF}" dt="2023-11-27T20:04:51.023" v="3227" actId="22"/>
          <ac:picMkLst>
            <pc:docMk/>
            <pc:sldMk cId="649088300" sldId="273"/>
            <ac:picMk id="5" creationId="{538F0A2F-4323-A4BD-7A0B-7B91660F4CDC}"/>
          </ac:picMkLst>
        </pc:picChg>
        <pc:picChg chg="add del mod">
          <ac:chgData name="Brian Balok" userId="685ccb80-cfa1-454b-99b7-0120cbe7ee01" providerId="ADAL" clId="{DDA20A10-7D43-47CE-B735-0EEB90D883FF}" dt="2023-11-27T20:04:48.416" v="3219" actId="22"/>
          <ac:picMkLst>
            <pc:docMk/>
            <pc:sldMk cId="649088300" sldId="273"/>
            <ac:picMk id="7" creationId="{24266227-3CE2-8A9A-94E1-1AB435C848C9}"/>
          </ac:picMkLst>
        </pc:picChg>
        <pc:picChg chg="add mod">
          <ac:chgData name="Brian Balok" userId="685ccb80-cfa1-454b-99b7-0120cbe7ee01" providerId="ADAL" clId="{DDA20A10-7D43-47CE-B735-0EEB90D883FF}" dt="2023-11-27T20:06:45.327" v="3242" actId="14100"/>
          <ac:picMkLst>
            <pc:docMk/>
            <pc:sldMk cId="649088300" sldId="273"/>
            <ac:picMk id="10" creationId="{2A924469-F7E8-8EC1-6C14-873D86B1A553}"/>
          </ac:picMkLst>
        </pc:picChg>
        <pc:picChg chg="add mod">
          <ac:chgData name="Brian Balok" userId="685ccb80-cfa1-454b-99b7-0120cbe7ee01" providerId="ADAL" clId="{DDA20A10-7D43-47CE-B735-0EEB90D883FF}" dt="2023-11-27T20:06:40.570" v="3240" actId="1076"/>
          <ac:picMkLst>
            <pc:docMk/>
            <pc:sldMk cId="649088300" sldId="273"/>
            <ac:picMk id="12" creationId="{6636EAAE-E92C-8B9F-7F46-430252B8ADAF}"/>
          </ac:picMkLst>
        </pc:picChg>
        <pc:extLst>
          <p:ext xmlns:p="http://schemas.openxmlformats.org/presentationml/2006/main" uri="{D6D511B9-2390-475A-947B-AFAB55BFBCF1}">
            <pc226:cmChg xmlns:pc226="http://schemas.microsoft.com/office/powerpoint/2022/06/main/command" chg="add mod">
              <pc226:chgData name="Brian Balok" userId="685ccb80-cfa1-454b-99b7-0120cbe7ee01" providerId="ADAL" clId="{DDA20A10-7D43-47CE-B735-0EEB90D883FF}" dt="2023-11-27T20:05:30.806" v="3230" actId="2056"/>
              <pc2:cmMkLst xmlns:pc2="http://schemas.microsoft.com/office/powerpoint/2019/9/main/command">
                <pc:docMk/>
                <pc:sldMk cId="649088300" sldId="273"/>
                <pc2:cmMk id="{276040C7-F665-4FC6-AA0B-DD504DD8C28A}"/>
              </pc2:cmMkLst>
            </pc226:cmChg>
          </p:ext>
        </pc:extLst>
      </pc:sldChg>
      <pc:sldChg chg="addSp delSp modSp new mod">
        <pc:chgData name="Brian Balok" userId="685ccb80-cfa1-454b-99b7-0120cbe7ee01" providerId="ADAL" clId="{DDA20A10-7D43-47CE-B735-0EEB90D883FF}" dt="2023-11-27T17:02:32.720" v="3105" actId="2711"/>
        <pc:sldMkLst>
          <pc:docMk/>
          <pc:sldMk cId="3906344983" sldId="274"/>
        </pc:sldMkLst>
        <pc:spChg chg="mod">
          <ac:chgData name="Brian Balok" userId="685ccb80-cfa1-454b-99b7-0120cbe7ee01" providerId="ADAL" clId="{DDA20A10-7D43-47CE-B735-0EEB90D883FF}" dt="2023-11-27T17:02:28.667" v="3104" actId="2711"/>
          <ac:spMkLst>
            <pc:docMk/>
            <pc:sldMk cId="3906344983" sldId="274"/>
            <ac:spMk id="2" creationId="{BA8CA3A7-207E-7C53-4891-42EFAD7A9B09}"/>
          </ac:spMkLst>
        </pc:spChg>
        <pc:spChg chg="add mod">
          <ac:chgData name="Brian Balok" userId="685ccb80-cfa1-454b-99b7-0120cbe7ee01" providerId="ADAL" clId="{DDA20A10-7D43-47CE-B735-0EEB90D883FF}" dt="2023-11-27T17:02:32.720" v="3105" actId="2711"/>
          <ac:spMkLst>
            <pc:docMk/>
            <pc:sldMk cId="3906344983" sldId="274"/>
            <ac:spMk id="3" creationId="{F9AA7AB1-9443-F742-2CE3-FC792EB6AB9E}"/>
          </ac:spMkLst>
        </pc:spChg>
        <pc:spChg chg="del">
          <ac:chgData name="Brian Balok" userId="685ccb80-cfa1-454b-99b7-0120cbe7ee01" providerId="ADAL" clId="{DDA20A10-7D43-47CE-B735-0EEB90D883FF}" dt="2023-11-14T20:11:23.137" v="933" actId="478"/>
          <ac:spMkLst>
            <pc:docMk/>
            <pc:sldMk cId="3906344983" sldId="274"/>
            <ac:spMk id="3" creationId="{FA896779-8E70-F92A-D113-BE4FFBCD9BD3}"/>
          </ac:spMkLst>
        </pc:spChg>
        <pc:spChg chg="add del mod">
          <ac:chgData name="Brian Balok" userId="685ccb80-cfa1-454b-99b7-0120cbe7ee01" providerId="ADAL" clId="{DDA20A10-7D43-47CE-B735-0EEB90D883FF}" dt="2023-11-16T14:23:28.545" v="2717" actId="478"/>
          <ac:spMkLst>
            <pc:docMk/>
            <pc:sldMk cId="3906344983" sldId="274"/>
            <ac:spMk id="5" creationId="{4574AE26-46EB-78EA-A885-6B337A77928E}"/>
          </ac:spMkLst>
        </pc:spChg>
        <pc:picChg chg="add del mod">
          <ac:chgData name="Brian Balok" userId="685ccb80-cfa1-454b-99b7-0120cbe7ee01" providerId="ADAL" clId="{DDA20A10-7D43-47CE-B735-0EEB90D883FF}" dt="2023-11-16T14:24:48.612" v="2732" actId="1076"/>
          <ac:picMkLst>
            <pc:docMk/>
            <pc:sldMk cId="3906344983" sldId="274"/>
            <ac:picMk id="4" creationId="{93BE1623-FAA8-3502-D392-660F6E3AEB91}"/>
          </ac:picMkLst>
        </pc:picChg>
      </pc:sldChg>
      <pc:sldChg chg="addSp delSp modSp new mod">
        <pc:chgData name="Brian Balok" userId="685ccb80-cfa1-454b-99b7-0120cbe7ee01" providerId="ADAL" clId="{DDA20A10-7D43-47CE-B735-0EEB90D883FF}" dt="2023-11-27T19:55:12.095" v="3195" actId="1035"/>
        <pc:sldMkLst>
          <pc:docMk/>
          <pc:sldMk cId="2104438718" sldId="275"/>
        </pc:sldMkLst>
        <pc:spChg chg="mod">
          <ac:chgData name="Brian Balok" userId="685ccb80-cfa1-454b-99b7-0120cbe7ee01" providerId="ADAL" clId="{DDA20A10-7D43-47CE-B735-0EEB90D883FF}" dt="2023-11-27T17:02:43.025" v="3106" actId="2711"/>
          <ac:spMkLst>
            <pc:docMk/>
            <pc:sldMk cId="2104438718" sldId="275"/>
            <ac:spMk id="2" creationId="{3281539C-22EC-D579-AB58-3C7C52AD9A9B}"/>
          </ac:spMkLst>
        </pc:spChg>
        <pc:spChg chg="add mod">
          <ac:chgData name="Brian Balok" userId="685ccb80-cfa1-454b-99b7-0120cbe7ee01" providerId="ADAL" clId="{DDA20A10-7D43-47CE-B735-0EEB90D883FF}" dt="2023-11-27T17:02:47.457" v="3107" actId="2711"/>
          <ac:spMkLst>
            <pc:docMk/>
            <pc:sldMk cId="2104438718" sldId="275"/>
            <ac:spMk id="3" creationId="{0BE42349-70A0-D081-8685-E70B4B2D90B8}"/>
          </ac:spMkLst>
        </pc:spChg>
        <pc:spChg chg="del">
          <ac:chgData name="Brian Balok" userId="685ccb80-cfa1-454b-99b7-0120cbe7ee01" providerId="ADAL" clId="{DDA20A10-7D43-47CE-B735-0EEB90D883FF}" dt="2023-11-14T20:12:50.158" v="988" actId="478"/>
          <ac:spMkLst>
            <pc:docMk/>
            <pc:sldMk cId="2104438718" sldId="275"/>
            <ac:spMk id="3" creationId="{33E2EA47-257D-C0C6-5853-36CFBE572026}"/>
          </ac:spMkLst>
        </pc:spChg>
        <pc:spChg chg="add del mod">
          <ac:chgData name="Brian Balok" userId="685ccb80-cfa1-454b-99b7-0120cbe7ee01" providerId="ADAL" clId="{DDA20A10-7D43-47CE-B735-0EEB90D883FF}" dt="2023-11-16T14:25:12.161" v="2734" actId="478"/>
          <ac:spMkLst>
            <pc:docMk/>
            <pc:sldMk cId="2104438718" sldId="275"/>
            <ac:spMk id="5" creationId="{3A0D0F17-46A4-A665-3370-F73D7B0D7A2A}"/>
          </ac:spMkLst>
        </pc:spChg>
        <pc:picChg chg="add mod">
          <ac:chgData name="Brian Balok" userId="685ccb80-cfa1-454b-99b7-0120cbe7ee01" providerId="ADAL" clId="{DDA20A10-7D43-47CE-B735-0EEB90D883FF}" dt="2023-11-27T19:55:12.095" v="3195" actId="1035"/>
          <ac:picMkLst>
            <pc:docMk/>
            <pc:sldMk cId="2104438718" sldId="275"/>
            <ac:picMk id="4" creationId="{E957D244-ED01-A8C3-5498-072715CE51AA}"/>
          </ac:picMkLst>
        </pc:picChg>
      </pc:sldChg>
      <pc:sldChg chg="addSp delSp modSp new mod">
        <pc:chgData name="Brian Balok" userId="685ccb80-cfa1-454b-99b7-0120cbe7ee01" providerId="ADAL" clId="{DDA20A10-7D43-47CE-B735-0EEB90D883FF}" dt="2023-11-27T17:03:32.999" v="3111" actId="14100"/>
        <pc:sldMkLst>
          <pc:docMk/>
          <pc:sldMk cId="3659012138" sldId="276"/>
        </pc:sldMkLst>
        <pc:spChg chg="mod">
          <ac:chgData name="Brian Balok" userId="685ccb80-cfa1-454b-99b7-0120cbe7ee01" providerId="ADAL" clId="{DDA20A10-7D43-47CE-B735-0EEB90D883FF}" dt="2023-11-27T17:03:16.552" v="3108" actId="2711"/>
          <ac:spMkLst>
            <pc:docMk/>
            <pc:sldMk cId="3659012138" sldId="276"/>
            <ac:spMk id="2" creationId="{49247FF6-5AB4-A8D2-D0E8-6A83EB041474}"/>
          </ac:spMkLst>
        </pc:spChg>
        <pc:spChg chg="del">
          <ac:chgData name="Brian Balok" userId="685ccb80-cfa1-454b-99b7-0120cbe7ee01" providerId="ADAL" clId="{DDA20A10-7D43-47CE-B735-0EEB90D883FF}" dt="2023-11-14T20:13:51.545" v="1040" actId="478"/>
          <ac:spMkLst>
            <pc:docMk/>
            <pc:sldMk cId="3659012138" sldId="276"/>
            <ac:spMk id="3" creationId="{2B9CF0B4-C376-1B82-4FFF-F492C886DADC}"/>
          </ac:spMkLst>
        </pc:spChg>
        <pc:spChg chg="add mod">
          <ac:chgData name="Brian Balok" userId="685ccb80-cfa1-454b-99b7-0120cbe7ee01" providerId="ADAL" clId="{DDA20A10-7D43-47CE-B735-0EEB90D883FF}" dt="2023-11-27T17:03:25.793" v="3109" actId="2711"/>
          <ac:spMkLst>
            <pc:docMk/>
            <pc:sldMk cId="3659012138" sldId="276"/>
            <ac:spMk id="4" creationId="{50E9BF95-409F-2631-3859-3AE8AEFA6F16}"/>
          </ac:spMkLst>
        </pc:spChg>
        <pc:spChg chg="add mod">
          <ac:chgData name="Brian Balok" userId="685ccb80-cfa1-454b-99b7-0120cbe7ee01" providerId="ADAL" clId="{DDA20A10-7D43-47CE-B735-0EEB90D883FF}" dt="2023-11-27T17:03:32.999" v="3111" actId="14100"/>
          <ac:spMkLst>
            <pc:docMk/>
            <pc:sldMk cId="3659012138" sldId="276"/>
            <ac:spMk id="5" creationId="{07F37C3E-4B13-C628-3B26-05A2696B5D08}"/>
          </ac:spMkLst>
        </pc:spChg>
        <pc:picChg chg="add mod">
          <ac:chgData name="Brian Balok" userId="685ccb80-cfa1-454b-99b7-0120cbe7ee01" providerId="ADAL" clId="{DDA20A10-7D43-47CE-B735-0EEB90D883FF}" dt="2023-11-16T14:26:18.825" v="2742" actId="1076"/>
          <ac:picMkLst>
            <pc:docMk/>
            <pc:sldMk cId="3659012138" sldId="276"/>
            <ac:picMk id="6" creationId="{9460D504-BD86-DC8B-B485-32F4D8B70305}"/>
          </ac:picMkLst>
        </pc:picChg>
      </pc:sldChg>
      <pc:sldChg chg="addSp delSp modSp new mod">
        <pc:chgData name="Brian Balok" userId="685ccb80-cfa1-454b-99b7-0120cbe7ee01" providerId="ADAL" clId="{DDA20A10-7D43-47CE-B735-0EEB90D883FF}" dt="2023-11-27T17:04:14.873" v="3114" actId="2711"/>
        <pc:sldMkLst>
          <pc:docMk/>
          <pc:sldMk cId="2822005148" sldId="277"/>
        </pc:sldMkLst>
        <pc:spChg chg="mod">
          <ac:chgData name="Brian Balok" userId="685ccb80-cfa1-454b-99b7-0120cbe7ee01" providerId="ADAL" clId="{DDA20A10-7D43-47CE-B735-0EEB90D883FF}" dt="2023-11-27T17:04:02.481" v="3112" actId="2711"/>
          <ac:spMkLst>
            <pc:docMk/>
            <pc:sldMk cId="2822005148" sldId="277"/>
            <ac:spMk id="2" creationId="{9D304A59-8D7B-F7F3-0F36-BB8E7509C3F5}"/>
          </ac:spMkLst>
        </pc:spChg>
        <pc:spChg chg="del">
          <ac:chgData name="Brian Balok" userId="685ccb80-cfa1-454b-99b7-0120cbe7ee01" providerId="ADAL" clId="{DDA20A10-7D43-47CE-B735-0EEB90D883FF}" dt="2023-11-14T20:15:22.219" v="1104" actId="478"/>
          <ac:spMkLst>
            <pc:docMk/>
            <pc:sldMk cId="2822005148" sldId="277"/>
            <ac:spMk id="3" creationId="{1A11DF27-4519-31B8-C6C3-96D9FD8EDF03}"/>
          </ac:spMkLst>
        </pc:spChg>
        <pc:spChg chg="add mod">
          <ac:chgData name="Brian Balok" userId="685ccb80-cfa1-454b-99b7-0120cbe7ee01" providerId="ADAL" clId="{DDA20A10-7D43-47CE-B735-0EEB90D883FF}" dt="2023-11-27T17:04:09.469" v="3113" actId="2711"/>
          <ac:spMkLst>
            <pc:docMk/>
            <pc:sldMk cId="2822005148" sldId="277"/>
            <ac:spMk id="5" creationId="{ADE88248-5BBA-13EC-D0E0-24584100CE47}"/>
          </ac:spMkLst>
        </pc:spChg>
        <pc:spChg chg="add mod">
          <ac:chgData name="Brian Balok" userId="685ccb80-cfa1-454b-99b7-0120cbe7ee01" providerId="ADAL" clId="{DDA20A10-7D43-47CE-B735-0EEB90D883FF}" dt="2023-11-27T17:04:14.873" v="3114" actId="2711"/>
          <ac:spMkLst>
            <pc:docMk/>
            <pc:sldMk cId="2822005148" sldId="277"/>
            <ac:spMk id="7" creationId="{A9190508-8B37-5EF4-D390-51555DB23EB7}"/>
          </ac:spMkLst>
        </pc:spChg>
        <pc:spChg chg="add mod">
          <ac:chgData name="Brian Balok" userId="685ccb80-cfa1-454b-99b7-0120cbe7ee01" providerId="ADAL" clId="{DDA20A10-7D43-47CE-B735-0EEB90D883FF}" dt="2023-11-27T17:04:14.873" v="3114" actId="2711"/>
          <ac:spMkLst>
            <pc:docMk/>
            <pc:sldMk cId="2822005148" sldId="277"/>
            <ac:spMk id="10" creationId="{ABC2C123-A1BB-5E7A-FD8B-B742BDFBA0A8}"/>
          </ac:spMkLst>
        </pc:spChg>
        <pc:picChg chg="add mod">
          <ac:chgData name="Brian Balok" userId="685ccb80-cfa1-454b-99b7-0120cbe7ee01" providerId="ADAL" clId="{DDA20A10-7D43-47CE-B735-0EEB90D883FF}" dt="2023-11-16T14:28:15.962" v="2761" actId="1076"/>
          <ac:picMkLst>
            <pc:docMk/>
            <pc:sldMk cId="2822005148" sldId="277"/>
            <ac:picMk id="4" creationId="{8032A12F-0049-BE72-6948-0949542D6B6F}"/>
          </ac:picMkLst>
        </pc:picChg>
        <pc:picChg chg="add mod">
          <ac:chgData name="Brian Balok" userId="685ccb80-cfa1-454b-99b7-0120cbe7ee01" providerId="ADAL" clId="{DDA20A10-7D43-47CE-B735-0EEB90D883FF}" dt="2023-11-16T14:27:48.776" v="2754" actId="1076"/>
          <ac:picMkLst>
            <pc:docMk/>
            <pc:sldMk cId="2822005148" sldId="277"/>
            <ac:picMk id="8" creationId="{4450133F-8CD4-9104-34DF-559CB8AE4974}"/>
          </ac:picMkLst>
        </pc:picChg>
        <pc:cxnChg chg="add mod">
          <ac:chgData name="Brian Balok" userId="685ccb80-cfa1-454b-99b7-0120cbe7ee01" providerId="ADAL" clId="{DDA20A10-7D43-47CE-B735-0EEB90D883FF}" dt="2023-11-16T14:28:15.962" v="2761" actId="1076"/>
          <ac:cxnSpMkLst>
            <pc:docMk/>
            <pc:sldMk cId="2822005148" sldId="277"/>
            <ac:cxnSpMk id="6" creationId="{AA37DD70-140B-EFE9-CBC9-A97683550225}"/>
          </ac:cxnSpMkLst>
        </pc:cxnChg>
        <pc:cxnChg chg="add mod">
          <ac:chgData name="Brian Balok" userId="685ccb80-cfa1-454b-99b7-0120cbe7ee01" providerId="ADAL" clId="{DDA20A10-7D43-47CE-B735-0EEB90D883FF}" dt="2023-11-16T14:28:43.905" v="2762" actId="14100"/>
          <ac:cxnSpMkLst>
            <pc:docMk/>
            <pc:sldMk cId="2822005148" sldId="277"/>
            <ac:cxnSpMk id="9" creationId="{CC0502F3-4158-A842-D75E-65C009BAF879}"/>
          </ac:cxnSpMkLst>
        </pc:cxnChg>
      </pc:sldChg>
      <pc:sldChg chg="addSp delSp modSp new mod">
        <pc:chgData name="Brian Balok" userId="685ccb80-cfa1-454b-99b7-0120cbe7ee01" providerId="ADAL" clId="{DDA20A10-7D43-47CE-B735-0EEB90D883FF}" dt="2023-11-27T19:54:44.842" v="3194" actId="207"/>
        <pc:sldMkLst>
          <pc:docMk/>
          <pc:sldMk cId="2004314981" sldId="278"/>
        </pc:sldMkLst>
        <pc:spChg chg="mod">
          <ac:chgData name="Brian Balok" userId="685ccb80-cfa1-454b-99b7-0120cbe7ee01" providerId="ADAL" clId="{DDA20A10-7D43-47CE-B735-0EEB90D883FF}" dt="2023-11-27T17:05:04.523" v="3115" actId="2711"/>
          <ac:spMkLst>
            <pc:docMk/>
            <pc:sldMk cId="2004314981" sldId="278"/>
            <ac:spMk id="2" creationId="{0AB5631E-A022-6DF7-989F-8FF538319259}"/>
          </ac:spMkLst>
        </pc:spChg>
        <pc:spChg chg="add mod">
          <ac:chgData name="Brian Balok" userId="685ccb80-cfa1-454b-99b7-0120cbe7ee01" providerId="ADAL" clId="{DDA20A10-7D43-47CE-B735-0EEB90D883FF}" dt="2023-11-27T17:05:08.299" v="3116" actId="2711"/>
          <ac:spMkLst>
            <pc:docMk/>
            <pc:sldMk cId="2004314981" sldId="278"/>
            <ac:spMk id="3" creationId="{1920C463-46BF-D95C-F9E0-09E6C3BDE336}"/>
          </ac:spMkLst>
        </pc:spChg>
        <pc:spChg chg="del">
          <ac:chgData name="Brian Balok" userId="685ccb80-cfa1-454b-99b7-0120cbe7ee01" providerId="ADAL" clId="{DDA20A10-7D43-47CE-B735-0EEB90D883FF}" dt="2023-11-14T20:16:19.667" v="1169" actId="478"/>
          <ac:spMkLst>
            <pc:docMk/>
            <pc:sldMk cId="2004314981" sldId="278"/>
            <ac:spMk id="3" creationId="{216C2682-56B8-8170-CB6A-294DCEA5D283}"/>
          </ac:spMkLst>
        </pc:spChg>
        <pc:spChg chg="add mod">
          <ac:chgData name="Brian Balok" userId="685ccb80-cfa1-454b-99b7-0120cbe7ee01" providerId="ADAL" clId="{DDA20A10-7D43-47CE-B735-0EEB90D883FF}" dt="2023-11-27T19:54:44.842" v="3194" actId="207"/>
          <ac:spMkLst>
            <pc:docMk/>
            <pc:sldMk cId="2004314981" sldId="278"/>
            <ac:spMk id="6" creationId="{AB026B59-9D82-4D50-5A21-7579C5FC2A09}"/>
          </ac:spMkLst>
        </pc:spChg>
        <pc:spChg chg="add mod">
          <ac:chgData name="Brian Balok" userId="685ccb80-cfa1-454b-99b7-0120cbe7ee01" providerId="ADAL" clId="{DDA20A10-7D43-47CE-B735-0EEB90D883FF}" dt="2023-11-27T19:54:44.842" v="3194" actId="207"/>
          <ac:spMkLst>
            <pc:docMk/>
            <pc:sldMk cId="2004314981" sldId="278"/>
            <ac:spMk id="7" creationId="{8015073F-7A0B-10B8-71C1-AB8E2E30A39D}"/>
          </ac:spMkLst>
        </pc:spChg>
        <pc:spChg chg="add del mod">
          <ac:chgData name="Brian Balok" userId="685ccb80-cfa1-454b-99b7-0120cbe7ee01" providerId="ADAL" clId="{DDA20A10-7D43-47CE-B735-0EEB90D883FF}" dt="2023-11-16T14:29:20.447" v="2763" actId="478"/>
          <ac:spMkLst>
            <pc:docMk/>
            <pc:sldMk cId="2004314981" sldId="278"/>
            <ac:spMk id="8" creationId="{29607549-13BA-B86E-60BC-F7A4B3225229}"/>
          </ac:spMkLst>
        </pc:spChg>
        <pc:spChg chg="add mod">
          <ac:chgData name="Brian Balok" userId="685ccb80-cfa1-454b-99b7-0120cbe7ee01" providerId="ADAL" clId="{DDA20A10-7D43-47CE-B735-0EEB90D883FF}" dt="2023-11-27T17:05:16.864" v="3118" actId="2711"/>
          <ac:spMkLst>
            <pc:docMk/>
            <pc:sldMk cId="2004314981" sldId="278"/>
            <ac:spMk id="9" creationId="{BE9B994B-7EE8-BEB9-CBF5-ADD5CD650257}"/>
          </ac:spMkLst>
        </pc:spChg>
        <pc:picChg chg="add mod">
          <ac:chgData name="Brian Balok" userId="685ccb80-cfa1-454b-99b7-0120cbe7ee01" providerId="ADAL" clId="{DDA20A10-7D43-47CE-B735-0EEB90D883FF}" dt="2023-11-14T20:16:34.112" v="1171" actId="1076"/>
          <ac:picMkLst>
            <pc:docMk/>
            <pc:sldMk cId="2004314981" sldId="278"/>
            <ac:picMk id="4" creationId="{ED72513B-BF69-849C-94C4-3BE486517F7D}"/>
          </ac:picMkLst>
        </pc:picChg>
        <pc:picChg chg="add mod">
          <ac:chgData name="Brian Balok" userId="685ccb80-cfa1-454b-99b7-0120cbe7ee01" providerId="ADAL" clId="{DDA20A10-7D43-47CE-B735-0EEB90D883FF}" dt="2023-11-14T20:16:34.112" v="1171" actId="1076"/>
          <ac:picMkLst>
            <pc:docMk/>
            <pc:sldMk cId="2004314981" sldId="278"/>
            <ac:picMk id="5" creationId="{53AD15ED-6142-01B8-2CEF-E9FCE227BFD7}"/>
          </ac:picMkLst>
        </pc:picChg>
        <pc:picChg chg="add mod">
          <ac:chgData name="Brian Balok" userId="685ccb80-cfa1-454b-99b7-0120cbe7ee01" providerId="ADAL" clId="{DDA20A10-7D43-47CE-B735-0EEB90D883FF}" dt="2023-11-14T20:16:34.112" v="1171" actId="1076"/>
          <ac:picMkLst>
            <pc:docMk/>
            <pc:sldMk cId="2004314981" sldId="278"/>
            <ac:picMk id="10" creationId="{179F4166-E185-1B54-8836-AA600A676ED8}"/>
          </ac:picMkLst>
        </pc:picChg>
        <pc:cxnChg chg="add mod">
          <ac:chgData name="Brian Balok" userId="685ccb80-cfa1-454b-99b7-0120cbe7ee01" providerId="ADAL" clId="{DDA20A10-7D43-47CE-B735-0EEB90D883FF}" dt="2023-11-14T20:16:34.112" v="1171" actId="1076"/>
          <ac:cxnSpMkLst>
            <pc:docMk/>
            <pc:sldMk cId="2004314981" sldId="278"/>
            <ac:cxnSpMk id="11" creationId="{31940CC3-3B7F-79C1-C3DA-87D87549EB13}"/>
          </ac:cxnSpMkLst>
        </pc:cxnChg>
      </pc:sldChg>
      <pc:sldChg chg="addSp delSp modSp new mod addCm">
        <pc:chgData name="Brian Balok" userId="685ccb80-cfa1-454b-99b7-0120cbe7ee01" providerId="ADAL" clId="{DDA20A10-7D43-47CE-B735-0EEB90D883FF}" dt="2023-11-27T17:05:36.859" v="3120" actId="2711"/>
        <pc:sldMkLst>
          <pc:docMk/>
          <pc:sldMk cId="3512748925" sldId="279"/>
        </pc:sldMkLst>
        <pc:spChg chg="mod">
          <ac:chgData name="Brian Balok" userId="685ccb80-cfa1-454b-99b7-0120cbe7ee01" providerId="ADAL" clId="{DDA20A10-7D43-47CE-B735-0EEB90D883FF}" dt="2023-11-27T17:05:32.955" v="3119" actId="2711"/>
          <ac:spMkLst>
            <pc:docMk/>
            <pc:sldMk cId="3512748925" sldId="279"/>
            <ac:spMk id="2" creationId="{ABD750BB-F503-2652-F5AB-242380AAE083}"/>
          </ac:spMkLst>
        </pc:spChg>
        <pc:spChg chg="del">
          <ac:chgData name="Brian Balok" userId="685ccb80-cfa1-454b-99b7-0120cbe7ee01" providerId="ADAL" clId="{DDA20A10-7D43-47CE-B735-0EEB90D883FF}" dt="2023-11-14T20:17:27.269" v="1234" actId="478"/>
          <ac:spMkLst>
            <pc:docMk/>
            <pc:sldMk cId="3512748925" sldId="279"/>
            <ac:spMk id="3" creationId="{7B927C87-E1FA-1687-AB2B-87ED3BDD7771}"/>
          </ac:spMkLst>
        </pc:spChg>
        <pc:spChg chg="add mod">
          <ac:chgData name="Brian Balok" userId="685ccb80-cfa1-454b-99b7-0120cbe7ee01" providerId="ADAL" clId="{DDA20A10-7D43-47CE-B735-0EEB90D883FF}" dt="2023-11-27T17:05:36.859" v="3120" actId="2711"/>
          <ac:spMkLst>
            <pc:docMk/>
            <pc:sldMk cId="3512748925" sldId="279"/>
            <ac:spMk id="5" creationId="{3331E407-8B5B-983B-E04E-F5FC66CB7D2F}"/>
          </ac:spMkLst>
        </pc:spChg>
        <pc:picChg chg="add mod">
          <ac:chgData name="Brian Balok" userId="685ccb80-cfa1-454b-99b7-0120cbe7ee01" providerId="ADAL" clId="{DDA20A10-7D43-47CE-B735-0EEB90D883FF}" dt="2023-11-14T20:17:39.051" v="1237" actId="1076"/>
          <ac:picMkLst>
            <pc:docMk/>
            <pc:sldMk cId="3512748925" sldId="279"/>
            <ac:picMk id="4" creationId="{1190C6E0-3C4B-BDCE-E481-0AF25A182E1C}"/>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31:06.375" v="2770"/>
              <pc2:cmMkLst xmlns:pc2="http://schemas.microsoft.com/office/powerpoint/2019/9/main/command">
                <pc:docMk/>
                <pc:sldMk cId="3512748925" sldId="279"/>
                <pc2:cmMk id="{6DE6A4BA-3F9E-4902-8E55-E87C728FF331}"/>
              </pc2:cmMkLst>
            </pc226:cmChg>
          </p:ext>
        </pc:extLst>
      </pc:sldChg>
      <pc:sldChg chg="addSp delSp modSp new mod">
        <pc:chgData name="Brian Balok" userId="685ccb80-cfa1-454b-99b7-0120cbe7ee01" providerId="ADAL" clId="{DDA20A10-7D43-47CE-B735-0EEB90D883FF}" dt="2023-11-27T18:13:36.668" v="3122" actId="2711"/>
        <pc:sldMkLst>
          <pc:docMk/>
          <pc:sldMk cId="3582791290" sldId="280"/>
        </pc:sldMkLst>
        <pc:spChg chg="mod">
          <ac:chgData name="Brian Balok" userId="685ccb80-cfa1-454b-99b7-0120cbe7ee01" providerId="ADAL" clId="{DDA20A10-7D43-47CE-B735-0EEB90D883FF}" dt="2023-11-27T18:13:29.758" v="3121" actId="2711"/>
          <ac:spMkLst>
            <pc:docMk/>
            <pc:sldMk cId="3582791290" sldId="280"/>
            <ac:spMk id="2" creationId="{2C7CEC83-DE35-7A85-E387-262942691D62}"/>
          </ac:spMkLst>
        </pc:spChg>
        <pc:spChg chg="del">
          <ac:chgData name="Brian Balok" userId="685ccb80-cfa1-454b-99b7-0120cbe7ee01" providerId="ADAL" clId="{DDA20A10-7D43-47CE-B735-0EEB90D883FF}" dt="2023-11-14T20:18:24.941" v="1286" actId="478"/>
          <ac:spMkLst>
            <pc:docMk/>
            <pc:sldMk cId="3582791290" sldId="280"/>
            <ac:spMk id="3" creationId="{C8BF7952-4597-AB7D-E293-6CE862CC10E8}"/>
          </ac:spMkLst>
        </pc:spChg>
        <pc:spChg chg="add mod">
          <ac:chgData name="Brian Balok" userId="685ccb80-cfa1-454b-99b7-0120cbe7ee01" providerId="ADAL" clId="{DDA20A10-7D43-47CE-B735-0EEB90D883FF}" dt="2023-11-27T18:13:36.668" v="3122" actId="2711"/>
          <ac:spMkLst>
            <pc:docMk/>
            <pc:sldMk cId="3582791290" sldId="280"/>
            <ac:spMk id="5" creationId="{F13EE4F0-697B-B0CC-0262-AD1FA96362D8}"/>
          </ac:spMkLst>
        </pc:spChg>
        <pc:picChg chg="add mod">
          <ac:chgData name="Brian Balok" userId="685ccb80-cfa1-454b-99b7-0120cbe7ee01" providerId="ADAL" clId="{DDA20A10-7D43-47CE-B735-0EEB90D883FF}" dt="2023-11-14T20:18:39.422" v="1288" actId="1076"/>
          <ac:picMkLst>
            <pc:docMk/>
            <pc:sldMk cId="3582791290" sldId="280"/>
            <ac:picMk id="4" creationId="{85BEB63C-B747-F388-7309-9BB836E6CBB9}"/>
          </ac:picMkLst>
        </pc:picChg>
        <pc:picChg chg="add mod">
          <ac:chgData name="Brian Balok" userId="685ccb80-cfa1-454b-99b7-0120cbe7ee01" providerId="ADAL" clId="{DDA20A10-7D43-47CE-B735-0EEB90D883FF}" dt="2023-11-14T20:18:39.422" v="1288" actId="1076"/>
          <ac:picMkLst>
            <pc:docMk/>
            <pc:sldMk cId="3582791290" sldId="280"/>
            <ac:picMk id="6" creationId="{B49C9027-5441-7C1D-4E37-213F92D78ED8}"/>
          </ac:picMkLst>
        </pc:picChg>
        <pc:cxnChg chg="add mod">
          <ac:chgData name="Brian Balok" userId="685ccb80-cfa1-454b-99b7-0120cbe7ee01" providerId="ADAL" clId="{DDA20A10-7D43-47CE-B735-0EEB90D883FF}" dt="2023-11-16T14:31:46.720" v="2772" actId="14100"/>
          <ac:cxnSpMkLst>
            <pc:docMk/>
            <pc:sldMk cId="3582791290" sldId="280"/>
            <ac:cxnSpMk id="7" creationId="{78BBB908-947C-AD23-2B73-56368B6A31FA}"/>
          </ac:cxnSpMkLst>
        </pc:cxnChg>
      </pc:sldChg>
      <pc:sldChg chg="addSp delSp modSp new mod">
        <pc:chgData name="Brian Balok" userId="685ccb80-cfa1-454b-99b7-0120cbe7ee01" providerId="ADAL" clId="{DDA20A10-7D43-47CE-B735-0EEB90D883FF}" dt="2023-11-27T18:14:03.689" v="3125" actId="1076"/>
        <pc:sldMkLst>
          <pc:docMk/>
          <pc:sldMk cId="1236904458" sldId="281"/>
        </pc:sldMkLst>
        <pc:spChg chg="mod">
          <ac:chgData name="Brian Balok" userId="685ccb80-cfa1-454b-99b7-0120cbe7ee01" providerId="ADAL" clId="{DDA20A10-7D43-47CE-B735-0EEB90D883FF}" dt="2023-11-27T18:13:48.278" v="3123" actId="2711"/>
          <ac:spMkLst>
            <pc:docMk/>
            <pc:sldMk cId="1236904458" sldId="281"/>
            <ac:spMk id="2" creationId="{A89CDD3D-8EE3-4E22-4F56-3BC111DFC530}"/>
          </ac:spMkLst>
        </pc:spChg>
        <pc:spChg chg="del">
          <ac:chgData name="Brian Balok" userId="685ccb80-cfa1-454b-99b7-0120cbe7ee01" providerId="ADAL" clId="{DDA20A10-7D43-47CE-B735-0EEB90D883FF}" dt="2023-11-14T20:19:45.290" v="1359" actId="478"/>
          <ac:spMkLst>
            <pc:docMk/>
            <pc:sldMk cId="1236904458" sldId="281"/>
            <ac:spMk id="3" creationId="{9946F04F-F0DE-F77A-9622-8DB3365ACC5F}"/>
          </ac:spMkLst>
        </pc:spChg>
        <pc:spChg chg="add mod">
          <ac:chgData name="Brian Balok" userId="685ccb80-cfa1-454b-99b7-0120cbe7ee01" providerId="ADAL" clId="{DDA20A10-7D43-47CE-B735-0EEB90D883FF}" dt="2023-11-27T18:14:03.689" v="3125" actId="1076"/>
          <ac:spMkLst>
            <pc:docMk/>
            <pc:sldMk cId="1236904458" sldId="281"/>
            <ac:spMk id="5" creationId="{AFA246EB-2639-A86A-A49D-7A2F8291FDC6}"/>
          </ac:spMkLst>
        </pc:spChg>
        <pc:spChg chg="add mod">
          <ac:chgData name="Brian Balok" userId="685ccb80-cfa1-454b-99b7-0120cbe7ee01" providerId="ADAL" clId="{DDA20A10-7D43-47CE-B735-0EEB90D883FF}" dt="2023-11-27T18:14:03.689" v="3125" actId="1076"/>
          <ac:spMkLst>
            <pc:docMk/>
            <pc:sldMk cId="1236904458" sldId="281"/>
            <ac:spMk id="6" creationId="{0348BFA2-0AC2-FD2D-C120-DD47A4103210}"/>
          </ac:spMkLst>
        </pc:spChg>
        <pc:spChg chg="add mod">
          <ac:chgData name="Brian Balok" userId="685ccb80-cfa1-454b-99b7-0120cbe7ee01" providerId="ADAL" clId="{DDA20A10-7D43-47CE-B735-0EEB90D883FF}" dt="2023-11-27T18:14:03.689" v="3125" actId="1076"/>
          <ac:spMkLst>
            <pc:docMk/>
            <pc:sldMk cId="1236904458" sldId="281"/>
            <ac:spMk id="7" creationId="{7813499F-DA6D-68D6-1F87-3052F0149A56}"/>
          </ac:spMkLst>
        </pc:spChg>
        <pc:picChg chg="add mod">
          <ac:chgData name="Brian Balok" userId="685ccb80-cfa1-454b-99b7-0120cbe7ee01" providerId="ADAL" clId="{DDA20A10-7D43-47CE-B735-0EEB90D883FF}" dt="2023-11-14T20:20:05.809" v="1361" actId="1076"/>
          <ac:picMkLst>
            <pc:docMk/>
            <pc:sldMk cId="1236904458" sldId="281"/>
            <ac:picMk id="4" creationId="{69405196-7737-A984-8899-464BC9612EC2}"/>
          </ac:picMkLst>
        </pc:picChg>
        <pc:cxnChg chg="add mod">
          <ac:chgData name="Brian Balok" userId="685ccb80-cfa1-454b-99b7-0120cbe7ee01" providerId="ADAL" clId="{DDA20A10-7D43-47CE-B735-0EEB90D883FF}" dt="2023-11-14T20:20:05.809" v="1361" actId="1076"/>
          <ac:cxnSpMkLst>
            <pc:docMk/>
            <pc:sldMk cId="1236904458" sldId="281"/>
            <ac:cxnSpMk id="8" creationId="{98C60457-3FD5-70E3-0E2B-31C58811E77F}"/>
          </ac:cxnSpMkLst>
        </pc:cxnChg>
        <pc:cxnChg chg="add mod">
          <ac:chgData name="Brian Balok" userId="685ccb80-cfa1-454b-99b7-0120cbe7ee01" providerId="ADAL" clId="{DDA20A10-7D43-47CE-B735-0EEB90D883FF}" dt="2023-11-14T20:20:05.809" v="1361" actId="1076"/>
          <ac:cxnSpMkLst>
            <pc:docMk/>
            <pc:sldMk cId="1236904458" sldId="281"/>
            <ac:cxnSpMk id="9" creationId="{AA5A72AB-4904-676C-D31B-35387489E478}"/>
          </ac:cxnSpMkLst>
        </pc:cxnChg>
        <pc:cxnChg chg="add mod">
          <ac:chgData name="Brian Balok" userId="685ccb80-cfa1-454b-99b7-0120cbe7ee01" providerId="ADAL" clId="{DDA20A10-7D43-47CE-B735-0EEB90D883FF}" dt="2023-11-14T20:20:05.809" v="1361" actId="1076"/>
          <ac:cxnSpMkLst>
            <pc:docMk/>
            <pc:sldMk cId="1236904458" sldId="281"/>
            <ac:cxnSpMk id="10" creationId="{FD895E82-D82F-210B-797A-C8A048892109}"/>
          </ac:cxnSpMkLst>
        </pc:cxnChg>
        <pc:cxnChg chg="add mod">
          <ac:chgData name="Brian Balok" userId="685ccb80-cfa1-454b-99b7-0120cbe7ee01" providerId="ADAL" clId="{DDA20A10-7D43-47CE-B735-0EEB90D883FF}" dt="2023-11-14T20:20:05.809" v="1361" actId="1076"/>
          <ac:cxnSpMkLst>
            <pc:docMk/>
            <pc:sldMk cId="1236904458" sldId="281"/>
            <ac:cxnSpMk id="11" creationId="{E1F0A020-C98C-2C61-F515-506CF7B54732}"/>
          </ac:cxnSpMkLst>
        </pc:cxnChg>
        <pc:cxnChg chg="add mod">
          <ac:chgData name="Brian Balok" userId="685ccb80-cfa1-454b-99b7-0120cbe7ee01" providerId="ADAL" clId="{DDA20A10-7D43-47CE-B735-0EEB90D883FF}" dt="2023-11-14T20:20:05.809" v="1361" actId="1076"/>
          <ac:cxnSpMkLst>
            <pc:docMk/>
            <pc:sldMk cId="1236904458" sldId="281"/>
            <ac:cxnSpMk id="12" creationId="{D0B1C30C-D83F-98FB-18F3-5678968E18CC}"/>
          </ac:cxnSpMkLst>
        </pc:cxnChg>
      </pc:sldChg>
      <pc:sldChg chg="addSp delSp modSp new mod">
        <pc:chgData name="Brian Balok" userId="685ccb80-cfa1-454b-99b7-0120cbe7ee01" providerId="ADAL" clId="{DDA20A10-7D43-47CE-B735-0EEB90D883FF}" dt="2023-11-27T18:14:18.803" v="3128" actId="1076"/>
        <pc:sldMkLst>
          <pc:docMk/>
          <pc:sldMk cId="637050655" sldId="282"/>
        </pc:sldMkLst>
        <pc:spChg chg="mod">
          <ac:chgData name="Brian Balok" userId="685ccb80-cfa1-454b-99b7-0120cbe7ee01" providerId="ADAL" clId="{DDA20A10-7D43-47CE-B735-0EEB90D883FF}" dt="2023-11-27T18:14:10.295" v="3126" actId="2711"/>
          <ac:spMkLst>
            <pc:docMk/>
            <pc:sldMk cId="637050655" sldId="282"/>
            <ac:spMk id="2" creationId="{ED403109-9E31-90B7-2CF6-7B0E6E34593C}"/>
          </ac:spMkLst>
        </pc:spChg>
        <pc:spChg chg="del">
          <ac:chgData name="Brian Balok" userId="685ccb80-cfa1-454b-99b7-0120cbe7ee01" providerId="ADAL" clId="{DDA20A10-7D43-47CE-B735-0EEB90D883FF}" dt="2023-11-14T20:20:42.933" v="1428" actId="478"/>
          <ac:spMkLst>
            <pc:docMk/>
            <pc:sldMk cId="637050655" sldId="282"/>
            <ac:spMk id="3" creationId="{B73370B8-E3E7-8C46-C6EB-9494A41D8873}"/>
          </ac:spMkLst>
        </pc:spChg>
        <pc:spChg chg="add mod">
          <ac:chgData name="Brian Balok" userId="685ccb80-cfa1-454b-99b7-0120cbe7ee01" providerId="ADAL" clId="{DDA20A10-7D43-47CE-B735-0EEB90D883FF}" dt="2023-11-27T18:14:18.803" v="3128" actId="1076"/>
          <ac:spMkLst>
            <pc:docMk/>
            <pc:sldMk cId="637050655" sldId="282"/>
            <ac:spMk id="6" creationId="{CD38ED41-EB2F-0196-7437-9E20819BAD0F}"/>
          </ac:spMkLst>
        </pc:spChg>
        <pc:picChg chg="add mod">
          <ac:chgData name="Brian Balok" userId="685ccb80-cfa1-454b-99b7-0120cbe7ee01" providerId="ADAL" clId="{DDA20A10-7D43-47CE-B735-0EEB90D883FF}" dt="2023-11-16T14:34:31.144" v="2790" actId="1076"/>
          <ac:picMkLst>
            <pc:docMk/>
            <pc:sldMk cId="637050655" sldId="282"/>
            <ac:picMk id="4" creationId="{20858377-CD53-F14D-A3FF-48BC5B67B0DF}"/>
          </ac:picMkLst>
        </pc:picChg>
        <pc:picChg chg="add mod">
          <ac:chgData name="Brian Balok" userId="685ccb80-cfa1-454b-99b7-0120cbe7ee01" providerId="ADAL" clId="{DDA20A10-7D43-47CE-B735-0EEB90D883FF}" dt="2023-11-16T14:34:31.144" v="2790" actId="1076"/>
          <ac:picMkLst>
            <pc:docMk/>
            <pc:sldMk cId="637050655" sldId="282"/>
            <ac:picMk id="5" creationId="{A49F26B5-C022-F58E-938E-4739138A749F}"/>
          </ac:picMkLst>
        </pc:picChg>
      </pc:sldChg>
      <pc:sldChg chg="addSp delSp modSp new mod">
        <pc:chgData name="Brian Balok" userId="685ccb80-cfa1-454b-99b7-0120cbe7ee01" providerId="ADAL" clId="{DDA20A10-7D43-47CE-B735-0EEB90D883FF}" dt="2023-11-27T18:14:51.827" v="3130" actId="2711"/>
        <pc:sldMkLst>
          <pc:docMk/>
          <pc:sldMk cId="3315619996" sldId="283"/>
        </pc:sldMkLst>
        <pc:spChg chg="mod">
          <ac:chgData name="Brian Balok" userId="685ccb80-cfa1-454b-99b7-0120cbe7ee01" providerId="ADAL" clId="{DDA20A10-7D43-47CE-B735-0EEB90D883FF}" dt="2023-11-27T18:14:46.823" v="3129" actId="2711"/>
          <ac:spMkLst>
            <pc:docMk/>
            <pc:sldMk cId="3315619996" sldId="283"/>
            <ac:spMk id="2" creationId="{9D096CFD-DAF6-3B75-DDC9-AC2DD06607E8}"/>
          </ac:spMkLst>
        </pc:spChg>
        <pc:spChg chg="del">
          <ac:chgData name="Brian Balok" userId="685ccb80-cfa1-454b-99b7-0120cbe7ee01" providerId="ADAL" clId="{DDA20A10-7D43-47CE-B735-0EEB90D883FF}" dt="2023-11-14T20:21:23.860" v="1479" actId="478"/>
          <ac:spMkLst>
            <pc:docMk/>
            <pc:sldMk cId="3315619996" sldId="283"/>
            <ac:spMk id="3" creationId="{725FCD75-06C4-9194-5FCB-92A38BAF891F}"/>
          </ac:spMkLst>
        </pc:spChg>
        <pc:spChg chg="add mod">
          <ac:chgData name="Brian Balok" userId="685ccb80-cfa1-454b-99b7-0120cbe7ee01" providerId="ADAL" clId="{DDA20A10-7D43-47CE-B735-0EEB90D883FF}" dt="2023-11-27T18:14:51.827" v="3130" actId="2711"/>
          <ac:spMkLst>
            <pc:docMk/>
            <pc:sldMk cId="3315619996" sldId="283"/>
            <ac:spMk id="4" creationId="{EE1CCA46-5C55-50C2-B582-78DFD0AA182B}"/>
          </ac:spMkLst>
        </pc:spChg>
      </pc:sldChg>
      <pc:sldChg chg="addSp delSp modSp new mod">
        <pc:chgData name="Brian Balok" userId="685ccb80-cfa1-454b-99b7-0120cbe7ee01" providerId="ADAL" clId="{DDA20A10-7D43-47CE-B735-0EEB90D883FF}" dt="2023-11-27T18:15:16.526" v="3133" actId="2711"/>
        <pc:sldMkLst>
          <pc:docMk/>
          <pc:sldMk cId="70790580" sldId="284"/>
        </pc:sldMkLst>
        <pc:spChg chg="mod">
          <ac:chgData name="Brian Balok" userId="685ccb80-cfa1-454b-99b7-0120cbe7ee01" providerId="ADAL" clId="{DDA20A10-7D43-47CE-B735-0EEB90D883FF}" dt="2023-11-27T18:15:04.130" v="3131" actId="2711"/>
          <ac:spMkLst>
            <pc:docMk/>
            <pc:sldMk cId="70790580" sldId="284"/>
            <ac:spMk id="2" creationId="{D2E34342-47A6-D0F6-40AA-F67C89A67F93}"/>
          </ac:spMkLst>
        </pc:spChg>
        <pc:spChg chg="del">
          <ac:chgData name="Brian Balok" userId="685ccb80-cfa1-454b-99b7-0120cbe7ee01" providerId="ADAL" clId="{DDA20A10-7D43-47CE-B735-0EEB90D883FF}" dt="2023-11-14T20:22:54.886" v="1539" actId="478"/>
          <ac:spMkLst>
            <pc:docMk/>
            <pc:sldMk cId="70790580" sldId="284"/>
            <ac:spMk id="3" creationId="{F292BCFB-22C6-FF7B-F0C2-AA9EBE22BC37}"/>
          </ac:spMkLst>
        </pc:spChg>
        <pc:spChg chg="add mod">
          <ac:chgData name="Brian Balok" userId="685ccb80-cfa1-454b-99b7-0120cbe7ee01" providerId="ADAL" clId="{DDA20A10-7D43-47CE-B735-0EEB90D883FF}" dt="2023-11-27T18:15:07.752" v="3132" actId="2711"/>
          <ac:spMkLst>
            <pc:docMk/>
            <pc:sldMk cId="70790580" sldId="284"/>
            <ac:spMk id="4" creationId="{BFB0B46E-2A28-DE0B-3BF2-0B589CF84526}"/>
          </ac:spMkLst>
        </pc:spChg>
        <pc:spChg chg="add mod">
          <ac:chgData name="Brian Balok" userId="685ccb80-cfa1-454b-99b7-0120cbe7ee01" providerId="ADAL" clId="{DDA20A10-7D43-47CE-B735-0EEB90D883FF}" dt="2023-11-27T18:15:16.526" v="3133" actId="2711"/>
          <ac:spMkLst>
            <pc:docMk/>
            <pc:sldMk cId="70790580" sldId="284"/>
            <ac:spMk id="9" creationId="{7E4E2675-7EE6-1401-BD18-7A1E0BA4FB82}"/>
          </ac:spMkLst>
        </pc:spChg>
        <pc:spChg chg="add mod">
          <ac:chgData name="Brian Balok" userId="685ccb80-cfa1-454b-99b7-0120cbe7ee01" providerId="ADAL" clId="{DDA20A10-7D43-47CE-B735-0EEB90D883FF}" dt="2023-11-27T18:15:16.526" v="3133" actId="2711"/>
          <ac:spMkLst>
            <pc:docMk/>
            <pc:sldMk cId="70790580" sldId="284"/>
            <ac:spMk id="10" creationId="{BBCBAF22-3306-B787-081F-8B9BC11A3896}"/>
          </ac:spMkLst>
        </pc:spChg>
        <pc:spChg chg="add mod">
          <ac:chgData name="Brian Balok" userId="685ccb80-cfa1-454b-99b7-0120cbe7ee01" providerId="ADAL" clId="{DDA20A10-7D43-47CE-B735-0EEB90D883FF}" dt="2023-11-27T18:15:16.526" v="3133" actId="2711"/>
          <ac:spMkLst>
            <pc:docMk/>
            <pc:sldMk cId="70790580" sldId="284"/>
            <ac:spMk id="13" creationId="{57C343A4-2458-C094-4246-47A3CC60BEF8}"/>
          </ac:spMkLst>
        </pc:spChg>
        <pc:picChg chg="add mod">
          <ac:chgData name="Brian Balok" userId="685ccb80-cfa1-454b-99b7-0120cbe7ee01" providerId="ADAL" clId="{DDA20A10-7D43-47CE-B735-0EEB90D883FF}" dt="2023-11-14T20:23:18.329" v="1541" actId="1076"/>
          <ac:picMkLst>
            <pc:docMk/>
            <pc:sldMk cId="70790580" sldId="284"/>
            <ac:picMk id="5" creationId="{556C7754-1A9A-80C9-AA68-B521CCC59BCB}"/>
          </ac:picMkLst>
        </pc:picChg>
        <pc:cxnChg chg="add mod">
          <ac:chgData name="Brian Balok" userId="685ccb80-cfa1-454b-99b7-0120cbe7ee01" providerId="ADAL" clId="{DDA20A10-7D43-47CE-B735-0EEB90D883FF}" dt="2023-11-14T20:23:18.329" v="1541" actId="1076"/>
          <ac:cxnSpMkLst>
            <pc:docMk/>
            <pc:sldMk cId="70790580" sldId="284"/>
            <ac:cxnSpMk id="6" creationId="{6800E1B7-3FD9-2AB7-30C5-CDDE2DA97824}"/>
          </ac:cxnSpMkLst>
        </pc:cxnChg>
        <pc:cxnChg chg="add mod">
          <ac:chgData name="Brian Balok" userId="685ccb80-cfa1-454b-99b7-0120cbe7ee01" providerId="ADAL" clId="{DDA20A10-7D43-47CE-B735-0EEB90D883FF}" dt="2023-11-14T20:23:18.329" v="1541" actId="1076"/>
          <ac:cxnSpMkLst>
            <pc:docMk/>
            <pc:sldMk cId="70790580" sldId="284"/>
            <ac:cxnSpMk id="7" creationId="{8805BBFF-F488-4B12-1C9E-FA2E2F294E10}"/>
          </ac:cxnSpMkLst>
        </pc:cxnChg>
        <pc:cxnChg chg="add mod">
          <ac:chgData name="Brian Balok" userId="685ccb80-cfa1-454b-99b7-0120cbe7ee01" providerId="ADAL" clId="{DDA20A10-7D43-47CE-B735-0EEB90D883FF}" dt="2023-11-14T20:23:18.329" v="1541" actId="1076"/>
          <ac:cxnSpMkLst>
            <pc:docMk/>
            <pc:sldMk cId="70790580" sldId="284"/>
            <ac:cxnSpMk id="8" creationId="{3CE8918D-1E3B-BD35-651B-7F2A8EE5AE4F}"/>
          </ac:cxnSpMkLst>
        </pc:cxnChg>
        <pc:cxnChg chg="add mod">
          <ac:chgData name="Brian Balok" userId="685ccb80-cfa1-454b-99b7-0120cbe7ee01" providerId="ADAL" clId="{DDA20A10-7D43-47CE-B735-0EEB90D883FF}" dt="2023-11-14T20:23:18.329" v="1541" actId="1076"/>
          <ac:cxnSpMkLst>
            <pc:docMk/>
            <pc:sldMk cId="70790580" sldId="284"/>
            <ac:cxnSpMk id="11" creationId="{A6D95130-08C4-C118-98F0-FA74796D7420}"/>
          </ac:cxnSpMkLst>
        </pc:cxnChg>
        <pc:cxnChg chg="add mod">
          <ac:chgData name="Brian Balok" userId="685ccb80-cfa1-454b-99b7-0120cbe7ee01" providerId="ADAL" clId="{DDA20A10-7D43-47CE-B735-0EEB90D883FF}" dt="2023-11-14T20:23:18.329" v="1541" actId="1076"/>
          <ac:cxnSpMkLst>
            <pc:docMk/>
            <pc:sldMk cId="70790580" sldId="284"/>
            <ac:cxnSpMk id="12" creationId="{E9396CB2-C499-AF7B-C9BE-FDE209399D76}"/>
          </ac:cxnSpMkLst>
        </pc:cxnChg>
      </pc:sldChg>
      <pc:sldChg chg="addSp delSp modSp new mod">
        <pc:chgData name="Brian Balok" userId="685ccb80-cfa1-454b-99b7-0120cbe7ee01" providerId="ADAL" clId="{DDA20A10-7D43-47CE-B735-0EEB90D883FF}" dt="2023-11-27T18:15:33.633" v="3135" actId="2711"/>
        <pc:sldMkLst>
          <pc:docMk/>
          <pc:sldMk cId="647847637" sldId="285"/>
        </pc:sldMkLst>
        <pc:spChg chg="mod">
          <ac:chgData name="Brian Balok" userId="685ccb80-cfa1-454b-99b7-0120cbe7ee01" providerId="ADAL" clId="{DDA20A10-7D43-47CE-B735-0EEB90D883FF}" dt="2023-11-27T18:15:27.989" v="3134" actId="2711"/>
          <ac:spMkLst>
            <pc:docMk/>
            <pc:sldMk cId="647847637" sldId="285"/>
            <ac:spMk id="2" creationId="{BEED893E-DA39-BEBA-D95A-5D993F950BA5}"/>
          </ac:spMkLst>
        </pc:spChg>
        <pc:spChg chg="del">
          <ac:chgData name="Brian Balok" userId="685ccb80-cfa1-454b-99b7-0120cbe7ee01" providerId="ADAL" clId="{DDA20A10-7D43-47CE-B735-0EEB90D883FF}" dt="2023-11-14T20:23:50.058" v="1591" actId="478"/>
          <ac:spMkLst>
            <pc:docMk/>
            <pc:sldMk cId="647847637" sldId="285"/>
            <ac:spMk id="3" creationId="{23B6D604-CA88-0BAD-8C09-C19E8462130A}"/>
          </ac:spMkLst>
        </pc:spChg>
        <pc:spChg chg="add mod">
          <ac:chgData name="Brian Balok" userId="685ccb80-cfa1-454b-99b7-0120cbe7ee01" providerId="ADAL" clId="{DDA20A10-7D43-47CE-B735-0EEB90D883FF}" dt="2023-11-27T18:15:33.633" v="3135" actId="2711"/>
          <ac:spMkLst>
            <pc:docMk/>
            <pc:sldMk cId="647847637" sldId="285"/>
            <ac:spMk id="5" creationId="{D3832899-00F2-32EB-53DC-320EC863B04B}"/>
          </ac:spMkLst>
        </pc:spChg>
        <pc:picChg chg="add mod">
          <ac:chgData name="Brian Balok" userId="685ccb80-cfa1-454b-99b7-0120cbe7ee01" providerId="ADAL" clId="{DDA20A10-7D43-47CE-B735-0EEB90D883FF}" dt="2023-11-16T14:39:26.856" v="2865" actId="1076"/>
          <ac:picMkLst>
            <pc:docMk/>
            <pc:sldMk cId="647847637" sldId="285"/>
            <ac:picMk id="4" creationId="{D4C6EF70-C9D8-974A-902C-6F6BFF637514}"/>
          </ac:picMkLst>
        </pc:picChg>
      </pc:sldChg>
      <pc:sldChg chg="addSp delSp modSp new mod addCm">
        <pc:chgData name="Brian Balok" userId="685ccb80-cfa1-454b-99b7-0120cbe7ee01" providerId="ADAL" clId="{DDA20A10-7D43-47CE-B735-0EEB90D883FF}" dt="2023-11-27T18:15:59.857" v="3140" actId="27636"/>
        <pc:sldMkLst>
          <pc:docMk/>
          <pc:sldMk cId="3013493763" sldId="286"/>
        </pc:sldMkLst>
        <pc:spChg chg="mod">
          <ac:chgData name="Brian Balok" userId="685ccb80-cfa1-454b-99b7-0120cbe7ee01" providerId="ADAL" clId="{DDA20A10-7D43-47CE-B735-0EEB90D883FF}" dt="2023-11-27T18:15:43.022" v="3136" actId="2711"/>
          <ac:spMkLst>
            <pc:docMk/>
            <pc:sldMk cId="3013493763" sldId="286"/>
            <ac:spMk id="2" creationId="{A2274CCB-A893-20B3-4AE6-037A727CB324}"/>
          </ac:spMkLst>
        </pc:spChg>
        <pc:spChg chg="del">
          <ac:chgData name="Brian Balok" userId="685ccb80-cfa1-454b-99b7-0120cbe7ee01" providerId="ADAL" clId="{DDA20A10-7D43-47CE-B735-0EEB90D883FF}" dt="2023-11-14T20:24:49.212" v="1665" actId="478"/>
          <ac:spMkLst>
            <pc:docMk/>
            <pc:sldMk cId="3013493763" sldId="286"/>
            <ac:spMk id="3" creationId="{090FD258-1D97-56AD-5D8A-BED615F021FA}"/>
          </ac:spMkLst>
        </pc:spChg>
        <pc:spChg chg="add mod">
          <ac:chgData name="Brian Balok" userId="685ccb80-cfa1-454b-99b7-0120cbe7ee01" providerId="ADAL" clId="{DDA20A10-7D43-47CE-B735-0EEB90D883FF}" dt="2023-11-27T18:15:49.061" v="3137" actId="2711"/>
          <ac:spMkLst>
            <pc:docMk/>
            <pc:sldMk cId="3013493763" sldId="286"/>
            <ac:spMk id="4" creationId="{8C487D5D-55F4-2E0D-DCAE-280C2A26E7E6}"/>
          </ac:spMkLst>
        </pc:spChg>
        <pc:spChg chg="add del mod">
          <ac:chgData name="Brian Balok" userId="685ccb80-cfa1-454b-99b7-0120cbe7ee01" providerId="ADAL" clId="{DDA20A10-7D43-47CE-B735-0EEB90D883FF}" dt="2023-11-27T18:15:59.857" v="3140" actId="27636"/>
          <ac:spMkLst>
            <pc:docMk/>
            <pc:sldMk cId="3013493763" sldId="286"/>
            <ac:spMk id="5" creationId="{FCBF6743-BAAF-3898-3C8E-DE5430C1A888}"/>
          </ac:spMkLst>
        </pc:spChg>
        <pc:spChg chg="add del mod">
          <ac:chgData name="Brian Balok" userId="685ccb80-cfa1-454b-99b7-0120cbe7ee01" providerId="ADAL" clId="{DDA20A10-7D43-47CE-B735-0EEB90D883FF}" dt="2023-11-14T20:26:07.863" v="1690" actId="478"/>
          <ac:spMkLst>
            <pc:docMk/>
            <pc:sldMk cId="3013493763" sldId="286"/>
            <ac:spMk id="7" creationId="{9727C34C-692D-5DC6-3BCE-9AFE21EECE3A}"/>
          </ac:spMkLst>
        </pc:spChg>
        <pc:spChg chg="add del mod">
          <ac:chgData name="Brian Balok" userId="685ccb80-cfa1-454b-99b7-0120cbe7ee01" providerId="ADAL" clId="{DDA20A10-7D43-47CE-B735-0EEB90D883FF}" dt="2023-11-14T20:26:06.997" v="1688"/>
          <ac:spMkLst>
            <pc:docMk/>
            <pc:sldMk cId="3013493763" sldId="286"/>
            <ac:spMk id="8" creationId="{D1282C55-306D-3058-E120-0971B678DCF8}"/>
          </ac:spMkLst>
        </pc:spChg>
        <pc:spChg chg="add del mod">
          <ac:chgData name="Brian Balok" userId="685ccb80-cfa1-454b-99b7-0120cbe7ee01" providerId="ADAL" clId="{DDA20A10-7D43-47CE-B735-0EEB90D883FF}" dt="2023-11-14T20:26:06.163" v="1686"/>
          <ac:spMkLst>
            <pc:docMk/>
            <pc:sldMk cId="3013493763" sldId="286"/>
            <ac:spMk id="9" creationId="{5584369F-DFB8-DE70-5D59-38FBA4BAAD79}"/>
          </ac:spMkLst>
        </pc:sp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41:52.521" v="2871"/>
              <pc2:cmMkLst xmlns:pc2="http://schemas.microsoft.com/office/powerpoint/2019/9/main/command">
                <pc:docMk/>
                <pc:sldMk cId="3013493763" sldId="286"/>
                <pc2:cmMk id="{7CD23C79-5FD7-4DC2-8F97-BFAA5DB7CDC6}"/>
              </pc2:cmMkLst>
            </pc226:cmChg>
          </p:ext>
        </pc:extLst>
      </pc:sldChg>
      <pc:sldChg chg="addSp delSp modSp new mod">
        <pc:chgData name="Brian Balok" userId="685ccb80-cfa1-454b-99b7-0120cbe7ee01" providerId="ADAL" clId="{DDA20A10-7D43-47CE-B735-0EEB90D883FF}" dt="2023-11-27T18:16:35.781" v="3141" actId="2711"/>
        <pc:sldMkLst>
          <pc:docMk/>
          <pc:sldMk cId="3340826554" sldId="287"/>
        </pc:sldMkLst>
        <pc:spChg chg="mod">
          <ac:chgData name="Brian Balok" userId="685ccb80-cfa1-454b-99b7-0120cbe7ee01" providerId="ADAL" clId="{DDA20A10-7D43-47CE-B735-0EEB90D883FF}" dt="2023-11-27T18:16:35.781" v="3141" actId="2711"/>
          <ac:spMkLst>
            <pc:docMk/>
            <pc:sldMk cId="3340826554" sldId="287"/>
            <ac:spMk id="2" creationId="{D8B93501-7A01-FFAE-C53B-85BD8C6213DB}"/>
          </ac:spMkLst>
        </pc:spChg>
        <pc:spChg chg="del">
          <ac:chgData name="Brian Balok" userId="685ccb80-cfa1-454b-99b7-0120cbe7ee01" providerId="ADAL" clId="{DDA20A10-7D43-47CE-B735-0EEB90D883FF}" dt="2023-11-14T20:27:03.241" v="1748" actId="478"/>
          <ac:spMkLst>
            <pc:docMk/>
            <pc:sldMk cId="3340826554" sldId="287"/>
            <ac:spMk id="3" creationId="{35760AEB-1FEF-7631-5891-DE812AC37FE6}"/>
          </ac:spMkLst>
        </pc:spChg>
        <pc:picChg chg="add mod">
          <ac:chgData name="Brian Balok" userId="685ccb80-cfa1-454b-99b7-0120cbe7ee01" providerId="ADAL" clId="{DDA20A10-7D43-47CE-B735-0EEB90D883FF}" dt="2023-11-14T20:27:38.355" v="1757" actId="1076"/>
          <ac:picMkLst>
            <pc:docMk/>
            <pc:sldMk cId="3340826554" sldId="287"/>
            <ac:picMk id="4" creationId="{49CD75B0-0041-AD6A-7B30-A2D3B85130CD}"/>
          </ac:picMkLst>
        </pc:picChg>
        <pc:picChg chg="add mod">
          <ac:chgData name="Brian Balok" userId="685ccb80-cfa1-454b-99b7-0120cbe7ee01" providerId="ADAL" clId="{DDA20A10-7D43-47CE-B735-0EEB90D883FF}" dt="2023-11-14T20:27:32.981" v="1756" actId="1076"/>
          <ac:picMkLst>
            <pc:docMk/>
            <pc:sldMk cId="3340826554" sldId="287"/>
            <ac:picMk id="5" creationId="{584C853B-B7BA-613A-C33A-2E84008DD561}"/>
          </ac:picMkLst>
        </pc:picChg>
      </pc:sldChg>
      <pc:sldChg chg="addSp delSp modSp new mod">
        <pc:chgData name="Brian Balok" userId="685ccb80-cfa1-454b-99b7-0120cbe7ee01" providerId="ADAL" clId="{DDA20A10-7D43-47CE-B735-0EEB90D883FF}" dt="2023-11-27T18:16:47.735" v="3152" actId="2711"/>
        <pc:sldMkLst>
          <pc:docMk/>
          <pc:sldMk cId="3382289532" sldId="288"/>
        </pc:sldMkLst>
        <pc:spChg chg="mod">
          <ac:chgData name="Brian Balok" userId="685ccb80-cfa1-454b-99b7-0120cbe7ee01" providerId="ADAL" clId="{DDA20A10-7D43-47CE-B735-0EEB90D883FF}" dt="2023-11-27T18:16:47.735" v="3152" actId="2711"/>
          <ac:spMkLst>
            <pc:docMk/>
            <pc:sldMk cId="3382289532" sldId="288"/>
            <ac:spMk id="2" creationId="{B5CF8FAF-CBFB-E4C5-E2CC-906EA8D7F811}"/>
          </ac:spMkLst>
        </pc:spChg>
        <pc:spChg chg="del">
          <ac:chgData name="Brian Balok" userId="685ccb80-cfa1-454b-99b7-0120cbe7ee01" providerId="ADAL" clId="{DDA20A10-7D43-47CE-B735-0EEB90D883FF}" dt="2023-11-14T20:41:53.124" v="1811" actId="478"/>
          <ac:spMkLst>
            <pc:docMk/>
            <pc:sldMk cId="3382289532" sldId="288"/>
            <ac:spMk id="3" creationId="{745149F8-F414-C89B-D76C-0F8D59E8011B}"/>
          </ac:spMkLst>
        </pc:spChg>
        <pc:picChg chg="add mod">
          <ac:chgData name="Brian Balok" userId="685ccb80-cfa1-454b-99b7-0120cbe7ee01" providerId="ADAL" clId="{DDA20A10-7D43-47CE-B735-0EEB90D883FF}" dt="2023-11-14T20:42:30.077" v="1818" actId="1076"/>
          <ac:picMkLst>
            <pc:docMk/>
            <pc:sldMk cId="3382289532" sldId="288"/>
            <ac:picMk id="4" creationId="{E53B7B74-886D-0FA6-62D4-2CA9647A9BAF}"/>
          </ac:picMkLst>
        </pc:picChg>
        <pc:picChg chg="add mod">
          <ac:chgData name="Brian Balok" userId="685ccb80-cfa1-454b-99b7-0120cbe7ee01" providerId="ADAL" clId="{DDA20A10-7D43-47CE-B735-0EEB90D883FF}" dt="2023-11-16T14:43:35.609" v="2891" actId="1076"/>
          <ac:picMkLst>
            <pc:docMk/>
            <pc:sldMk cId="3382289532" sldId="288"/>
            <ac:picMk id="5" creationId="{6D1BEE59-FC49-90B8-4E41-A5029CA484D8}"/>
          </ac:picMkLst>
        </pc:picChg>
        <pc:picChg chg="add mod">
          <ac:chgData name="Brian Balok" userId="685ccb80-cfa1-454b-99b7-0120cbe7ee01" providerId="ADAL" clId="{DDA20A10-7D43-47CE-B735-0EEB90D883FF}" dt="2023-11-16T14:43:35.609" v="2891" actId="1076"/>
          <ac:picMkLst>
            <pc:docMk/>
            <pc:sldMk cId="3382289532" sldId="288"/>
            <ac:picMk id="6" creationId="{02A0E646-CA5C-F2CF-A0D2-6AD74CFAF063}"/>
          </ac:picMkLst>
        </pc:picChg>
      </pc:sldChg>
      <pc:sldChg chg="addSp delSp modSp new mod addCm modCm">
        <pc:chgData name="Brian Balok" userId="685ccb80-cfa1-454b-99b7-0120cbe7ee01" providerId="ADAL" clId="{DDA20A10-7D43-47CE-B735-0EEB90D883FF}" dt="2023-11-27T18:17:10.562" v="3154" actId="2711"/>
        <pc:sldMkLst>
          <pc:docMk/>
          <pc:sldMk cId="2275559302" sldId="289"/>
        </pc:sldMkLst>
        <pc:spChg chg="mod">
          <ac:chgData name="Brian Balok" userId="685ccb80-cfa1-454b-99b7-0120cbe7ee01" providerId="ADAL" clId="{DDA20A10-7D43-47CE-B735-0EEB90D883FF}" dt="2023-11-27T18:17:10.562" v="3154" actId="2711"/>
          <ac:spMkLst>
            <pc:docMk/>
            <pc:sldMk cId="2275559302" sldId="289"/>
            <ac:spMk id="2" creationId="{C6A36346-6D18-3BBC-FA0A-05B04E296B3B}"/>
          </ac:spMkLst>
        </pc:spChg>
        <pc:spChg chg="del">
          <ac:chgData name="Brian Balok" userId="685ccb80-cfa1-454b-99b7-0120cbe7ee01" providerId="ADAL" clId="{DDA20A10-7D43-47CE-B735-0EEB90D883FF}" dt="2023-11-14T20:43:02.188" v="1871" actId="478"/>
          <ac:spMkLst>
            <pc:docMk/>
            <pc:sldMk cId="2275559302" sldId="289"/>
            <ac:spMk id="3" creationId="{486EC203-8748-369F-CF2D-69A141D2C737}"/>
          </ac:spMkLst>
        </pc:spChg>
        <pc:spChg chg="add mod">
          <ac:chgData name="Brian Balok" userId="685ccb80-cfa1-454b-99b7-0120cbe7ee01" providerId="ADAL" clId="{DDA20A10-7D43-47CE-B735-0EEB90D883FF}" dt="2023-11-27T18:17:04.400" v="3153" actId="2711"/>
          <ac:spMkLst>
            <pc:docMk/>
            <pc:sldMk cId="2275559302" sldId="289"/>
            <ac:spMk id="3" creationId="{E3049F51-CBE8-BE7C-A7E5-FDA26C8A9D5B}"/>
          </ac:spMkLst>
        </pc:spChg>
        <pc:spChg chg="add del mod">
          <ac:chgData name="Brian Balok" userId="685ccb80-cfa1-454b-99b7-0120cbe7ee01" providerId="ADAL" clId="{DDA20A10-7D43-47CE-B735-0EEB90D883FF}" dt="2023-11-16T14:43:51.805" v="2892" actId="478"/>
          <ac:spMkLst>
            <pc:docMk/>
            <pc:sldMk cId="2275559302" sldId="289"/>
            <ac:spMk id="5" creationId="{66DC27DD-67BF-2A77-546E-E03694A87DD5}"/>
          </ac:spMkLst>
        </pc:spChg>
        <pc:picChg chg="add mod">
          <ac:chgData name="Brian Balok" userId="685ccb80-cfa1-454b-99b7-0120cbe7ee01" providerId="ADAL" clId="{DDA20A10-7D43-47CE-B735-0EEB90D883FF}" dt="2023-11-16T14:44:20.409" v="2899" actId="1076"/>
          <ac:picMkLst>
            <pc:docMk/>
            <pc:sldMk cId="2275559302" sldId="289"/>
            <ac:picMk id="4" creationId="{7B93CC18-0131-6C0F-ECD1-2A0D79A5EAD5}"/>
          </ac:picMkLst>
        </pc:picChg>
        <pc:extLst>
          <p:ext xmlns:p="http://schemas.openxmlformats.org/presentationml/2006/main" uri="{D6D511B9-2390-475A-947B-AFAB55BFBCF1}">
            <pc226:cmChg xmlns:pc226="http://schemas.microsoft.com/office/powerpoint/2022/06/main/command" chg="add mod">
              <pc226:chgData name="Brian Balok" userId="685ccb80-cfa1-454b-99b7-0120cbe7ee01" providerId="ADAL" clId="{DDA20A10-7D43-47CE-B735-0EEB90D883FF}" dt="2023-11-16T14:45:05.932" v="2902"/>
              <pc2:cmMkLst xmlns:pc2="http://schemas.microsoft.com/office/powerpoint/2019/9/main/command">
                <pc:docMk/>
                <pc:sldMk cId="2275559302" sldId="289"/>
                <pc2:cmMk id="{94C78B41-3933-4940-A789-16989A2FA1EA}"/>
              </pc2:cmMkLst>
            </pc226:cmChg>
          </p:ext>
        </pc:extLst>
      </pc:sldChg>
      <pc:sldChg chg="addSp delSp modSp new mod addCm">
        <pc:chgData name="Brian Balok" userId="685ccb80-cfa1-454b-99b7-0120cbe7ee01" providerId="ADAL" clId="{DDA20A10-7D43-47CE-B735-0EEB90D883FF}" dt="2023-11-27T19:41:55.826" v="3161" actId="1076"/>
        <pc:sldMkLst>
          <pc:docMk/>
          <pc:sldMk cId="3887332937" sldId="290"/>
        </pc:sldMkLst>
        <pc:spChg chg="mod">
          <ac:chgData name="Brian Balok" userId="685ccb80-cfa1-454b-99b7-0120cbe7ee01" providerId="ADAL" clId="{DDA20A10-7D43-47CE-B735-0EEB90D883FF}" dt="2023-11-27T18:17:29.938" v="3155" actId="2711"/>
          <ac:spMkLst>
            <pc:docMk/>
            <pc:sldMk cId="3887332937" sldId="290"/>
            <ac:spMk id="2" creationId="{624517F1-CCF4-47F8-0B3E-6CEDBF7E8885}"/>
          </ac:spMkLst>
        </pc:spChg>
        <pc:spChg chg="del">
          <ac:chgData name="Brian Balok" userId="685ccb80-cfa1-454b-99b7-0120cbe7ee01" providerId="ADAL" clId="{DDA20A10-7D43-47CE-B735-0EEB90D883FF}" dt="2023-11-14T20:44:12.825" v="1929" actId="478"/>
          <ac:spMkLst>
            <pc:docMk/>
            <pc:sldMk cId="3887332937" sldId="290"/>
            <ac:spMk id="3" creationId="{F8E5FC00-6A7A-8710-A6D5-D8CD06574529}"/>
          </ac:spMkLst>
        </pc:spChg>
        <pc:picChg chg="add del mod">
          <ac:chgData name="Brian Balok" userId="685ccb80-cfa1-454b-99b7-0120cbe7ee01" providerId="ADAL" clId="{DDA20A10-7D43-47CE-B735-0EEB90D883FF}" dt="2023-11-27T19:41:35.019" v="3156" actId="478"/>
          <ac:picMkLst>
            <pc:docMk/>
            <pc:sldMk cId="3887332937" sldId="290"/>
            <ac:picMk id="4" creationId="{37E2B721-6D00-2570-842D-031583D8829E}"/>
          </ac:picMkLst>
        </pc:picChg>
        <pc:picChg chg="add mod">
          <ac:chgData name="Brian Balok" userId="685ccb80-cfa1-454b-99b7-0120cbe7ee01" providerId="ADAL" clId="{DDA20A10-7D43-47CE-B735-0EEB90D883FF}" dt="2023-11-27T19:41:55.826" v="3161" actId="1076"/>
          <ac:picMkLst>
            <pc:docMk/>
            <pc:sldMk cId="3887332937" sldId="290"/>
            <ac:picMk id="5" creationId="{E2F9E259-E9B5-5B42-317E-6FFDA7093F41}"/>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46:22.447" v="2906"/>
              <pc2:cmMkLst xmlns:pc2="http://schemas.microsoft.com/office/powerpoint/2019/9/main/command">
                <pc:docMk/>
                <pc:sldMk cId="3887332937" sldId="290"/>
                <pc2:cmMk id="{96F73AE5-A624-4399-B9B0-F70731150D9F}"/>
              </pc2:cmMkLst>
            </pc226:cmChg>
          </p:ext>
        </pc:extLst>
      </pc:sldChg>
      <pc:sldChg chg="addSp delSp modSp new mod">
        <pc:chgData name="Brian Balok" userId="685ccb80-cfa1-454b-99b7-0120cbe7ee01" providerId="ADAL" clId="{DDA20A10-7D43-47CE-B735-0EEB90D883FF}" dt="2023-11-27T19:52:45.639" v="3192" actId="1036"/>
        <pc:sldMkLst>
          <pc:docMk/>
          <pc:sldMk cId="257703541" sldId="291"/>
        </pc:sldMkLst>
        <pc:spChg chg="mod">
          <ac:chgData name="Brian Balok" userId="685ccb80-cfa1-454b-99b7-0120cbe7ee01" providerId="ADAL" clId="{DDA20A10-7D43-47CE-B735-0EEB90D883FF}" dt="2023-11-27T19:43:57.896" v="3162" actId="2711"/>
          <ac:spMkLst>
            <pc:docMk/>
            <pc:sldMk cId="257703541" sldId="291"/>
            <ac:spMk id="2" creationId="{B51BF0FD-B7E3-389E-4127-3739CE848872}"/>
          </ac:spMkLst>
        </pc:spChg>
        <pc:spChg chg="add mod">
          <ac:chgData name="Brian Balok" userId="685ccb80-cfa1-454b-99b7-0120cbe7ee01" providerId="ADAL" clId="{DDA20A10-7D43-47CE-B735-0EEB90D883FF}" dt="2023-11-27T19:44:01.604" v="3163" actId="2711"/>
          <ac:spMkLst>
            <pc:docMk/>
            <pc:sldMk cId="257703541" sldId="291"/>
            <ac:spMk id="3" creationId="{885BD301-5BB1-7DB8-40DC-7C69E8623DAE}"/>
          </ac:spMkLst>
        </pc:spChg>
        <pc:spChg chg="del">
          <ac:chgData name="Brian Balok" userId="685ccb80-cfa1-454b-99b7-0120cbe7ee01" providerId="ADAL" clId="{DDA20A10-7D43-47CE-B735-0EEB90D883FF}" dt="2023-11-14T20:44:54.963" v="1960" actId="478"/>
          <ac:spMkLst>
            <pc:docMk/>
            <pc:sldMk cId="257703541" sldId="291"/>
            <ac:spMk id="3" creationId="{D04AE929-9592-3EF8-E2B1-444EC39FD42F}"/>
          </ac:spMkLst>
        </pc:spChg>
        <pc:spChg chg="add del mod">
          <ac:chgData name="Brian Balok" userId="685ccb80-cfa1-454b-99b7-0120cbe7ee01" providerId="ADAL" clId="{DDA20A10-7D43-47CE-B735-0EEB90D883FF}" dt="2023-11-16T14:47:10.188" v="2907" actId="478"/>
          <ac:spMkLst>
            <pc:docMk/>
            <pc:sldMk cId="257703541" sldId="291"/>
            <ac:spMk id="5" creationId="{4DDEDBE1-D17A-4FD7-888E-5114DF891565}"/>
          </ac:spMkLst>
        </pc:spChg>
        <pc:picChg chg="add mod">
          <ac:chgData name="Brian Balok" userId="685ccb80-cfa1-454b-99b7-0120cbe7ee01" providerId="ADAL" clId="{DDA20A10-7D43-47CE-B735-0EEB90D883FF}" dt="2023-11-27T19:52:45.639" v="3192" actId="1036"/>
          <ac:picMkLst>
            <pc:docMk/>
            <pc:sldMk cId="257703541" sldId="291"/>
            <ac:picMk id="4" creationId="{24301372-9D3E-21B0-9253-DF98A81F0863}"/>
          </ac:picMkLst>
        </pc:picChg>
      </pc:sldChg>
      <pc:sldChg chg="addSp delSp modSp new mod addCm">
        <pc:chgData name="Brian Balok" userId="685ccb80-cfa1-454b-99b7-0120cbe7ee01" providerId="ADAL" clId="{DDA20A10-7D43-47CE-B735-0EEB90D883FF}" dt="2023-11-27T19:52:33.145" v="3191" actId="255"/>
        <pc:sldMkLst>
          <pc:docMk/>
          <pc:sldMk cId="1992778321" sldId="292"/>
        </pc:sldMkLst>
        <pc:spChg chg="mod">
          <ac:chgData name="Brian Balok" userId="685ccb80-cfa1-454b-99b7-0120cbe7ee01" providerId="ADAL" clId="{DDA20A10-7D43-47CE-B735-0EEB90D883FF}" dt="2023-11-27T19:44:09.271" v="3164" actId="2711"/>
          <ac:spMkLst>
            <pc:docMk/>
            <pc:sldMk cId="1992778321" sldId="292"/>
            <ac:spMk id="2" creationId="{E8784CF6-5CE3-4AD1-5000-2C3C78E88C4C}"/>
          </ac:spMkLst>
        </pc:spChg>
        <pc:spChg chg="del">
          <ac:chgData name="Brian Balok" userId="685ccb80-cfa1-454b-99b7-0120cbe7ee01" providerId="ADAL" clId="{DDA20A10-7D43-47CE-B735-0EEB90D883FF}" dt="2023-11-14T20:45:48.783" v="2011" actId="478"/>
          <ac:spMkLst>
            <pc:docMk/>
            <pc:sldMk cId="1992778321" sldId="292"/>
            <ac:spMk id="3" creationId="{EE0A66BD-6ABD-DB73-EEEE-F6D657B379A7}"/>
          </ac:spMkLst>
        </pc:spChg>
        <pc:spChg chg="add mod">
          <ac:chgData name="Brian Balok" userId="685ccb80-cfa1-454b-99b7-0120cbe7ee01" providerId="ADAL" clId="{DDA20A10-7D43-47CE-B735-0EEB90D883FF}" dt="2023-11-27T19:52:33.145" v="3191" actId="255"/>
          <ac:spMkLst>
            <pc:docMk/>
            <pc:sldMk cId="1992778321" sldId="292"/>
            <ac:spMk id="4" creationId="{D4D3E3F8-F215-58DE-0B40-9D76203B3075}"/>
          </ac:spMkLst>
        </pc:spChg>
        <pc:spChg chg="add mod">
          <ac:chgData name="Brian Balok" userId="685ccb80-cfa1-454b-99b7-0120cbe7ee01" providerId="ADAL" clId="{DDA20A10-7D43-47CE-B735-0EEB90D883FF}" dt="2023-11-27T19:44:15.759" v="3165" actId="2711"/>
          <ac:spMkLst>
            <pc:docMk/>
            <pc:sldMk cId="1992778321" sldId="292"/>
            <ac:spMk id="5" creationId="{F7B1B73B-AFF6-A1DF-30E8-870F379EFA43}"/>
          </ac:spMkLst>
        </pc:spChg>
        <pc:picChg chg="add del mod">
          <ac:chgData name="Brian Balok" userId="685ccb80-cfa1-454b-99b7-0120cbe7ee01" providerId="ADAL" clId="{DDA20A10-7D43-47CE-B735-0EEB90D883FF}" dt="2023-11-27T19:49:47.525" v="3166" actId="478"/>
          <ac:picMkLst>
            <pc:docMk/>
            <pc:sldMk cId="1992778321" sldId="292"/>
            <ac:picMk id="6" creationId="{6F25C052-445B-F41A-406E-8A2B29943BD6}"/>
          </ac:picMkLst>
        </pc:picChg>
        <pc:picChg chg="add mod">
          <ac:chgData name="Brian Balok" userId="685ccb80-cfa1-454b-99b7-0120cbe7ee01" providerId="ADAL" clId="{DDA20A10-7D43-47CE-B735-0EEB90D883FF}" dt="2023-11-27T19:50:03.607" v="3173" actId="1076"/>
          <ac:picMkLst>
            <pc:docMk/>
            <pc:sldMk cId="1992778321" sldId="292"/>
            <ac:picMk id="7" creationId="{44E748AB-7955-D568-D622-253B9EBBFB0C}"/>
          </ac:picMkLst>
        </pc:picChg>
        <pc:extLst>
          <p:ext xmlns:p="http://schemas.openxmlformats.org/presentationml/2006/main" uri="{D6D511B9-2390-475A-947B-AFAB55BFBCF1}">
            <pc226:cmChg xmlns:pc226="http://schemas.microsoft.com/office/powerpoint/2022/06/main/command" chg="add">
              <pc226:chgData name="Brian Balok" userId="685ccb80-cfa1-454b-99b7-0120cbe7ee01" providerId="ADAL" clId="{DDA20A10-7D43-47CE-B735-0EEB90D883FF}" dt="2023-11-16T14:49:52.923" v="2923"/>
              <pc2:cmMkLst xmlns:pc2="http://schemas.microsoft.com/office/powerpoint/2019/9/main/command">
                <pc:docMk/>
                <pc:sldMk cId="1992778321" sldId="292"/>
                <pc2:cmMk id="{5C393D1F-D2EE-4DE0-8C81-69EC67F9F86A}"/>
              </pc2:cmMkLst>
            </pc226:cmChg>
          </p:ext>
        </pc:extLst>
      </pc:sldChg>
      <pc:sldChg chg="addSp delSp modSp new mod">
        <pc:chgData name="Brian Balok" userId="685ccb80-cfa1-454b-99b7-0120cbe7ee01" providerId="ADAL" clId="{DDA20A10-7D43-47CE-B735-0EEB90D883FF}" dt="2023-11-27T19:50:35.019" v="3176" actId="2711"/>
        <pc:sldMkLst>
          <pc:docMk/>
          <pc:sldMk cId="3353173425" sldId="293"/>
        </pc:sldMkLst>
        <pc:spChg chg="mod">
          <ac:chgData name="Brian Balok" userId="685ccb80-cfa1-454b-99b7-0120cbe7ee01" providerId="ADAL" clId="{DDA20A10-7D43-47CE-B735-0EEB90D883FF}" dt="2023-11-27T19:50:24.797" v="3174" actId="2711"/>
          <ac:spMkLst>
            <pc:docMk/>
            <pc:sldMk cId="3353173425" sldId="293"/>
            <ac:spMk id="2" creationId="{F5A0FA38-BB17-7D99-0EAF-CFA2052B3076}"/>
          </ac:spMkLst>
        </pc:spChg>
        <pc:spChg chg="del">
          <ac:chgData name="Brian Balok" userId="685ccb80-cfa1-454b-99b7-0120cbe7ee01" providerId="ADAL" clId="{DDA20A10-7D43-47CE-B735-0EEB90D883FF}" dt="2023-11-14T20:49:59.655" v="2172" actId="478"/>
          <ac:spMkLst>
            <pc:docMk/>
            <pc:sldMk cId="3353173425" sldId="293"/>
            <ac:spMk id="3" creationId="{61BF2920-0677-69CE-F2A3-853850782758}"/>
          </ac:spMkLst>
        </pc:spChg>
        <pc:spChg chg="add mod">
          <ac:chgData name="Brian Balok" userId="685ccb80-cfa1-454b-99b7-0120cbe7ee01" providerId="ADAL" clId="{DDA20A10-7D43-47CE-B735-0EEB90D883FF}" dt="2023-11-27T19:50:30.525" v="3175" actId="2711"/>
          <ac:spMkLst>
            <pc:docMk/>
            <pc:sldMk cId="3353173425" sldId="293"/>
            <ac:spMk id="5" creationId="{6A9FE310-5B90-7820-034D-8FA8F7797540}"/>
          </ac:spMkLst>
        </pc:spChg>
        <pc:spChg chg="add mod">
          <ac:chgData name="Brian Balok" userId="685ccb80-cfa1-454b-99b7-0120cbe7ee01" providerId="ADAL" clId="{DDA20A10-7D43-47CE-B735-0EEB90D883FF}" dt="2023-11-27T19:50:35.019" v="3176" actId="2711"/>
          <ac:spMkLst>
            <pc:docMk/>
            <pc:sldMk cId="3353173425" sldId="293"/>
            <ac:spMk id="6" creationId="{3C378D2D-E3BB-DD84-39FD-ABD45442D919}"/>
          </ac:spMkLst>
        </pc:spChg>
        <pc:picChg chg="add mod">
          <ac:chgData name="Brian Balok" userId="685ccb80-cfa1-454b-99b7-0120cbe7ee01" providerId="ADAL" clId="{DDA20A10-7D43-47CE-B735-0EEB90D883FF}" dt="2023-11-16T14:50:56.896" v="2925" actId="14100"/>
          <ac:picMkLst>
            <pc:docMk/>
            <pc:sldMk cId="3353173425" sldId="293"/>
            <ac:picMk id="4" creationId="{1E1B6D1A-F45C-AF4E-FF24-B2E181C4D69C}"/>
          </ac:picMkLst>
        </pc:picChg>
      </pc:sldChg>
      <pc:sldChg chg="addSp delSp modSp new mod">
        <pc:chgData name="Brian Balok" userId="685ccb80-cfa1-454b-99b7-0120cbe7ee01" providerId="ADAL" clId="{DDA20A10-7D43-47CE-B735-0EEB90D883FF}" dt="2023-11-27T19:51:16.684" v="3182" actId="255"/>
        <pc:sldMkLst>
          <pc:docMk/>
          <pc:sldMk cId="1505858004" sldId="294"/>
        </pc:sldMkLst>
        <pc:spChg chg="mod">
          <ac:chgData name="Brian Balok" userId="685ccb80-cfa1-454b-99b7-0120cbe7ee01" providerId="ADAL" clId="{DDA20A10-7D43-47CE-B735-0EEB90D883FF}" dt="2023-11-27T19:50:52.876" v="3177" actId="2711"/>
          <ac:spMkLst>
            <pc:docMk/>
            <pc:sldMk cId="1505858004" sldId="294"/>
            <ac:spMk id="2" creationId="{DAD1E1FA-836A-5477-79ED-46F37890C3E6}"/>
          </ac:spMkLst>
        </pc:spChg>
        <pc:spChg chg="del">
          <ac:chgData name="Brian Balok" userId="685ccb80-cfa1-454b-99b7-0120cbe7ee01" providerId="ADAL" clId="{DDA20A10-7D43-47CE-B735-0EEB90D883FF}" dt="2023-11-14T20:51:28.835" v="2247" actId="478"/>
          <ac:spMkLst>
            <pc:docMk/>
            <pc:sldMk cId="1505858004" sldId="294"/>
            <ac:spMk id="3" creationId="{4ECDBF13-3E5F-7BAC-01C5-92ED4CFF8BAA}"/>
          </ac:spMkLst>
        </pc:spChg>
        <pc:spChg chg="add mod">
          <ac:chgData name="Brian Balok" userId="685ccb80-cfa1-454b-99b7-0120cbe7ee01" providerId="ADAL" clId="{DDA20A10-7D43-47CE-B735-0EEB90D883FF}" dt="2023-11-27T19:51:16.684" v="3182" actId="255"/>
          <ac:spMkLst>
            <pc:docMk/>
            <pc:sldMk cId="1505858004" sldId="294"/>
            <ac:spMk id="4" creationId="{23DB4D63-6FE6-B488-04BB-FF9E733913EE}"/>
          </ac:spMkLst>
        </pc:spChg>
      </pc:sldChg>
      <pc:sldChg chg="addSp delSp modSp new mod">
        <pc:chgData name="Brian Balok" userId="685ccb80-cfa1-454b-99b7-0120cbe7ee01" providerId="ADAL" clId="{DDA20A10-7D43-47CE-B735-0EEB90D883FF}" dt="2023-11-27T19:51:32.104" v="3185" actId="1076"/>
        <pc:sldMkLst>
          <pc:docMk/>
          <pc:sldMk cId="3287350149" sldId="295"/>
        </pc:sldMkLst>
        <pc:spChg chg="mod">
          <ac:chgData name="Brian Balok" userId="685ccb80-cfa1-454b-99b7-0120cbe7ee01" providerId="ADAL" clId="{DDA20A10-7D43-47CE-B735-0EEB90D883FF}" dt="2023-11-27T19:51:24.433" v="3183" actId="2711"/>
          <ac:spMkLst>
            <pc:docMk/>
            <pc:sldMk cId="3287350149" sldId="295"/>
            <ac:spMk id="2" creationId="{4B90B2EB-C14C-221F-505C-C167B8DBFCBB}"/>
          </ac:spMkLst>
        </pc:spChg>
        <pc:spChg chg="del">
          <ac:chgData name="Brian Balok" userId="685ccb80-cfa1-454b-99b7-0120cbe7ee01" providerId="ADAL" clId="{DDA20A10-7D43-47CE-B735-0EEB90D883FF}" dt="2023-11-14T20:52:27.206" v="2313" actId="478"/>
          <ac:spMkLst>
            <pc:docMk/>
            <pc:sldMk cId="3287350149" sldId="295"/>
            <ac:spMk id="3" creationId="{68438970-1EB1-60C4-4310-D241668EB7EF}"/>
          </ac:spMkLst>
        </pc:spChg>
        <pc:spChg chg="add del mod">
          <ac:chgData name="Brian Balok" userId="685ccb80-cfa1-454b-99b7-0120cbe7ee01" providerId="ADAL" clId="{DDA20A10-7D43-47CE-B735-0EEB90D883FF}" dt="2023-11-16T14:51:45.894" v="2931" actId="478"/>
          <ac:spMkLst>
            <pc:docMk/>
            <pc:sldMk cId="3287350149" sldId="295"/>
            <ac:spMk id="5" creationId="{2C228C2B-DDED-55DB-B996-44DD965B3D8C}"/>
          </ac:spMkLst>
        </pc:spChg>
        <pc:picChg chg="add mod">
          <ac:chgData name="Brian Balok" userId="685ccb80-cfa1-454b-99b7-0120cbe7ee01" providerId="ADAL" clId="{DDA20A10-7D43-47CE-B735-0EEB90D883FF}" dt="2023-11-27T19:51:32.104" v="3185" actId="1076"/>
          <ac:picMkLst>
            <pc:docMk/>
            <pc:sldMk cId="3287350149" sldId="295"/>
            <ac:picMk id="4" creationId="{72641CC1-B276-A9C6-7DE1-72DCAFA11FCD}"/>
          </ac:picMkLst>
        </pc:picChg>
      </pc:sldChg>
      <pc:sldChg chg="addSp delSp modSp new mod">
        <pc:chgData name="Brian Balok" userId="685ccb80-cfa1-454b-99b7-0120cbe7ee01" providerId="ADAL" clId="{DDA20A10-7D43-47CE-B735-0EEB90D883FF}" dt="2023-11-27T19:51:47.507" v="3187" actId="2711"/>
        <pc:sldMkLst>
          <pc:docMk/>
          <pc:sldMk cId="631510596" sldId="296"/>
        </pc:sldMkLst>
        <pc:spChg chg="mod">
          <ac:chgData name="Brian Balok" userId="685ccb80-cfa1-454b-99b7-0120cbe7ee01" providerId="ADAL" clId="{DDA20A10-7D43-47CE-B735-0EEB90D883FF}" dt="2023-11-27T19:51:43.590" v="3186" actId="2711"/>
          <ac:spMkLst>
            <pc:docMk/>
            <pc:sldMk cId="631510596" sldId="296"/>
            <ac:spMk id="2" creationId="{64247440-DE88-5244-8C74-E40C15041C3E}"/>
          </ac:spMkLst>
        </pc:spChg>
        <pc:spChg chg="del">
          <ac:chgData name="Brian Balok" userId="685ccb80-cfa1-454b-99b7-0120cbe7ee01" providerId="ADAL" clId="{DDA20A10-7D43-47CE-B735-0EEB90D883FF}" dt="2023-11-14T20:53:46.797" v="2377" actId="478"/>
          <ac:spMkLst>
            <pc:docMk/>
            <pc:sldMk cId="631510596" sldId="296"/>
            <ac:spMk id="3" creationId="{DB943D00-CA80-0880-5A9E-2A19A6824F4A}"/>
          </ac:spMkLst>
        </pc:spChg>
        <pc:spChg chg="add mod">
          <ac:chgData name="Brian Balok" userId="685ccb80-cfa1-454b-99b7-0120cbe7ee01" providerId="ADAL" clId="{DDA20A10-7D43-47CE-B735-0EEB90D883FF}" dt="2023-11-27T19:51:47.507" v="3187" actId="2711"/>
          <ac:spMkLst>
            <pc:docMk/>
            <pc:sldMk cId="631510596" sldId="296"/>
            <ac:spMk id="3" creationId="{EF031106-F86D-3020-7009-57E89E125B66}"/>
          </ac:spMkLst>
        </pc:spChg>
        <pc:spChg chg="add del mod">
          <ac:chgData name="Brian Balok" userId="685ccb80-cfa1-454b-99b7-0120cbe7ee01" providerId="ADAL" clId="{DDA20A10-7D43-47CE-B735-0EEB90D883FF}" dt="2023-11-16T14:52:16.094" v="2937" actId="478"/>
          <ac:spMkLst>
            <pc:docMk/>
            <pc:sldMk cId="631510596" sldId="296"/>
            <ac:spMk id="5" creationId="{EAA2F34C-77C9-61A1-D3DF-DC945E823529}"/>
          </ac:spMkLst>
        </pc:spChg>
        <pc:picChg chg="add mod">
          <ac:chgData name="Brian Balok" userId="685ccb80-cfa1-454b-99b7-0120cbe7ee01" providerId="ADAL" clId="{DDA20A10-7D43-47CE-B735-0EEB90D883FF}" dt="2023-11-16T14:52:12.682" v="2936" actId="1076"/>
          <ac:picMkLst>
            <pc:docMk/>
            <pc:sldMk cId="631510596" sldId="296"/>
            <ac:picMk id="4" creationId="{3A69469A-D22A-44A2-B478-9109C80FAADA}"/>
          </ac:picMkLst>
        </pc:picChg>
      </pc:sldChg>
      <pc:sldChg chg="addSp delSp modSp new mod">
        <pc:chgData name="Brian Balok" userId="685ccb80-cfa1-454b-99b7-0120cbe7ee01" providerId="ADAL" clId="{DDA20A10-7D43-47CE-B735-0EEB90D883FF}" dt="2023-11-27T19:51:58.760" v="3189" actId="6549"/>
        <pc:sldMkLst>
          <pc:docMk/>
          <pc:sldMk cId="1896617266" sldId="297"/>
        </pc:sldMkLst>
        <pc:spChg chg="mod">
          <ac:chgData name="Brian Balok" userId="685ccb80-cfa1-454b-99b7-0120cbe7ee01" providerId="ADAL" clId="{DDA20A10-7D43-47CE-B735-0EEB90D883FF}" dt="2023-11-27T19:51:53.211" v="3188" actId="2711"/>
          <ac:spMkLst>
            <pc:docMk/>
            <pc:sldMk cId="1896617266" sldId="297"/>
            <ac:spMk id="2" creationId="{D679FF36-4BD9-4C57-BC92-02FE572ED112}"/>
          </ac:spMkLst>
        </pc:spChg>
        <pc:spChg chg="del">
          <ac:chgData name="Brian Balok" userId="685ccb80-cfa1-454b-99b7-0120cbe7ee01" providerId="ADAL" clId="{DDA20A10-7D43-47CE-B735-0EEB90D883FF}" dt="2023-11-14T20:54:56.057" v="2418" actId="478"/>
          <ac:spMkLst>
            <pc:docMk/>
            <pc:sldMk cId="1896617266" sldId="297"/>
            <ac:spMk id="3" creationId="{83793958-3354-679F-0446-886A39A65FD3}"/>
          </ac:spMkLst>
        </pc:spChg>
        <pc:spChg chg="add mod">
          <ac:chgData name="Brian Balok" userId="685ccb80-cfa1-454b-99b7-0120cbe7ee01" providerId="ADAL" clId="{DDA20A10-7D43-47CE-B735-0EEB90D883FF}" dt="2023-11-27T19:51:58.760" v="3189" actId="6549"/>
          <ac:spMkLst>
            <pc:docMk/>
            <pc:sldMk cId="1896617266" sldId="297"/>
            <ac:spMk id="4" creationId="{EA15000F-B231-7E81-33B3-785A8FEBB5A1}"/>
          </ac:spMkLst>
        </pc:spChg>
      </pc:sldChg>
    </pc:docChg>
  </pc:docChgLst>
  <pc:docChgLst>
    <pc:chgData name="Brian Balok" userId="685ccb80-cfa1-454b-99b7-0120cbe7ee01" providerId="ADAL" clId="{E5AD3714-BF04-43F4-928E-0F9128DB0031}"/>
    <pc:docChg chg="undo custSel modSld">
      <pc:chgData name="Brian Balok" userId="685ccb80-cfa1-454b-99b7-0120cbe7ee01" providerId="ADAL" clId="{E5AD3714-BF04-43F4-928E-0F9128DB0031}" dt="2023-12-07T18:49:49.190" v="6" actId="2711"/>
      <pc:docMkLst>
        <pc:docMk/>
      </pc:docMkLst>
      <pc:sldChg chg="modSp mod">
        <pc:chgData name="Brian Balok" userId="685ccb80-cfa1-454b-99b7-0120cbe7ee01" providerId="ADAL" clId="{E5AD3714-BF04-43F4-928E-0F9128DB0031}" dt="2023-12-07T18:46:19.025" v="3" actId="2711"/>
        <pc:sldMkLst>
          <pc:docMk/>
          <pc:sldMk cId="2480525176" sldId="263"/>
        </pc:sldMkLst>
        <pc:spChg chg="mod">
          <ac:chgData name="Brian Balok" userId="685ccb80-cfa1-454b-99b7-0120cbe7ee01" providerId="ADAL" clId="{E5AD3714-BF04-43F4-928E-0F9128DB0031}" dt="2023-12-07T18:46:19.025" v="3" actId="2711"/>
          <ac:spMkLst>
            <pc:docMk/>
            <pc:sldMk cId="2480525176" sldId="263"/>
            <ac:spMk id="3" creationId="{7CCB60F7-9B5B-212D-FE6F-1F15767457AF}"/>
          </ac:spMkLst>
        </pc:spChg>
        <pc:spChg chg="mod">
          <ac:chgData name="Brian Balok" userId="685ccb80-cfa1-454b-99b7-0120cbe7ee01" providerId="ADAL" clId="{E5AD3714-BF04-43F4-928E-0F9128DB0031}" dt="2023-12-07T18:46:03.894" v="0" actId="2711"/>
          <ac:spMkLst>
            <pc:docMk/>
            <pc:sldMk cId="2480525176" sldId="263"/>
            <ac:spMk id="7" creationId="{FA6A5A7F-DF0C-C510-BE38-9A7F7509BA65}"/>
          </ac:spMkLst>
        </pc:spChg>
        <pc:picChg chg="mod">
          <ac:chgData name="Brian Balok" userId="685ccb80-cfa1-454b-99b7-0120cbe7ee01" providerId="ADAL" clId="{E5AD3714-BF04-43F4-928E-0F9128DB0031}" dt="2023-12-07T18:46:14.931" v="2" actId="1076"/>
          <ac:picMkLst>
            <pc:docMk/>
            <pc:sldMk cId="2480525176" sldId="263"/>
            <ac:picMk id="11" creationId="{099D4877-060F-51ED-50AD-E1BB0B3A2DAA}"/>
          </ac:picMkLst>
        </pc:picChg>
      </pc:sldChg>
      <pc:sldChg chg="modSp mod">
        <pc:chgData name="Brian Balok" userId="685ccb80-cfa1-454b-99b7-0120cbe7ee01" providerId="ADAL" clId="{E5AD3714-BF04-43F4-928E-0F9128DB0031}" dt="2023-12-07T18:47:34.810" v="4" actId="1076"/>
        <pc:sldMkLst>
          <pc:docMk/>
          <pc:sldMk cId="2104438718" sldId="275"/>
        </pc:sldMkLst>
        <pc:spChg chg="mod">
          <ac:chgData name="Brian Balok" userId="685ccb80-cfa1-454b-99b7-0120cbe7ee01" providerId="ADAL" clId="{E5AD3714-BF04-43F4-928E-0F9128DB0031}" dt="2023-12-07T18:47:34.810" v="4" actId="1076"/>
          <ac:spMkLst>
            <pc:docMk/>
            <pc:sldMk cId="2104438718" sldId="275"/>
            <ac:spMk id="3" creationId="{0BE42349-70A0-D081-8685-E70B4B2D90B8}"/>
          </ac:spMkLst>
        </pc:spChg>
      </pc:sldChg>
      <pc:sldChg chg="modSp mod">
        <pc:chgData name="Brian Balok" userId="685ccb80-cfa1-454b-99b7-0120cbe7ee01" providerId="ADAL" clId="{E5AD3714-BF04-43F4-928E-0F9128DB0031}" dt="2023-12-07T18:48:33.620" v="5" actId="2711"/>
        <pc:sldMkLst>
          <pc:docMk/>
          <pc:sldMk cId="3315619996" sldId="283"/>
        </pc:sldMkLst>
        <pc:spChg chg="mod">
          <ac:chgData name="Brian Balok" userId="685ccb80-cfa1-454b-99b7-0120cbe7ee01" providerId="ADAL" clId="{E5AD3714-BF04-43F4-928E-0F9128DB0031}" dt="2023-12-07T18:48:33.620" v="5" actId="2711"/>
          <ac:spMkLst>
            <pc:docMk/>
            <pc:sldMk cId="3315619996" sldId="283"/>
            <ac:spMk id="4" creationId="{EE1CCA46-5C55-50C2-B582-78DFD0AA182B}"/>
          </ac:spMkLst>
        </pc:spChg>
      </pc:sldChg>
      <pc:sldChg chg="modSp mod">
        <pc:chgData name="Brian Balok" userId="685ccb80-cfa1-454b-99b7-0120cbe7ee01" providerId="ADAL" clId="{E5AD3714-BF04-43F4-928E-0F9128DB0031}" dt="2023-12-07T18:49:49.190" v="6" actId="2711"/>
        <pc:sldMkLst>
          <pc:docMk/>
          <pc:sldMk cId="1505858004" sldId="294"/>
        </pc:sldMkLst>
        <pc:spChg chg="mod">
          <ac:chgData name="Brian Balok" userId="685ccb80-cfa1-454b-99b7-0120cbe7ee01" providerId="ADAL" clId="{E5AD3714-BF04-43F4-928E-0F9128DB0031}" dt="2023-12-07T18:49:49.190" v="6" actId="2711"/>
          <ac:spMkLst>
            <pc:docMk/>
            <pc:sldMk cId="1505858004" sldId="294"/>
            <ac:spMk id="4" creationId="{23DB4D63-6FE6-B488-04BB-FF9E733913EE}"/>
          </ac:spMkLst>
        </pc:spChg>
      </pc:sldChg>
    </pc:docChg>
  </pc:docChgLst>
</pc:chgInfo>
</file>

<file path=ppt/comments/modernComment_121_87A24786.xml><?xml version="1.0" encoding="utf-8"?>
<p188:cmLst xmlns:a="http://schemas.openxmlformats.org/drawingml/2006/main" xmlns:r="http://schemas.openxmlformats.org/officeDocument/2006/relationships" xmlns:p188="http://schemas.microsoft.com/office/powerpoint/2018/8/main">
  <p188:cm id="{94C78B41-3933-4940-A789-16989A2FA1EA}" authorId="{C1758F97-2318-0299-405B-CEEF5C3DBCC3}" created="2023-11-16T14:44:56.855">
    <pc:sldMkLst xmlns:pc="http://schemas.microsoft.com/office/powerpoint/2013/main/command">
      <pc:docMk/>
      <pc:sldMk cId="2275559302" sldId="289"/>
    </pc:sldMkLst>
    <p188:txBody>
      <a:bodyPr/>
      <a:lstStyle/>
      <a:p>
        <a:r>
          <a:rPr lang="en-US"/>
          <a:t>Move "Example" text elsewhere?</a:t>
        </a:r>
      </a:p>
    </p188:txBody>
  </p188:cm>
</p188:cmLst>
</file>

<file path=ppt/comments/modernComment_122_E7B3FE49.xml><?xml version="1.0" encoding="utf-8"?>
<p188:cmLst xmlns:a="http://schemas.openxmlformats.org/drawingml/2006/main" xmlns:r="http://schemas.openxmlformats.org/officeDocument/2006/relationships" xmlns:p188="http://schemas.microsoft.com/office/powerpoint/2018/8/main">
  <p188:cm id="{96F73AE5-A624-4399-B9B0-F70731150D9F}" authorId="{C1758F97-2318-0299-405B-CEEF5C3DBCC3}" created="2023-11-16T14:46:22.424">
    <pc:sldMkLst xmlns:pc="http://schemas.microsoft.com/office/powerpoint/2013/main/command">
      <pc:docMk/>
      <pc:sldMk cId="3887332937" sldId="290"/>
    </pc:sldMkLst>
    <p188:txBody>
      <a:bodyPr/>
      <a:lstStyle/>
      <a:p>
        <a:r>
          <a:rPr lang="en-US"/>
          <a:t>Replace image with screenshot containing newer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BF55A-28E9-7F49-B3B2-2C3DDBCE85B4}"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3A6D6-A4B5-3946-9B84-D1B7E7EBC049}" type="slidenum">
              <a:rPr lang="en-US" smtClean="0"/>
              <a:t>‹#›</a:t>
            </a:fld>
            <a:endParaRPr lang="en-US"/>
          </a:p>
        </p:txBody>
      </p:sp>
    </p:spTree>
    <p:extLst>
      <p:ext uri="{BB962C8B-B14F-4D97-AF65-F5344CB8AC3E}">
        <p14:creationId xmlns:p14="http://schemas.microsoft.com/office/powerpoint/2010/main" val="123231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airplane&#10;&#10;Description automatically generated">
            <a:extLst>
              <a:ext uri="{FF2B5EF4-FFF2-40B4-BE49-F238E27FC236}">
                <a16:creationId xmlns:a16="http://schemas.microsoft.com/office/drawing/2014/main" id="{1CB4696F-00E8-F81A-DE44-8E43CBEB5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4"/>
            <a:ext cx="12192000" cy="6856572"/>
          </a:xfrm>
          <a:prstGeom prst="rect">
            <a:avLst/>
          </a:prstGeom>
        </p:spPr>
      </p:pic>
      <p:sp>
        <p:nvSpPr>
          <p:cNvPr id="3" name="Subtitle 2">
            <a:extLst>
              <a:ext uri="{FF2B5EF4-FFF2-40B4-BE49-F238E27FC236}">
                <a16:creationId xmlns:a16="http://schemas.microsoft.com/office/drawing/2014/main" id="{3717FFB0-63F9-CA65-0E02-6E0C1B5E3F9C}"/>
              </a:ext>
            </a:extLst>
          </p:cNvPr>
          <p:cNvSpPr>
            <a:spLocks noGrp="1"/>
          </p:cNvSpPr>
          <p:nvPr>
            <p:ph type="subTitle" idx="1"/>
          </p:nvPr>
        </p:nvSpPr>
        <p:spPr>
          <a:xfrm>
            <a:off x="1524000" y="4128940"/>
            <a:ext cx="9144000" cy="5279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7E4F55C-25B2-4EDD-5783-27FDA524F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9502" y="2224556"/>
            <a:ext cx="6292995" cy="1658823"/>
          </a:xfrm>
          <a:prstGeom prst="rect">
            <a:avLst/>
          </a:prstGeom>
        </p:spPr>
      </p:pic>
    </p:spTree>
    <p:extLst>
      <p:ext uri="{BB962C8B-B14F-4D97-AF65-F5344CB8AC3E}">
        <p14:creationId xmlns:p14="http://schemas.microsoft.com/office/powerpoint/2010/main" val="4089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6962-AD7F-5592-C8DD-2BC787596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033D8-D20C-6C4A-9F41-D447F11D03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87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A0D01-EE85-562E-007E-34D3F612A2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A8851-AAE8-E1B7-C178-20D25AD8EC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F23D-B3A2-F359-9AF5-60672535642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A53ABE5-6872-5F4D-203C-13771D75A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3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E2FD-6A7A-4D7A-9699-0E198844D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92890-A0FC-1952-9E31-C621B1985F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463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C90-2087-D139-C75F-60BE679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0DA29-933C-2798-0272-8FDD035B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D8E65-EC89-C3D9-C009-013F01A9E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3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B8C3-EDF1-86B3-6CA3-04736085B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F4D4D-9FAF-C17F-D39C-1708005DB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4708-5B54-6CA5-4832-35A780E2EA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D3B4D-BC29-E817-4263-AE48B4522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334D1-A74E-4F4C-CBE9-2D2E00EC5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9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41CA-F99A-73A0-B438-F7C03731FB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72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3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F053-8D51-13C2-EB8B-77D1CE0B0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F1FBC-0F99-6773-1C70-D13DA0F23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E9CEA9-7385-D14A-C9A3-48B7E3703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26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EC19-4951-BA66-E8F9-36C39618E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09A88-F128-DAD9-B1CA-37249170C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688FAC-7B1D-543C-5A05-BA3D48039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890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9344F-4AB7-F49F-D362-642D863D503A}"/>
              </a:ext>
            </a:extLst>
          </p:cNvPr>
          <p:cNvSpPr>
            <a:spLocks noGrp="1"/>
          </p:cNvSpPr>
          <p:nvPr>
            <p:ph type="title"/>
          </p:nvPr>
        </p:nvSpPr>
        <p:spPr>
          <a:xfrm>
            <a:off x="838200" y="252001"/>
            <a:ext cx="10515600" cy="8037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DDD5D2-CD15-2704-8DB5-D73315B20933}"/>
              </a:ext>
            </a:extLst>
          </p:cNvPr>
          <p:cNvSpPr>
            <a:spLocks noGrp="1"/>
          </p:cNvSpPr>
          <p:nvPr>
            <p:ph type="body" idx="1"/>
          </p:nvPr>
        </p:nvSpPr>
        <p:spPr>
          <a:xfrm>
            <a:off x="838200" y="1296698"/>
            <a:ext cx="10515600" cy="48802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036B6C78-7DB6-576E-E56C-951F1435E4CD}"/>
              </a:ext>
            </a:extLst>
          </p:cNvPr>
          <p:cNvCxnSpPr>
            <a:cxnSpLocks/>
          </p:cNvCxnSpPr>
          <p:nvPr userDrawn="1"/>
        </p:nvCxnSpPr>
        <p:spPr>
          <a:xfrm flipV="1">
            <a:off x="1391167" y="6567415"/>
            <a:ext cx="9264918" cy="1899"/>
          </a:xfrm>
          <a:prstGeom prst="line">
            <a:avLst/>
          </a:prstGeom>
          <a:ln w="19050">
            <a:solidFill>
              <a:srgbClr val="30BFE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FA85D5-8E62-2CA7-FC86-FDB2F928BA7D}"/>
              </a:ext>
            </a:extLst>
          </p:cNvPr>
          <p:cNvSpPr txBox="1"/>
          <p:nvPr userDrawn="1"/>
        </p:nvSpPr>
        <p:spPr>
          <a:xfrm>
            <a:off x="10728459" y="6444304"/>
            <a:ext cx="1357045" cy="246221"/>
          </a:xfrm>
          <a:prstGeom prst="rect">
            <a:avLst/>
          </a:prstGeom>
          <a:noFill/>
        </p:spPr>
        <p:txBody>
          <a:bodyPr wrap="square" rtlCol="0">
            <a:spAutoFit/>
          </a:bodyPr>
          <a:lstStyle/>
          <a:p>
            <a:r>
              <a:rPr lang="en-US" sz="1000" dirty="0">
                <a:latin typeface="Poppins" panose="00000500000000000000" pitchFamily="2" charset="0"/>
                <a:cs typeface="Poppins" panose="00000500000000000000" pitchFamily="2" charset="0"/>
              </a:rPr>
              <a:t>GHSP Confidential </a:t>
            </a:r>
          </a:p>
        </p:txBody>
      </p:sp>
      <p:pic>
        <p:nvPicPr>
          <p:cNvPr id="10" name="Picture 9">
            <a:extLst>
              <a:ext uri="{FF2B5EF4-FFF2-40B4-BE49-F238E27FC236}">
                <a16:creationId xmlns:a16="http://schemas.microsoft.com/office/drawing/2014/main" id="{1A31785E-B98C-0D77-AF4B-F74F204F93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820" y="6424090"/>
            <a:ext cx="1040674" cy="274320"/>
          </a:xfrm>
          <a:prstGeom prst="rect">
            <a:avLst/>
          </a:prstGeom>
        </p:spPr>
      </p:pic>
    </p:spTree>
    <p:extLst>
      <p:ext uri="{BB962C8B-B14F-4D97-AF65-F5344CB8AC3E}">
        <p14:creationId xmlns:p14="http://schemas.microsoft.com/office/powerpoint/2010/main" val="410993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100000"/>
        </a:lnSpc>
        <a:spcBef>
          <a:spcPts val="400"/>
        </a:spcBef>
        <a:buFont typeface="Arial" panose="020B0604020202020204" pitchFamily="34" charset="0"/>
        <a:buChar char="•"/>
        <a:defRPr sz="2800" b="0" i="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00000"/>
        </a:lnSpc>
        <a:spcBef>
          <a:spcPts val="400"/>
        </a:spcBef>
        <a:buFont typeface="Arial" panose="020B0604020202020204" pitchFamily="34" charset="0"/>
        <a:buChar char="•"/>
        <a:defRPr sz="2400" b="0" i="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00000"/>
        </a:lnSpc>
        <a:spcBef>
          <a:spcPts val="400"/>
        </a:spcBef>
        <a:buFont typeface="Arial" panose="020B0604020202020204" pitchFamily="34" charset="0"/>
        <a:buChar char="•"/>
        <a:defRPr sz="2000" b="0" i="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00000"/>
        </a:lnSpc>
        <a:spcBef>
          <a:spcPts val="400"/>
        </a:spcBef>
        <a:buFont typeface="Arial" panose="020B0604020202020204" pitchFamily="34" charset="0"/>
        <a:buChar char="•"/>
        <a:defRPr sz="1800" b="0" i="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00000"/>
        </a:lnSpc>
        <a:spcBef>
          <a:spcPts val="400"/>
        </a:spcBef>
        <a:buFont typeface="Arial" panose="020B0604020202020204" pitchFamily="34" charset="0"/>
        <a:buChar char="•"/>
        <a:defRPr sz="1800" b="0" i="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hsp.com/supplier-resourc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microsoft.com/office/2018/10/relationships/comments" Target="../comments/modernComment_121_87A2478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122_E7B3FE4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hsp.com/supplier-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C148D8-B436-E636-4A0C-2ACD13C26664}"/>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SREA Process Overview</a:t>
            </a:r>
          </a:p>
        </p:txBody>
      </p:sp>
    </p:spTree>
    <p:extLst>
      <p:ext uri="{BB962C8B-B14F-4D97-AF65-F5344CB8AC3E}">
        <p14:creationId xmlns:p14="http://schemas.microsoft.com/office/powerpoint/2010/main" val="249730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F67F-11B8-6D6E-4D91-74A0EC19190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Supplier SREA Description</a:t>
            </a:r>
          </a:p>
        </p:txBody>
      </p:sp>
      <p:sp>
        <p:nvSpPr>
          <p:cNvPr id="4" name="Rectangle 3">
            <a:extLst>
              <a:ext uri="{FF2B5EF4-FFF2-40B4-BE49-F238E27FC236}">
                <a16:creationId xmlns:a16="http://schemas.microsoft.com/office/drawing/2014/main" id="{E7FA3845-F132-F255-D340-88B001C2EECC}"/>
              </a:ext>
            </a:extLst>
          </p:cNvPr>
          <p:cNvSpPr/>
          <p:nvPr/>
        </p:nvSpPr>
        <p:spPr>
          <a:xfrm>
            <a:off x="8401396" y="1244388"/>
            <a:ext cx="1828800" cy="4757401"/>
          </a:xfrm>
          <a:prstGeom prst="rect">
            <a:avLst/>
          </a:prstGeom>
          <a:noFill/>
          <a:ln>
            <a:solidFill>
              <a:srgbClr val="05314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u="sng" dirty="0">
                <a:solidFill>
                  <a:schemeClr val="tx1"/>
                </a:solidFill>
                <a:latin typeface="Arial" panose="020B0604020202020204" pitchFamily="34" charset="0"/>
                <a:cs typeface="Arial" panose="020B0604020202020204" pitchFamily="34" charset="0"/>
              </a:rPr>
              <a:t>Current Address: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b="1" u="sng" dirty="0">
                <a:solidFill>
                  <a:schemeClr val="tx1"/>
                </a:solidFill>
                <a:latin typeface="Arial" panose="020B0604020202020204" pitchFamily="34" charset="0"/>
                <a:cs typeface="Arial" panose="020B0604020202020204" pitchFamily="34" charset="0"/>
              </a:rPr>
              <a:t>New Address:</a:t>
            </a:r>
            <a:endParaRPr lang="en-US"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E1C4D5-14EB-7650-8130-78525A938A0C}"/>
              </a:ext>
            </a:extLst>
          </p:cNvPr>
          <p:cNvSpPr txBox="1"/>
          <p:nvPr/>
        </p:nvSpPr>
        <p:spPr>
          <a:xfrm>
            <a:off x="1875531" y="1147065"/>
            <a:ext cx="62484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Provide a Map with Distance Information</a:t>
            </a:r>
          </a:p>
          <a:p>
            <a:r>
              <a:rPr lang="en-US" sz="2000" dirty="0">
                <a:latin typeface="Arial" panose="020B0604020202020204" pitchFamily="34" charset="0"/>
                <a:cs typeface="Arial" panose="020B0604020202020204" pitchFamily="34" charset="0"/>
              </a:rPr>
              <a:t>*Show old location and new location..</a:t>
            </a:r>
          </a:p>
        </p:txBody>
      </p:sp>
      <p:pic>
        <p:nvPicPr>
          <p:cNvPr id="6" name="Picture 5">
            <a:extLst>
              <a:ext uri="{FF2B5EF4-FFF2-40B4-BE49-F238E27FC236}">
                <a16:creationId xmlns:a16="http://schemas.microsoft.com/office/drawing/2014/main" id="{42E4D7F9-F35D-7229-3502-93DC1EFABD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596" y="1846050"/>
            <a:ext cx="6226870" cy="4014952"/>
          </a:xfrm>
          <a:prstGeom prst="rect">
            <a:avLst/>
          </a:prstGeom>
        </p:spPr>
      </p:pic>
    </p:spTree>
    <p:extLst>
      <p:ext uri="{BB962C8B-B14F-4D97-AF65-F5344CB8AC3E}">
        <p14:creationId xmlns:p14="http://schemas.microsoft.com/office/powerpoint/2010/main" val="226151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7604-F8D0-1068-A0BA-05D52BC6E456}"/>
              </a:ext>
            </a:extLst>
          </p:cNvPr>
          <p:cNvSpPr>
            <a:spLocks noGrp="1"/>
          </p:cNvSpPr>
          <p:nvPr>
            <p:ph type="title"/>
          </p:nvPr>
        </p:nvSpPr>
        <p:spPr/>
        <p:txBody>
          <a:bodyPr>
            <a:normAutofit fontScale="90000"/>
          </a:bodyPr>
          <a:lstStyle/>
          <a:p>
            <a:r>
              <a:rPr lang="en-US" sz="3900" dirty="0">
                <a:latin typeface="Arial" panose="020B0604020202020204" pitchFamily="34" charset="0"/>
                <a:cs typeface="Arial" panose="020B0604020202020204" pitchFamily="34" charset="0"/>
              </a:rPr>
              <a:t>Supplier SREA Description </a:t>
            </a:r>
            <a:br>
              <a:rPr lang="en-US" sz="3900" dirty="0">
                <a:latin typeface="Arial" panose="020B0604020202020204" pitchFamily="34" charset="0"/>
                <a:cs typeface="Arial" panose="020B0604020202020204" pitchFamily="34" charset="0"/>
              </a:rPr>
            </a:br>
            <a:r>
              <a:rPr lang="en-US" sz="3900"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Validation Plan</a:t>
            </a:r>
          </a:p>
        </p:txBody>
      </p:sp>
      <p:sp>
        <p:nvSpPr>
          <p:cNvPr id="5" name="TextBox 4">
            <a:extLst>
              <a:ext uri="{FF2B5EF4-FFF2-40B4-BE49-F238E27FC236}">
                <a16:creationId xmlns:a16="http://schemas.microsoft.com/office/drawing/2014/main" id="{9BE941C1-08F8-0FA8-24B3-8BDEDF9DEE49}"/>
              </a:ext>
            </a:extLst>
          </p:cNvPr>
          <p:cNvSpPr txBox="1"/>
          <p:nvPr/>
        </p:nvSpPr>
        <p:spPr>
          <a:xfrm>
            <a:off x="1232768" y="1267778"/>
            <a:ext cx="10368246"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*List all applicable items from the deliverables checklist (slides 3&amp;4) with explanation</a:t>
            </a:r>
          </a:p>
        </p:txBody>
      </p:sp>
      <p:sp>
        <p:nvSpPr>
          <p:cNvPr id="6" name="Rectangle 5">
            <a:extLst>
              <a:ext uri="{FF2B5EF4-FFF2-40B4-BE49-F238E27FC236}">
                <a16:creationId xmlns:a16="http://schemas.microsoft.com/office/drawing/2014/main" id="{7A0145DF-59B2-4EDF-7BA1-9034EB88797C}"/>
              </a:ext>
            </a:extLst>
          </p:cNvPr>
          <p:cNvSpPr/>
          <p:nvPr/>
        </p:nvSpPr>
        <p:spPr>
          <a:xfrm>
            <a:off x="1719694" y="2218421"/>
            <a:ext cx="8496300" cy="4190025"/>
          </a:xfrm>
          <a:prstGeom prst="rect">
            <a:avLst/>
          </a:prstGeom>
          <a:noFill/>
          <a:ln w="57150">
            <a:solidFill>
              <a:srgbClr val="05314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1">
            <a:extLst>
              <a:ext uri="{FF2B5EF4-FFF2-40B4-BE49-F238E27FC236}">
                <a16:creationId xmlns:a16="http://schemas.microsoft.com/office/drawing/2014/main" id="{75B575EF-8B12-4A5C-672E-11F7BB8E50DC}"/>
              </a:ext>
            </a:extLst>
          </p:cNvPr>
          <p:cNvSpPr>
            <a:spLocks noChangeArrowheads="1"/>
          </p:cNvSpPr>
          <p:nvPr/>
        </p:nvSpPr>
        <p:spPr bwMode="auto">
          <a:xfrm>
            <a:off x="2144770" y="2522246"/>
            <a:ext cx="7638299"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ctr"/>
            <a:r>
              <a:rPr lang="en-US" sz="1200" b="1" dirty="0"/>
              <a:t>Floor Layout </a:t>
            </a:r>
            <a:r>
              <a:rPr lang="en-US" sz="1200" dirty="0"/>
              <a:t>– Supplied Pre and Post</a:t>
            </a:r>
          </a:p>
          <a:p>
            <a:pPr fontAlgn="ctr"/>
            <a:r>
              <a:rPr lang="en-US" sz="1200" b="1" dirty="0"/>
              <a:t>PFMEA</a:t>
            </a:r>
            <a:r>
              <a:rPr lang="en-US" sz="1200" dirty="0"/>
              <a:t> – PFMEA was re-evaluated due to new equipment and transportation between the casting plant and the Machining Plant and there are no new updates/. </a:t>
            </a:r>
          </a:p>
          <a:p>
            <a:pPr fontAlgn="ctr"/>
            <a:r>
              <a:rPr lang="en-US" sz="1200" b="1" dirty="0"/>
              <a:t>Control Plan </a:t>
            </a:r>
            <a:r>
              <a:rPr lang="en-US" sz="1200" dirty="0"/>
              <a:t>– Due to no new changes to the FMEA, the control plan has not changed.</a:t>
            </a:r>
          </a:p>
          <a:p>
            <a:pPr fontAlgn="ctr"/>
            <a:r>
              <a:rPr lang="en-US" sz="1200" b="1" dirty="0"/>
              <a:t>PV test plan </a:t>
            </a:r>
            <a:r>
              <a:rPr lang="en-US" sz="1200" dirty="0"/>
              <a:t>– No testing required</a:t>
            </a:r>
          </a:p>
          <a:p>
            <a:pPr fontAlgn="ctr"/>
            <a:r>
              <a:rPr lang="en-US" sz="1200" b="1" dirty="0"/>
              <a:t>Process Data Comparison</a:t>
            </a:r>
          </a:p>
          <a:p>
            <a:pPr fontAlgn="ctr"/>
            <a:r>
              <a:rPr lang="en-US" sz="1200" b="1" dirty="0"/>
              <a:t>Lot Control</a:t>
            </a:r>
          </a:p>
          <a:p>
            <a:pPr fontAlgn="ctr"/>
            <a:r>
              <a:rPr lang="en-US" sz="1200" b="1" dirty="0"/>
              <a:t>ACME will be required to provide a full level 3 </a:t>
            </a:r>
            <a:r>
              <a:rPr lang="en-US" sz="1200" b="1" dirty="0" err="1"/>
              <a:t>ppap</a:t>
            </a:r>
            <a:r>
              <a:rPr lang="en-US" sz="1200" b="1" dirty="0"/>
              <a:t> to GHSP.</a:t>
            </a:r>
          </a:p>
          <a:p>
            <a:pPr marL="285750" indent="-285750" fontAlgn="ctr">
              <a:buFont typeface="Arial" panose="020B0604020202020204" pitchFamily="34" charset="0"/>
              <a:buChar char="•"/>
            </a:pPr>
            <a:r>
              <a:rPr lang="en-US" sz="1200" dirty="0"/>
              <a:t> </a:t>
            </a:r>
            <a:r>
              <a:rPr lang="en-US" sz="1200" b="1" dirty="0"/>
              <a:t>Full dimensional report (A-B) – pre-move vs. post-move </a:t>
            </a:r>
            <a:r>
              <a:rPr lang="en-US" sz="1200" dirty="0"/>
              <a:t>~ 1 pcs per cavity per tool</a:t>
            </a:r>
          </a:p>
          <a:p>
            <a:pPr marL="285750" indent="-285750" fontAlgn="ctr">
              <a:buFont typeface="Arial" panose="020B0604020202020204" pitchFamily="34" charset="0"/>
              <a:buChar char="•"/>
            </a:pPr>
            <a:r>
              <a:rPr lang="en-US" sz="1200" dirty="0"/>
              <a:t> </a:t>
            </a:r>
            <a:r>
              <a:rPr lang="en-US" sz="1200" b="1" dirty="0"/>
              <a:t>Capability on all SC’s. </a:t>
            </a:r>
            <a:r>
              <a:rPr lang="en-US" sz="1200" dirty="0"/>
              <a:t>– 30 pcs </a:t>
            </a:r>
          </a:p>
          <a:p>
            <a:pPr marL="285750" indent="-285750" fontAlgn="ctr">
              <a:buFont typeface="Arial" panose="020B0604020202020204" pitchFamily="34" charset="0"/>
              <a:buChar char="•"/>
            </a:pPr>
            <a:r>
              <a:rPr lang="en-US" sz="1200" b="1" dirty="0"/>
              <a:t>Poke Yoke verification </a:t>
            </a:r>
            <a:r>
              <a:rPr lang="en-US" sz="1200" dirty="0"/>
              <a:t>post move with documentation – Current inspection standard and equipment settings will be applied.  There are not actual poke yoke parts.</a:t>
            </a:r>
          </a:p>
          <a:p>
            <a:pPr fontAlgn="ctr"/>
            <a:r>
              <a:rPr lang="en-US" sz="1200" b="1" dirty="0"/>
              <a:t>Bank Build </a:t>
            </a:r>
            <a:r>
              <a:rPr lang="en-US" sz="1200" dirty="0"/>
              <a:t>– ACME is planning to build a bank. A bank will not be required for GHSP.</a:t>
            </a:r>
          </a:p>
          <a:p>
            <a:pPr fontAlgn="ctr"/>
            <a:r>
              <a:rPr lang="en-US" sz="1200" b="1" dirty="0"/>
              <a:t>Safe Launch Plan </a:t>
            </a:r>
            <a:r>
              <a:rPr lang="en-US" sz="1200" dirty="0"/>
              <a:t>– Details of requirements and exit criteria</a:t>
            </a:r>
          </a:p>
          <a:p>
            <a:pPr fontAlgn="ctr"/>
            <a:r>
              <a:rPr lang="en-US" sz="1200" b="1" dirty="0"/>
              <a:t>Functional Trials </a:t>
            </a:r>
            <a:r>
              <a:rPr lang="en-US" sz="1200" dirty="0"/>
              <a:t>– Supplier plan.  Contact GHSP for anticipated line trial requirements at customer.</a:t>
            </a:r>
          </a:p>
          <a:p>
            <a:pPr fontAlgn="ctr"/>
            <a:r>
              <a:rPr lang="en-US" sz="1200" b="1" dirty="0"/>
              <a:t>PPAP</a:t>
            </a:r>
            <a:r>
              <a:rPr lang="en-US" sz="1200" dirty="0"/>
              <a:t> – Appropriate level for submission</a:t>
            </a:r>
          </a:p>
          <a:p>
            <a:pPr eaLnBrk="1" fontAlgn="ctr" hangingPunct="1">
              <a:spcBef>
                <a:spcPct val="0"/>
              </a:spcBef>
              <a:spcAft>
                <a:spcPct val="0"/>
              </a:spcAft>
            </a:pPr>
            <a:endParaRPr lang="en-US" altLang="en-US" sz="1800" dirty="0">
              <a:solidFill>
                <a:srgbClr val="000000"/>
              </a:solidFill>
            </a:endParaRPr>
          </a:p>
          <a:p>
            <a:pPr fontAlgn="base">
              <a:spcAft>
                <a:spcPct val="0"/>
              </a:spcAft>
            </a:pPr>
            <a:endParaRPr lang="en-US" altLang="en-US" sz="1600" dirty="0">
              <a:solidFill>
                <a:srgbClr val="000000"/>
              </a:solidFill>
            </a:endParaRPr>
          </a:p>
          <a:p>
            <a:pPr fontAlgn="base">
              <a:spcAft>
                <a:spcPct val="0"/>
              </a:spcAft>
            </a:pPr>
            <a:endParaRPr lang="en-US" altLang="en-US" sz="1800" dirty="0">
              <a:solidFill>
                <a:srgbClr val="000000"/>
              </a:solidFill>
            </a:endParaRPr>
          </a:p>
        </p:txBody>
      </p:sp>
      <p:sp>
        <p:nvSpPr>
          <p:cNvPr id="3" name="TextBox 2">
            <a:extLst>
              <a:ext uri="{FF2B5EF4-FFF2-40B4-BE49-F238E27FC236}">
                <a16:creationId xmlns:a16="http://schemas.microsoft.com/office/drawing/2014/main" id="{D7C1104C-05EC-4687-FDA5-8A9367BAD25B}"/>
              </a:ext>
            </a:extLst>
          </p:cNvPr>
          <p:cNvSpPr txBox="1"/>
          <p:nvPr/>
        </p:nvSpPr>
        <p:spPr>
          <a:xfrm>
            <a:off x="3874516" y="1543478"/>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69402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8749-D8BA-9A5F-2AF1-4BB6FF50032D}"/>
              </a:ext>
            </a:extLst>
          </p:cNvPr>
          <p:cNvSpPr>
            <a:spLocks noGrp="1"/>
          </p:cNvSpPr>
          <p:nvPr>
            <p:ph type="title"/>
          </p:nvPr>
        </p:nvSpPr>
        <p:spPr/>
        <p:txBody>
          <a:bodyPr>
            <a:normAutofit fontScale="90000"/>
          </a:bodyPr>
          <a:lstStyle/>
          <a:p>
            <a:r>
              <a:rPr lang="en-US" sz="3900" dirty="0">
                <a:latin typeface="Arial" panose="020B0604020202020204" pitchFamily="34" charset="0"/>
                <a:cs typeface="Arial" panose="020B0604020202020204" pitchFamily="34" charset="0"/>
              </a:rPr>
              <a:t>Supplier SREA Description </a:t>
            </a:r>
            <a:br>
              <a:rPr lang="en-US" sz="39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PV Test Plan</a:t>
            </a:r>
          </a:p>
        </p:txBody>
      </p:sp>
      <p:pic>
        <p:nvPicPr>
          <p:cNvPr id="4" name="Picture 3">
            <a:extLst>
              <a:ext uri="{FF2B5EF4-FFF2-40B4-BE49-F238E27FC236}">
                <a16:creationId xmlns:a16="http://schemas.microsoft.com/office/drawing/2014/main" id="{F6E239F2-849F-D8BC-2133-B82C5E0137F2}"/>
              </a:ext>
            </a:extLst>
          </p:cNvPr>
          <p:cNvPicPr>
            <a:picLocks noChangeAspect="1"/>
          </p:cNvPicPr>
          <p:nvPr/>
        </p:nvPicPr>
        <p:blipFill>
          <a:blip r:embed="rId2"/>
          <a:stretch>
            <a:fillRect/>
          </a:stretch>
        </p:blipFill>
        <p:spPr>
          <a:xfrm>
            <a:off x="503902" y="1800879"/>
            <a:ext cx="5058698" cy="2250233"/>
          </a:xfrm>
          <a:prstGeom prst="rect">
            <a:avLst/>
          </a:prstGeom>
        </p:spPr>
      </p:pic>
      <p:pic>
        <p:nvPicPr>
          <p:cNvPr id="5" name="Picture 4">
            <a:extLst>
              <a:ext uri="{FF2B5EF4-FFF2-40B4-BE49-F238E27FC236}">
                <a16:creationId xmlns:a16="http://schemas.microsoft.com/office/drawing/2014/main" id="{FDF96F82-EF22-301F-7DCC-ED7756B1DE2E}"/>
              </a:ext>
            </a:extLst>
          </p:cNvPr>
          <p:cNvPicPr>
            <a:picLocks noChangeAspect="1"/>
          </p:cNvPicPr>
          <p:nvPr/>
        </p:nvPicPr>
        <p:blipFill>
          <a:blip r:embed="rId3"/>
          <a:stretch>
            <a:fillRect/>
          </a:stretch>
        </p:blipFill>
        <p:spPr>
          <a:xfrm>
            <a:off x="3743017" y="4160929"/>
            <a:ext cx="7577404" cy="2121390"/>
          </a:xfrm>
          <a:prstGeom prst="rect">
            <a:avLst/>
          </a:prstGeom>
        </p:spPr>
      </p:pic>
      <p:sp>
        <p:nvSpPr>
          <p:cNvPr id="3" name="TextBox 2">
            <a:extLst>
              <a:ext uri="{FF2B5EF4-FFF2-40B4-BE49-F238E27FC236}">
                <a16:creationId xmlns:a16="http://schemas.microsoft.com/office/drawing/2014/main" id="{3A63405D-B537-C873-AB87-D2F7FF33691F}"/>
              </a:ext>
            </a:extLst>
          </p:cNvPr>
          <p:cNvSpPr txBox="1"/>
          <p:nvPr/>
        </p:nvSpPr>
        <p:spPr>
          <a:xfrm>
            <a:off x="4007139" y="1069213"/>
            <a:ext cx="3755322" cy="707886"/>
          </a:xfrm>
          <a:prstGeom prst="rect">
            <a:avLst/>
          </a:prstGeom>
          <a:noFill/>
        </p:spPr>
        <p:txBody>
          <a:bodyPr wrap="square" rtlCol="0">
            <a:spAutoFit/>
          </a:bodyPr>
          <a:lstStyle/>
          <a:p>
            <a:pPr algn="ctr"/>
            <a:r>
              <a:rPr lang="en-US" sz="4000" b="1" dirty="0">
                <a:solidFill>
                  <a:srgbClr val="05314A"/>
                </a:solidFill>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346511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09B2-80B3-2456-49C1-D861651D8E48}"/>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Customer Base / Approvals</a:t>
            </a:r>
          </a:p>
        </p:txBody>
      </p:sp>
      <p:pic>
        <p:nvPicPr>
          <p:cNvPr id="4" name="Picture 3">
            <a:extLst>
              <a:ext uri="{FF2B5EF4-FFF2-40B4-BE49-F238E27FC236}">
                <a16:creationId xmlns:a16="http://schemas.microsoft.com/office/drawing/2014/main" id="{BB7F64CC-6927-FDB9-B47D-A91892ED760C}"/>
              </a:ext>
            </a:extLst>
          </p:cNvPr>
          <p:cNvPicPr>
            <a:picLocks noChangeAspect="1"/>
          </p:cNvPicPr>
          <p:nvPr/>
        </p:nvPicPr>
        <p:blipFill>
          <a:blip r:embed="rId2"/>
          <a:stretch>
            <a:fillRect/>
          </a:stretch>
        </p:blipFill>
        <p:spPr>
          <a:xfrm>
            <a:off x="2708300" y="1771275"/>
            <a:ext cx="6614981" cy="4663912"/>
          </a:xfrm>
          <a:prstGeom prst="rect">
            <a:avLst/>
          </a:prstGeom>
        </p:spPr>
      </p:pic>
      <p:sp>
        <p:nvSpPr>
          <p:cNvPr id="3" name="TextBox 2">
            <a:extLst>
              <a:ext uri="{FF2B5EF4-FFF2-40B4-BE49-F238E27FC236}">
                <a16:creationId xmlns:a16="http://schemas.microsoft.com/office/drawing/2014/main" id="{76B325DC-6384-EFDA-DFF4-6879B62BD485}"/>
              </a:ext>
            </a:extLst>
          </p:cNvPr>
          <p:cNvSpPr txBox="1"/>
          <p:nvPr/>
        </p:nvSpPr>
        <p:spPr>
          <a:xfrm>
            <a:off x="4049020" y="1124944"/>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68798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8777-3EC8-BB39-1F4B-52E14BE9041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GHSP Supplier Assessment</a:t>
            </a:r>
          </a:p>
        </p:txBody>
      </p:sp>
      <p:sp>
        <p:nvSpPr>
          <p:cNvPr id="4" name="TextBox 3">
            <a:extLst>
              <a:ext uri="{FF2B5EF4-FFF2-40B4-BE49-F238E27FC236}">
                <a16:creationId xmlns:a16="http://schemas.microsoft.com/office/drawing/2014/main" id="{5B202010-F826-3D89-B800-DA60B8E463E9}"/>
              </a:ext>
            </a:extLst>
          </p:cNvPr>
          <p:cNvSpPr txBox="1"/>
          <p:nvPr/>
        </p:nvSpPr>
        <p:spPr>
          <a:xfrm>
            <a:off x="207818" y="1365273"/>
            <a:ext cx="1190382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If applicable, ensure countermeasures, due dates, and responsibility are included for areas of concern.</a:t>
            </a:r>
          </a:p>
        </p:txBody>
      </p:sp>
      <p:pic>
        <p:nvPicPr>
          <p:cNvPr id="5" name="Picture 4">
            <a:extLst>
              <a:ext uri="{FF2B5EF4-FFF2-40B4-BE49-F238E27FC236}">
                <a16:creationId xmlns:a16="http://schemas.microsoft.com/office/drawing/2014/main" id="{FA02F480-A9D3-2F90-434E-C65D87C5DF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7557" y="2209800"/>
            <a:ext cx="3842085" cy="4126182"/>
          </a:xfrm>
          <a:prstGeom prst="rect">
            <a:avLst/>
          </a:prstGeom>
        </p:spPr>
      </p:pic>
      <p:pic>
        <p:nvPicPr>
          <p:cNvPr id="6" name="Picture 5">
            <a:extLst>
              <a:ext uri="{FF2B5EF4-FFF2-40B4-BE49-F238E27FC236}">
                <a16:creationId xmlns:a16="http://schemas.microsoft.com/office/drawing/2014/main" id="{D61B13BE-6120-451C-0499-269A883E0A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0947" y="2209800"/>
            <a:ext cx="3542134" cy="4126181"/>
          </a:xfrm>
          <a:prstGeom prst="rect">
            <a:avLst/>
          </a:prstGeom>
        </p:spPr>
      </p:pic>
      <p:sp>
        <p:nvSpPr>
          <p:cNvPr id="7" name="TextBox 6">
            <a:extLst>
              <a:ext uri="{FF2B5EF4-FFF2-40B4-BE49-F238E27FC236}">
                <a16:creationId xmlns:a16="http://schemas.microsoft.com/office/drawing/2014/main" id="{69FAEE93-F949-A744-493E-C766FDA94EF4}"/>
              </a:ext>
            </a:extLst>
          </p:cNvPr>
          <p:cNvSpPr txBox="1"/>
          <p:nvPr/>
        </p:nvSpPr>
        <p:spPr>
          <a:xfrm>
            <a:off x="2177225" y="1826003"/>
            <a:ext cx="373275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Supplier assessment for new suppliers</a:t>
            </a:r>
          </a:p>
        </p:txBody>
      </p:sp>
      <p:sp>
        <p:nvSpPr>
          <p:cNvPr id="8" name="TextBox 7">
            <a:extLst>
              <a:ext uri="{FF2B5EF4-FFF2-40B4-BE49-F238E27FC236}">
                <a16:creationId xmlns:a16="http://schemas.microsoft.com/office/drawing/2014/main" id="{59F02D25-47FA-19BD-E30A-8A97027AA658}"/>
              </a:ext>
            </a:extLst>
          </p:cNvPr>
          <p:cNvSpPr txBox="1"/>
          <p:nvPr/>
        </p:nvSpPr>
        <p:spPr>
          <a:xfrm>
            <a:off x="6480947" y="1823206"/>
            <a:ext cx="393999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Supplier scorecard for current suppliers</a:t>
            </a:r>
          </a:p>
        </p:txBody>
      </p:sp>
      <p:pic>
        <p:nvPicPr>
          <p:cNvPr id="9" name="Picture 8">
            <a:extLst>
              <a:ext uri="{FF2B5EF4-FFF2-40B4-BE49-F238E27FC236}">
                <a16:creationId xmlns:a16="http://schemas.microsoft.com/office/drawing/2014/main" id="{13C342B7-037E-A45A-D4CE-266B5BD36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0947" y="2219584"/>
            <a:ext cx="985998" cy="355322"/>
          </a:xfrm>
          <a:prstGeom prst="rect">
            <a:avLst/>
          </a:prstGeom>
        </p:spPr>
      </p:pic>
    </p:spTree>
    <p:extLst>
      <p:ext uri="{BB962C8B-B14F-4D97-AF65-F5344CB8AC3E}">
        <p14:creationId xmlns:p14="http://schemas.microsoft.com/office/powerpoint/2010/main" val="115543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B57E-17B2-EEE1-8241-14BD82735A67}"/>
              </a:ext>
            </a:extLst>
          </p:cNvPr>
          <p:cNvSpPr>
            <a:spLocks noGrp="1"/>
          </p:cNvSpPr>
          <p:nvPr>
            <p:ph type="title"/>
          </p:nvPr>
        </p:nvSpPr>
        <p:spPr>
          <a:xfrm>
            <a:off x="694962" y="252001"/>
            <a:ext cx="11297263" cy="803799"/>
          </a:xfrm>
        </p:spPr>
        <p:txBody>
          <a:bodyPr>
            <a:noAutofit/>
          </a:bodyPr>
          <a:lstStyle/>
          <a:p>
            <a:r>
              <a:rPr lang="en-US" sz="3700" dirty="0">
                <a:latin typeface="Arial" panose="020B0604020202020204" pitchFamily="34" charset="0"/>
                <a:cs typeface="Arial" panose="020B0604020202020204" pitchFamily="34" charset="0"/>
              </a:rPr>
              <a:t>Supplier SREA Description ISO/TS Certificates</a:t>
            </a:r>
          </a:p>
        </p:txBody>
      </p:sp>
      <p:pic>
        <p:nvPicPr>
          <p:cNvPr id="4" name="Picture 3">
            <a:extLst>
              <a:ext uri="{FF2B5EF4-FFF2-40B4-BE49-F238E27FC236}">
                <a16:creationId xmlns:a16="http://schemas.microsoft.com/office/drawing/2014/main" id="{FD5FC2D1-4907-8850-DF92-D626C22D5FA9}"/>
              </a:ext>
            </a:extLst>
          </p:cNvPr>
          <p:cNvPicPr>
            <a:picLocks noChangeAspect="1"/>
          </p:cNvPicPr>
          <p:nvPr/>
        </p:nvPicPr>
        <p:blipFill>
          <a:blip r:embed="rId2"/>
          <a:stretch>
            <a:fillRect/>
          </a:stretch>
        </p:blipFill>
        <p:spPr>
          <a:xfrm>
            <a:off x="4009104" y="1140478"/>
            <a:ext cx="4333875" cy="5353050"/>
          </a:xfrm>
          <a:prstGeom prst="rect">
            <a:avLst/>
          </a:prstGeom>
        </p:spPr>
      </p:pic>
    </p:spTree>
    <p:extLst>
      <p:ext uri="{BB962C8B-B14F-4D97-AF65-F5344CB8AC3E}">
        <p14:creationId xmlns:p14="http://schemas.microsoft.com/office/powerpoint/2010/main" val="235053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95FD-F77E-3B51-FA55-835913FFAEFE}"/>
              </a:ext>
            </a:extLst>
          </p:cNvPr>
          <p:cNvSpPr>
            <a:spLocks noGrp="1"/>
          </p:cNvSpPr>
          <p:nvPr>
            <p:ph type="title"/>
          </p:nvPr>
        </p:nvSpPr>
        <p:spPr>
          <a:xfrm>
            <a:off x="838200" y="463713"/>
            <a:ext cx="10515600" cy="803799"/>
          </a:xfrm>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Current Process vs Future Process with Supporting Data</a:t>
            </a:r>
          </a:p>
        </p:txBody>
      </p:sp>
      <p:pic>
        <p:nvPicPr>
          <p:cNvPr id="4" name="Picture 3">
            <a:extLst>
              <a:ext uri="{FF2B5EF4-FFF2-40B4-BE49-F238E27FC236}">
                <a16:creationId xmlns:a16="http://schemas.microsoft.com/office/drawing/2014/main" id="{2CA61032-E93E-7317-26C8-A2221C69F8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1464" y="1388005"/>
            <a:ext cx="7736724" cy="5076464"/>
          </a:xfrm>
          <a:prstGeom prst="rect">
            <a:avLst/>
          </a:prstGeom>
        </p:spPr>
      </p:pic>
      <p:sp>
        <p:nvSpPr>
          <p:cNvPr id="5" name="Right Brace 4">
            <a:extLst>
              <a:ext uri="{FF2B5EF4-FFF2-40B4-BE49-F238E27FC236}">
                <a16:creationId xmlns:a16="http://schemas.microsoft.com/office/drawing/2014/main" id="{4DAFD3B7-7435-C2A5-12D4-F32838156702}"/>
              </a:ext>
            </a:extLst>
          </p:cNvPr>
          <p:cNvSpPr/>
          <p:nvPr/>
        </p:nvSpPr>
        <p:spPr>
          <a:xfrm>
            <a:off x="4764827" y="1582737"/>
            <a:ext cx="418647" cy="4776549"/>
          </a:xfrm>
          <a:prstGeom prst="rightBrace">
            <a:avLst/>
          </a:prstGeom>
          <a:ln w="28575">
            <a:solidFill>
              <a:srgbClr val="0531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5314A"/>
              </a:solidFill>
            </a:endParaRPr>
          </a:p>
        </p:txBody>
      </p:sp>
      <p:sp>
        <p:nvSpPr>
          <p:cNvPr id="6" name="Right Brace 5">
            <a:extLst>
              <a:ext uri="{FF2B5EF4-FFF2-40B4-BE49-F238E27FC236}">
                <a16:creationId xmlns:a16="http://schemas.microsoft.com/office/drawing/2014/main" id="{849339AC-BCF9-6621-E28B-42F13601F27B}"/>
              </a:ext>
            </a:extLst>
          </p:cNvPr>
          <p:cNvSpPr/>
          <p:nvPr/>
        </p:nvSpPr>
        <p:spPr>
          <a:xfrm>
            <a:off x="6637709" y="1582737"/>
            <a:ext cx="418647" cy="4776549"/>
          </a:xfrm>
          <a:prstGeom prst="rightBrace">
            <a:avLst/>
          </a:prstGeom>
          <a:ln w="28575">
            <a:solidFill>
              <a:srgbClr val="0531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5314A"/>
              </a:solidFill>
            </a:endParaRPr>
          </a:p>
        </p:txBody>
      </p:sp>
      <p:sp>
        <p:nvSpPr>
          <p:cNvPr id="7" name="Right Brace 6">
            <a:extLst>
              <a:ext uri="{FF2B5EF4-FFF2-40B4-BE49-F238E27FC236}">
                <a16:creationId xmlns:a16="http://schemas.microsoft.com/office/drawing/2014/main" id="{C4609747-23C3-2BFC-4C38-34C8FCABED7D}"/>
              </a:ext>
            </a:extLst>
          </p:cNvPr>
          <p:cNvSpPr/>
          <p:nvPr/>
        </p:nvSpPr>
        <p:spPr>
          <a:xfrm>
            <a:off x="8253321" y="1597458"/>
            <a:ext cx="418647" cy="4776549"/>
          </a:xfrm>
          <a:prstGeom prst="rightBrace">
            <a:avLst/>
          </a:prstGeom>
          <a:ln w="28575">
            <a:solidFill>
              <a:srgbClr val="0531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5314A"/>
              </a:solidFill>
            </a:endParaRPr>
          </a:p>
        </p:txBody>
      </p:sp>
      <p:sp>
        <p:nvSpPr>
          <p:cNvPr id="8" name="Right Brace 7">
            <a:extLst>
              <a:ext uri="{FF2B5EF4-FFF2-40B4-BE49-F238E27FC236}">
                <a16:creationId xmlns:a16="http://schemas.microsoft.com/office/drawing/2014/main" id="{17C7BF83-7079-E50D-1F2E-75FD770FF17D}"/>
              </a:ext>
            </a:extLst>
          </p:cNvPr>
          <p:cNvSpPr/>
          <p:nvPr/>
        </p:nvSpPr>
        <p:spPr>
          <a:xfrm>
            <a:off x="9868932" y="1628990"/>
            <a:ext cx="337191" cy="4745017"/>
          </a:xfrm>
          <a:prstGeom prst="rightBrace">
            <a:avLst/>
          </a:prstGeom>
          <a:ln w="28575">
            <a:solidFill>
              <a:srgbClr val="05314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202CB90-443A-A293-E492-8D602FBACAC0}"/>
              </a:ext>
            </a:extLst>
          </p:cNvPr>
          <p:cNvSpPr txBox="1"/>
          <p:nvPr/>
        </p:nvSpPr>
        <p:spPr>
          <a:xfrm rot="16200000">
            <a:off x="3123244" y="3582232"/>
            <a:ext cx="4353458" cy="383910"/>
          </a:xfrm>
          <a:prstGeom prst="rect">
            <a:avLst/>
          </a:prstGeom>
          <a:noFill/>
          <a:ln>
            <a:noFill/>
          </a:ln>
        </p:spPr>
        <p:txBody>
          <a:bodyPr wrap="square" rtlCol="0">
            <a:spAutoFit/>
          </a:bodyPr>
          <a:lstStyle/>
          <a:p>
            <a:r>
              <a:rPr lang="en-US" b="1" dirty="0">
                <a:solidFill>
                  <a:srgbClr val="05314A"/>
                </a:solidFill>
                <a:latin typeface="Arial" panose="020B0604020202020204" pitchFamily="34" charset="0"/>
                <a:cs typeface="Arial" panose="020B0604020202020204" pitchFamily="34" charset="0"/>
              </a:rPr>
              <a:t>OLD PROCESS DESCRIPTION</a:t>
            </a:r>
          </a:p>
        </p:txBody>
      </p:sp>
      <p:sp>
        <p:nvSpPr>
          <p:cNvPr id="10" name="TextBox 9">
            <a:extLst>
              <a:ext uri="{FF2B5EF4-FFF2-40B4-BE49-F238E27FC236}">
                <a16:creationId xmlns:a16="http://schemas.microsoft.com/office/drawing/2014/main" id="{39108BDD-BDD6-5BF3-A694-3FA5C4BC7567}"/>
              </a:ext>
            </a:extLst>
          </p:cNvPr>
          <p:cNvSpPr txBox="1"/>
          <p:nvPr/>
        </p:nvSpPr>
        <p:spPr>
          <a:xfrm rot="16200000">
            <a:off x="5050399" y="3589276"/>
            <a:ext cx="4353458" cy="383910"/>
          </a:xfrm>
          <a:prstGeom prst="rect">
            <a:avLst/>
          </a:prstGeom>
          <a:noFill/>
          <a:ln>
            <a:noFill/>
          </a:ln>
        </p:spPr>
        <p:txBody>
          <a:bodyPr wrap="square" rtlCol="0">
            <a:spAutoFit/>
          </a:bodyPr>
          <a:lstStyle/>
          <a:p>
            <a:r>
              <a:rPr lang="en-US" b="1" dirty="0">
                <a:solidFill>
                  <a:srgbClr val="05314A"/>
                </a:solidFill>
                <a:latin typeface="Arial" panose="020B0604020202020204" pitchFamily="34" charset="0"/>
                <a:cs typeface="Arial" panose="020B0604020202020204" pitchFamily="34" charset="0"/>
              </a:rPr>
              <a:t>NEW PROCESS DESCRIPTION</a:t>
            </a:r>
          </a:p>
        </p:txBody>
      </p:sp>
      <p:sp>
        <p:nvSpPr>
          <p:cNvPr id="11" name="TextBox 10">
            <a:extLst>
              <a:ext uri="{FF2B5EF4-FFF2-40B4-BE49-F238E27FC236}">
                <a16:creationId xmlns:a16="http://schemas.microsoft.com/office/drawing/2014/main" id="{307221F3-471E-8EAE-3B7F-E8A1FE11D56B}"/>
              </a:ext>
            </a:extLst>
          </p:cNvPr>
          <p:cNvSpPr txBox="1"/>
          <p:nvPr/>
        </p:nvSpPr>
        <p:spPr>
          <a:xfrm rot="16200000">
            <a:off x="6669705" y="3182843"/>
            <a:ext cx="4353458" cy="383910"/>
          </a:xfrm>
          <a:prstGeom prst="rect">
            <a:avLst/>
          </a:prstGeom>
          <a:noFill/>
          <a:ln>
            <a:noFill/>
          </a:ln>
        </p:spPr>
        <p:txBody>
          <a:bodyPr wrap="square" rtlCol="0">
            <a:spAutoFit/>
          </a:bodyPr>
          <a:lstStyle/>
          <a:p>
            <a:r>
              <a:rPr lang="en-US" b="1" dirty="0">
                <a:solidFill>
                  <a:srgbClr val="05314A"/>
                </a:solidFill>
                <a:latin typeface="Arial" panose="020B0604020202020204" pitchFamily="34" charset="0"/>
                <a:cs typeface="Arial" panose="020B0604020202020204" pitchFamily="34" charset="0"/>
              </a:rPr>
              <a:t>CHANGE EXPLANATION</a:t>
            </a:r>
          </a:p>
        </p:txBody>
      </p:sp>
      <p:sp>
        <p:nvSpPr>
          <p:cNvPr id="12" name="TextBox 11">
            <a:extLst>
              <a:ext uri="{FF2B5EF4-FFF2-40B4-BE49-F238E27FC236}">
                <a16:creationId xmlns:a16="http://schemas.microsoft.com/office/drawing/2014/main" id="{9F97C2B4-C151-5552-DB2F-C91A46CA9DA9}"/>
              </a:ext>
            </a:extLst>
          </p:cNvPr>
          <p:cNvSpPr txBox="1"/>
          <p:nvPr/>
        </p:nvSpPr>
        <p:spPr>
          <a:xfrm rot="16200000">
            <a:off x="8165890" y="3283514"/>
            <a:ext cx="4751534" cy="646331"/>
          </a:xfrm>
          <a:prstGeom prst="rect">
            <a:avLst/>
          </a:prstGeom>
          <a:noFill/>
          <a:ln>
            <a:noFill/>
          </a:ln>
        </p:spPr>
        <p:txBody>
          <a:bodyPr wrap="square" rtlCol="0">
            <a:spAutoFit/>
          </a:bodyPr>
          <a:lstStyle/>
          <a:p>
            <a:r>
              <a:rPr lang="en-US" b="1" dirty="0">
                <a:solidFill>
                  <a:srgbClr val="05314A"/>
                </a:solidFill>
                <a:latin typeface="Arial" panose="020B0604020202020204" pitchFamily="34" charset="0"/>
                <a:cs typeface="Arial" panose="020B0604020202020204" pitchFamily="34" charset="0"/>
              </a:rPr>
              <a:t>LINKS TO DATA SUPPORTING THE IMPROVEMENT</a:t>
            </a:r>
          </a:p>
        </p:txBody>
      </p:sp>
    </p:spTree>
    <p:extLst>
      <p:ext uri="{BB962C8B-B14F-4D97-AF65-F5344CB8AC3E}">
        <p14:creationId xmlns:p14="http://schemas.microsoft.com/office/powerpoint/2010/main" val="324178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8236-9F63-F1BE-85D1-FDD9ADDC0D2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Updated Process Flow</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68A0C5C-7F08-9D0B-ED05-2A3F3C35410F}"/>
              </a:ext>
            </a:extLst>
          </p:cNvPr>
          <p:cNvSpPr txBox="1"/>
          <p:nvPr/>
        </p:nvSpPr>
        <p:spPr>
          <a:xfrm>
            <a:off x="1724099" y="1213230"/>
            <a:ext cx="764909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Updated Process Flow w/ sequence of operations changes (summarizing pre and post changes, if applicable) </a:t>
            </a:r>
          </a:p>
        </p:txBody>
      </p:sp>
      <p:pic>
        <p:nvPicPr>
          <p:cNvPr id="5" name="Picture 4">
            <a:extLst>
              <a:ext uri="{FF2B5EF4-FFF2-40B4-BE49-F238E27FC236}">
                <a16:creationId xmlns:a16="http://schemas.microsoft.com/office/drawing/2014/main" id="{90DDEF96-5EBA-502C-464E-67B444770A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4099" y="1859561"/>
            <a:ext cx="7286116" cy="4649594"/>
          </a:xfrm>
          <a:prstGeom prst="rect">
            <a:avLst/>
          </a:prstGeom>
        </p:spPr>
      </p:pic>
      <p:cxnSp>
        <p:nvCxnSpPr>
          <p:cNvPr id="6" name="Straight Arrow Connector 5">
            <a:extLst>
              <a:ext uri="{FF2B5EF4-FFF2-40B4-BE49-F238E27FC236}">
                <a16:creationId xmlns:a16="http://schemas.microsoft.com/office/drawing/2014/main" id="{C34A0326-3A5C-EDCF-154F-670C172A64F8}"/>
              </a:ext>
            </a:extLst>
          </p:cNvPr>
          <p:cNvCxnSpPr>
            <a:cxnSpLocks/>
          </p:cNvCxnSpPr>
          <p:nvPr/>
        </p:nvCxnSpPr>
        <p:spPr>
          <a:xfrm flipH="1" flipV="1">
            <a:off x="9144000" y="4120770"/>
            <a:ext cx="838200" cy="36933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0C1E3B13-AC0C-2943-F924-CC48914D56E7}"/>
              </a:ext>
            </a:extLst>
          </p:cNvPr>
          <p:cNvCxnSpPr>
            <a:cxnSpLocks/>
          </p:cNvCxnSpPr>
          <p:nvPr/>
        </p:nvCxnSpPr>
        <p:spPr>
          <a:xfrm flipH="1">
            <a:off x="9144000" y="4490102"/>
            <a:ext cx="838200" cy="115466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440689C2-D573-2A29-A5BE-F89928340CB7}"/>
              </a:ext>
            </a:extLst>
          </p:cNvPr>
          <p:cNvSpPr txBox="1"/>
          <p:nvPr/>
        </p:nvSpPr>
        <p:spPr>
          <a:xfrm>
            <a:off x="9982200" y="4182325"/>
            <a:ext cx="1618814"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Highlighting changes</a:t>
            </a:r>
          </a:p>
        </p:txBody>
      </p:sp>
    </p:spTree>
    <p:extLst>
      <p:ext uri="{BB962C8B-B14F-4D97-AF65-F5344CB8AC3E}">
        <p14:creationId xmlns:p14="http://schemas.microsoft.com/office/powerpoint/2010/main" val="392034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4B4B-89BB-675A-EE86-731288B1704E}"/>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Equipment Type</a:t>
            </a: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A924469-F7E8-8EC1-6C14-873D86B1A553}"/>
              </a:ext>
            </a:extLst>
          </p:cNvPr>
          <p:cNvPicPr>
            <a:picLocks noChangeAspect="1"/>
          </p:cNvPicPr>
          <p:nvPr/>
        </p:nvPicPr>
        <p:blipFill>
          <a:blip r:embed="rId2"/>
          <a:stretch>
            <a:fillRect/>
          </a:stretch>
        </p:blipFill>
        <p:spPr>
          <a:xfrm>
            <a:off x="2209401" y="1753705"/>
            <a:ext cx="7773198" cy="1738207"/>
          </a:xfrm>
          <a:prstGeom prst="rect">
            <a:avLst/>
          </a:prstGeom>
        </p:spPr>
      </p:pic>
      <p:pic>
        <p:nvPicPr>
          <p:cNvPr id="12" name="Picture 11">
            <a:extLst>
              <a:ext uri="{FF2B5EF4-FFF2-40B4-BE49-F238E27FC236}">
                <a16:creationId xmlns:a16="http://schemas.microsoft.com/office/drawing/2014/main" id="{6636EAAE-E92C-8B9F-7F46-430252B8ADAF}"/>
              </a:ext>
            </a:extLst>
          </p:cNvPr>
          <p:cNvPicPr>
            <a:picLocks noChangeAspect="1"/>
          </p:cNvPicPr>
          <p:nvPr/>
        </p:nvPicPr>
        <p:blipFill>
          <a:blip r:embed="rId3"/>
          <a:stretch>
            <a:fillRect/>
          </a:stretch>
        </p:blipFill>
        <p:spPr>
          <a:xfrm>
            <a:off x="2209401" y="3834333"/>
            <a:ext cx="7773198" cy="2347392"/>
          </a:xfrm>
          <a:prstGeom prst="rect">
            <a:avLst/>
          </a:prstGeom>
        </p:spPr>
      </p:pic>
    </p:spTree>
    <p:extLst>
      <p:ext uri="{BB962C8B-B14F-4D97-AF65-F5344CB8AC3E}">
        <p14:creationId xmlns:p14="http://schemas.microsoft.com/office/powerpoint/2010/main" val="64908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A3A7-207E-7C53-4891-42EFAD7A9B09}"/>
              </a:ext>
            </a:extLst>
          </p:cNvPr>
          <p:cNvSpPr>
            <a:spLocks noGrp="1"/>
          </p:cNvSpPr>
          <p:nvPr>
            <p:ph type="title"/>
          </p:nvPr>
        </p:nvSpPr>
        <p:spPr/>
        <p:txBody>
          <a:bodyPr>
            <a:normAutofit/>
          </a:bodyPr>
          <a:lstStyle/>
          <a:p>
            <a:r>
              <a:rPr lang="en-US" sz="3900" dirty="0">
                <a:latin typeface="Arial" panose="020B0604020202020204" pitchFamily="34" charset="0"/>
                <a:cs typeface="Arial" panose="020B0604020202020204" pitchFamily="34" charset="0"/>
              </a:rPr>
              <a:t>SREA Description – Current Plant Layout</a:t>
            </a:r>
          </a:p>
        </p:txBody>
      </p:sp>
      <p:pic>
        <p:nvPicPr>
          <p:cNvPr id="4" name="Picture 3">
            <a:extLst>
              <a:ext uri="{FF2B5EF4-FFF2-40B4-BE49-F238E27FC236}">
                <a16:creationId xmlns:a16="http://schemas.microsoft.com/office/drawing/2014/main" id="{93BE1623-FAA8-3502-D392-660F6E3AEB91}"/>
              </a:ext>
            </a:extLst>
          </p:cNvPr>
          <p:cNvPicPr>
            <a:picLocks noChangeAspect="1"/>
          </p:cNvPicPr>
          <p:nvPr/>
        </p:nvPicPr>
        <p:blipFill>
          <a:blip r:embed="rId2"/>
          <a:stretch>
            <a:fillRect/>
          </a:stretch>
        </p:blipFill>
        <p:spPr>
          <a:xfrm>
            <a:off x="1773643" y="1832177"/>
            <a:ext cx="8374814" cy="4674982"/>
          </a:xfrm>
          <a:prstGeom prst="rect">
            <a:avLst/>
          </a:prstGeom>
        </p:spPr>
      </p:pic>
      <p:sp>
        <p:nvSpPr>
          <p:cNvPr id="3" name="TextBox 2">
            <a:extLst>
              <a:ext uri="{FF2B5EF4-FFF2-40B4-BE49-F238E27FC236}">
                <a16:creationId xmlns:a16="http://schemas.microsoft.com/office/drawing/2014/main" id="{F9AA7AB1-9443-F742-2CE3-FC792EB6AB9E}"/>
              </a:ext>
            </a:extLst>
          </p:cNvPr>
          <p:cNvSpPr txBox="1"/>
          <p:nvPr/>
        </p:nvSpPr>
        <p:spPr>
          <a:xfrm>
            <a:off x="4153722" y="1120823"/>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390634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E920-3200-3365-08AA-232666203045}"/>
              </a:ext>
            </a:extLst>
          </p:cNvPr>
          <p:cNvSpPr>
            <a:spLocks noGrp="1"/>
          </p:cNvSpPr>
          <p:nvPr>
            <p:ph type="title"/>
          </p:nvPr>
        </p:nvSpPr>
        <p:spPr>
          <a:xfrm>
            <a:off x="838200" y="95550"/>
            <a:ext cx="10515600" cy="803799"/>
          </a:xfrm>
        </p:spPr>
        <p:txBody>
          <a:bodyPr/>
          <a:lstStyle/>
          <a:p>
            <a:r>
              <a:rPr lang="en-US" dirty="0">
                <a:latin typeface="Arial" panose="020B0604020202020204" pitchFamily="34" charset="0"/>
                <a:cs typeface="Arial" panose="020B0604020202020204" pitchFamily="34" charset="0"/>
              </a:rPr>
              <a:t>SREA Process Overview</a:t>
            </a:r>
          </a:p>
        </p:txBody>
      </p:sp>
      <p:pic>
        <p:nvPicPr>
          <p:cNvPr id="5" name="Picture 4" descr="A white paper with black text&#10;&#10;Description automatically generated">
            <a:extLst>
              <a:ext uri="{FF2B5EF4-FFF2-40B4-BE49-F238E27FC236}">
                <a16:creationId xmlns:a16="http://schemas.microsoft.com/office/drawing/2014/main" id="{E6B64412-9AC0-753E-6AB4-CBB7E058CEE5}"/>
              </a:ext>
            </a:extLst>
          </p:cNvPr>
          <p:cNvPicPr>
            <a:picLocks noChangeAspect="1"/>
          </p:cNvPicPr>
          <p:nvPr/>
        </p:nvPicPr>
        <p:blipFill>
          <a:blip r:embed="rId2"/>
          <a:stretch>
            <a:fillRect/>
          </a:stretch>
        </p:blipFill>
        <p:spPr>
          <a:xfrm>
            <a:off x="1105318" y="1479790"/>
            <a:ext cx="7636747" cy="4845452"/>
          </a:xfrm>
          <a:prstGeom prst="rect">
            <a:avLst/>
          </a:prstGeom>
        </p:spPr>
      </p:pic>
      <p:pic>
        <p:nvPicPr>
          <p:cNvPr id="7" name="Picture 6">
            <a:extLst>
              <a:ext uri="{FF2B5EF4-FFF2-40B4-BE49-F238E27FC236}">
                <a16:creationId xmlns:a16="http://schemas.microsoft.com/office/drawing/2014/main" id="{3B1FA58D-722C-BF07-404A-587B3487DBD8}"/>
              </a:ext>
            </a:extLst>
          </p:cNvPr>
          <p:cNvPicPr>
            <a:picLocks noChangeAspect="1"/>
          </p:cNvPicPr>
          <p:nvPr/>
        </p:nvPicPr>
        <p:blipFill>
          <a:blip r:embed="rId3"/>
          <a:stretch>
            <a:fillRect/>
          </a:stretch>
        </p:blipFill>
        <p:spPr>
          <a:xfrm>
            <a:off x="1202450" y="952202"/>
            <a:ext cx="7459230" cy="421882"/>
          </a:xfrm>
          <a:prstGeom prst="rect">
            <a:avLst/>
          </a:prstGeom>
        </p:spPr>
      </p:pic>
    </p:spTree>
    <p:extLst>
      <p:ext uri="{BB962C8B-B14F-4D97-AF65-F5344CB8AC3E}">
        <p14:creationId xmlns:p14="http://schemas.microsoft.com/office/powerpoint/2010/main" val="147814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539C-22EC-D579-AB58-3C7C52AD9A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SREA Description – Future Plant Layout</a:t>
            </a:r>
          </a:p>
        </p:txBody>
      </p:sp>
      <p:pic>
        <p:nvPicPr>
          <p:cNvPr id="4" name="Picture 3">
            <a:extLst>
              <a:ext uri="{FF2B5EF4-FFF2-40B4-BE49-F238E27FC236}">
                <a16:creationId xmlns:a16="http://schemas.microsoft.com/office/drawing/2014/main" id="{E957D244-ED01-A8C3-5498-072715CE51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3708" y="1707672"/>
            <a:ext cx="9244583" cy="4827824"/>
          </a:xfrm>
          <a:prstGeom prst="rect">
            <a:avLst/>
          </a:prstGeom>
        </p:spPr>
      </p:pic>
      <p:sp>
        <p:nvSpPr>
          <p:cNvPr id="3" name="TextBox 2">
            <a:extLst>
              <a:ext uri="{FF2B5EF4-FFF2-40B4-BE49-F238E27FC236}">
                <a16:creationId xmlns:a16="http://schemas.microsoft.com/office/drawing/2014/main" id="{0BE42349-70A0-D081-8685-E70B4B2D90B8}"/>
              </a:ext>
            </a:extLst>
          </p:cNvPr>
          <p:cNvSpPr txBox="1"/>
          <p:nvPr/>
        </p:nvSpPr>
        <p:spPr>
          <a:xfrm>
            <a:off x="4153722" y="1055800"/>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10443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7FF6-5AB4-A8D2-D0E8-6A83EB041474}"/>
              </a:ext>
            </a:extLst>
          </p:cNvPr>
          <p:cNvSpPr>
            <a:spLocks noGrp="1"/>
          </p:cNvSpPr>
          <p:nvPr>
            <p:ph type="title"/>
          </p:nvPr>
        </p:nvSpPr>
        <p:spPr/>
        <p:txBody>
          <a:bodyPr>
            <a:noAutofit/>
          </a:bodyPr>
          <a:lstStyle/>
          <a:p>
            <a:r>
              <a:rPr lang="en-US" sz="3700" dirty="0">
                <a:latin typeface="Arial" panose="020B0604020202020204" pitchFamily="34" charset="0"/>
                <a:cs typeface="Arial" panose="020B0604020202020204" pitchFamily="34" charset="0"/>
              </a:rPr>
              <a:t>Supplier SREA Description – Updated FMEA</a:t>
            </a:r>
          </a:p>
        </p:txBody>
      </p:sp>
      <p:sp>
        <p:nvSpPr>
          <p:cNvPr id="4" name="TextBox 3">
            <a:extLst>
              <a:ext uri="{FF2B5EF4-FFF2-40B4-BE49-F238E27FC236}">
                <a16:creationId xmlns:a16="http://schemas.microsoft.com/office/drawing/2014/main" id="{50E9BF95-409F-2631-3859-3AE8AEFA6F16}"/>
              </a:ext>
            </a:extLst>
          </p:cNvPr>
          <p:cNvSpPr txBox="1"/>
          <p:nvPr/>
        </p:nvSpPr>
        <p:spPr>
          <a:xfrm>
            <a:off x="838200" y="1055800"/>
            <a:ext cx="838200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Updated FMEA</a:t>
            </a:r>
          </a:p>
          <a:p>
            <a:r>
              <a:rPr lang="en-US" b="1" dirty="0">
                <a:latin typeface="Arial" panose="020B0604020202020204" pitchFamily="34" charset="0"/>
                <a:cs typeface="Arial" panose="020B0604020202020204" pitchFamily="34" charset="0"/>
              </a:rPr>
              <a:t>(summarizing pre and post changes, if applicable)</a:t>
            </a:r>
            <a:r>
              <a:rPr lang="en-US" b="1" dirty="0">
                <a:latin typeface="Poppins" panose="00000500000000000000" pitchFamily="2" charset="0"/>
                <a:cs typeface="Poppins" panose="00000500000000000000" pitchFamily="2" charset="0"/>
              </a:rPr>
              <a:t> </a:t>
            </a:r>
          </a:p>
        </p:txBody>
      </p:sp>
      <p:sp>
        <p:nvSpPr>
          <p:cNvPr id="5" name="TextBox 4">
            <a:extLst>
              <a:ext uri="{FF2B5EF4-FFF2-40B4-BE49-F238E27FC236}">
                <a16:creationId xmlns:a16="http://schemas.microsoft.com/office/drawing/2014/main" id="{07F37C3E-4B13-C628-3B26-05A2696B5D08}"/>
              </a:ext>
            </a:extLst>
          </p:cNvPr>
          <p:cNvSpPr txBox="1"/>
          <p:nvPr/>
        </p:nvSpPr>
        <p:spPr>
          <a:xfrm>
            <a:off x="8782545" y="3255109"/>
            <a:ext cx="2398073" cy="140038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Highlight changes or make notes of updates if recommended actions section isn’t updated.</a:t>
            </a:r>
          </a:p>
        </p:txBody>
      </p:sp>
      <p:pic>
        <p:nvPicPr>
          <p:cNvPr id="6" name="Picture 5">
            <a:extLst>
              <a:ext uri="{FF2B5EF4-FFF2-40B4-BE49-F238E27FC236}">
                <a16:creationId xmlns:a16="http://schemas.microsoft.com/office/drawing/2014/main" id="{9460D504-BD86-DC8B-B485-32F4D8B70305}"/>
              </a:ext>
            </a:extLst>
          </p:cNvPr>
          <p:cNvPicPr>
            <a:picLocks noChangeAspect="1"/>
          </p:cNvPicPr>
          <p:nvPr/>
        </p:nvPicPr>
        <p:blipFill>
          <a:blip r:embed="rId2"/>
          <a:stretch>
            <a:fillRect/>
          </a:stretch>
        </p:blipFill>
        <p:spPr>
          <a:xfrm>
            <a:off x="1912563" y="1911739"/>
            <a:ext cx="6598632" cy="4392310"/>
          </a:xfrm>
          <a:prstGeom prst="rect">
            <a:avLst/>
          </a:prstGeom>
        </p:spPr>
      </p:pic>
    </p:spTree>
    <p:extLst>
      <p:ext uri="{BB962C8B-B14F-4D97-AF65-F5344CB8AC3E}">
        <p14:creationId xmlns:p14="http://schemas.microsoft.com/office/powerpoint/2010/main" val="365901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4A59-8D7B-F7F3-0F36-BB8E7509C3F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Updated Control Plan</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2A12F-0049-BE72-6948-0949542D6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1835" y="817043"/>
            <a:ext cx="4806325" cy="3422191"/>
          </a:xfrm>
          <a:prstGeom prst="rect">
            <a:avLst/>
          </a:prstGeom>
        </p:spPr>
      </p:pic>
      <p:sp>
        <p:nvSpPr>
          <p:cNvPr id="5" name="TextBox 4">
            <a:extLst>
              <a:ext uri="{FF2B5EF4-FFF2-40B4-BE49-F238E27FC236}">
                <a16:creationId xmlns:a16="http://schemas.microsoft.com/office/drawing/2014/main" id="{ADE88248-5BBA-13EC-D0E0-24584100CE47}"/>
              </a:ext>
            </a:extLst>
          </p:cNvPr>
          <p:cNvSpPr txBox="1"/>
          <p:nvPr/>
        </p:nvSpPr>
        <p:spPr>
          <a:xfrm>
            <a:off x="1193532" y="1454805"/>
            <a:ext cx="8915400" cy="61555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Updated Control Plan</a:t>
            </a:r>
          </a:p>
          <a:p>
            <a:r>
              <a:rPr lang="en-US" sz="1600" b="1" dirty="0">
                <a:latin typeface="Arial" panose="020B0604020202020204" pitchFamily="34" charset="0"/>
                <a:cs typeface="Arial" panose="020B0604020202020204" pitchFamily="34" charset="0"/>
              </a:rPr>
              <a:t>(summarizing pre and post changes, if applicable) </a:t>
            </a:r>
          </a:p>
        </p:txBody>
      </p:sp>
      <p:cxnSp>
        <p:nvCxnSpPr>
          <p:cNvPr id="6" name="Straight Arrow Connector 5">
            <a:extLst>
              <a:ext uri="{FF2B5EF4-FFF2-40B4-BE49-F238E27FC236}">
                <a16:creationId xmlns:a16="http://schemas.microsoft.com/office/drawing/2014/main" id="{AA37DD70-140B-EFE9-CBC9-A97683550225}"/>
              </a:ext>
            </a:extLst>
          </p:cNvPr>
          <p:cNvCxnSpPr>
            <a:cxnSpLocks/>
            <a:stCxn id="7" idx="1"/>
          </p:cNvCxnSpPr>
          <p:nvPr/>
        </p:nvCxnSpPr>
        <p:spPr>
          <a:xfrm flipH="1" flipV="1">
            <a:off x="9412137" y="3166801"/>
            <a:ext cx="821035" cy="133370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A9190508-8B37-5EF4-D390-51555DB23EB7}"/>
              </a:ext>
            </a:extLst>
          </p:cNvPr>
          <p:cNvSpPr txBox="1"/>
          <p:nvPr/>
        </p:nvSpPr>
        <p:spPr>
          <a:xfrm>
            <a:off x="10233172" y="4192726"/>
            <a:ext cx="1825543"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Highlighting changes</a:t>
            </a:r>
          </a:p>
        </p:txBody>
      </p:sp>
      <p:pic>
        <p:nvPicPr>
          <p:cNvPr id="8" name="Picture 7">
            <a:extLst>
              <a:ext uri="{FF2B5EF4-FFF2-40B4-BE49-F238E27FC236}">
                <a16:creationId xmlns:a16="http://schemas.microsoft.com/office/drawing/2014/main" id="{4450133F-8CD4-9104-34DF-559CB8AE4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404" y="2359976"/>
            <a:ext cx="6023936" cy="3866257"/>
          </a:xfrm>
          <a:prstGeom prst="rect">
            <a:avLst/>
          </a:prstGeom>
        </p:spPr>
      </p:pic>
      <p:cxnSp>
        <p:nvCxnSpPr>
          <p:cNvPr id="9" name="Straight Arrow Connector 8">
            <a:extLst>
              <a:ext uri="{FF2B5EF4-FFF2-40B4-BE49-F238E27FC236}">
                <a16:creationId xmlns:a16="http://schemas.microsoft.com/office/drawing/2014/main" id="{CC0502F3-4158-A842-D75E-65C009BAF879}"/>
              </a:ext>
            </a:extLst>
          </p:cNvPr>
          <p:cNvCxnSpPr>
            <a:cxnSpLocks/>
            <a:stCxn id="10" idx="1"/>
          </p:cNvCxnSpPr>
          <p:nvPr/>
        </p:nvCxnSpPr>
        <p:spPr>
          <a:xfrm flipH="1">
            <a:off x="5282738" y="5543410"/>
            <a:ext cx="2895600" cy="25011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ABC2C123-A1BB-5E7A-FD8B-B742BDFBA0A8}"/>
              </a:ext>
            </a:extLst>
          </p:cNvPr>
          <p:cNvSpPr txBox="1"/>
          <p:nvPr/>
        </p:nvSpPr>
        <p:spPr>
          <a:xfrm>
            <a:off x="8178338" y="5235633"/>
            <a:ext cx="1503580"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Completing revision log</a:t>
            </a:r>
          </a:p>
        </p:txBody>
      </p:sp>
    </p:spTree>
    <p:extLst>
      <p:ext uri="{BB962C8B-B14F-4D97-AF65-F5344CB8AC3E}">
        <p14:creationId xmlns:p14="http://schemas.microsoft.com/office/powerpoint/2010/main" val="282200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631E-A022-6DF7-989F-8FF5383192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 </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Lot Number Format and Methodology</a:t>
            </a:r>
          </a:p>
        </p:txBody>
      </p:sp>
      <p:pic>
        <p:nvPicPr>
          <p:cNvPr id="4" name="Content Placeholder 3">
            <a:extLst>
              <a:ext uri="{FF2B5EF4-FFF2-40B4-BE49-F238E27FC236}">
                <a16:creationId xmlns:a16="http://schemas.microsoft.com/office/drawing/2014/main" id="{ED72513B-BF69-849C-94C4-3BE486517F7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7044"/>
          <a:stretch/>
        </p:blipFill>
        <p:spPr>
          <a:xfrm>
            <a:off x="1757689" y="2157464"/>
            <a:ext cx="4262111" cy="3068720"/>
          </a:xfrm>
          <a:prstGeom prst="rect">
            <a:avLst/>
          </a:prstGeom>
        </p:spPr>
      </p:pic>
      <p:pic>
        <p:nvPicPr>
          <p:cNvPr id="5" name="Picture 4">
            <a:extLst>
              <a:ext uri="{FF2B5EF4-FFF2-40B4-BE49-F238E27FC236}">
                <a16:creationId xmlns:a16="http://schemas.microsoft.com/office/drawing/2014/main" id="{53AD15ED-6142-01B8-2CEF-E9FCE227BF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278" b="-16917"/>
          <a:stretch/>
        </p:blipFill>
        <p:spPr>
          <a:xfrm>
            <a:off x="5287224" y="2140313"/>
            <a:ext cx="2998986" cy="2353241"/>
          </a:xfrm>
          <a:prstGeom prst="rect">
            <a:avLst/>
          </a:prstGeom>
        </p:spPr>
      </p:pic>
      <p:sp>
        <p:nvSpPr>
          <p:cNvPr id="6" name="TextBox 5">
            <a:extLst>
              <a:ext uri="{FF2B5EF4-FFF2-40B4-BE49-F238E27FC236}">
                <a16:creationId xmlns:a16="http://schemas.microsoft.com/office/drawing/2014/main" id="{AB026B59-9D82-4D50-5A21-7579C5FC2A09}"/>
              </a:ext>
            </a:extLst>
          </p:cNvPr>
          <p:cNvSpPr txBox="1"/>
          <p:nvPr/>
        </p:nvSpPr>
        <p:spPr>
          <a:xfrm>
            <a:off x="8146513" y="2445350"/>
            <a:ext cx="891863" cy="215444"/>
          </a:xfrm>
          <a:prstGeom prst="rect">
            <a:avLst/>
          </a:prstGeom>
          <a:noFill/>
        </p:spPr>
        <p:txBody>
          <a:bodyPr wrap="square" rtlCol="0">
            <a:spAutoFit/>
          </a:bodyPr>
          <a:lstStyle/>
          <a:p>
            <a:r>
              <a:rPr lang="en-US" sz="800" dirty="0">
                <a:solidFill>
                  <a:srgbClr val="1B1BFF"/>
                </a:solidFill>
                <a:latin typeface="Arial" panose="020B0604020202020204" pitchFamily="34" charset="0"/>
                <a:cs typeface="Arial" panose="020B0604020202020204" pitchFamily="34" charset="0"/>
              </a:rPr>
              <a:t>Supplier Code</a:t>
            </a:r>
          </a:p>
        </p:txBody>
      </p:sp>
      <p:sp>
        <p:nvSpPr>
          <p:cNvPr id="7" name="TextBox 6">
            <a:extLst>
              <a:ext uri="{FF2B5EF4-FFF2-40B4-BE49-F238E27FC236}">
                <a16:creationId xmlns:a16="http://schemas.microsoft.com/office/drawing/2014/main" id="{8015073F-7A0B-10B8-71C1-AB8E2E30A39D}"/>
              </a:ext>
            </a:extLst>
          </p:cNvPr>
          <p:cNvSpPr txBox="1"/>
          <p:nvPr/>
        </p:nvSpPr>
        <p:spPr>
          <a:xfrm>
            <a:off x="8182824" y="2809400"/>
            <a:ext cx="891863" cy="215444"/>
          </a:xfrm>
          <a:prstGeom prst="rect">
            <a:avLst/>
          </a:prstGeom>
          <a:noFill/>
        </p:spPr>
        <p:txBody>
          <a:bodyPr wrap="square" rtlCol="0">
            <a:spAutoFit/>
          </a:bodyPr>
          <a:lstStyle/>
          <a:p>
            <a:r>
              <a:rPr lang="en-US" sz="800" dirty="0">
                <a:solidFill>
                  <a:srgbClr val="1B1BFF"/>
                </a:solidFill>
                <a:latin typeface="Arial" panose="020B0604020202020204" pitchFamily="34" charset="0"/>
                <a:cs typeface="Arial" panose="020B0604020202020204" pitchFamily="34" charset="0"/>
              </a:rPr>
              <a:t>Supplier Part #</a:t>
            </a:r>
          </a:p>
        </p:txBody>
      </p:sp>
      <p:sp>
        <p:nvSpPr>
          <p:cNvPr id="9" name="TextBox 8">
            <a:extLst>
              <a:ext uri="{FF2B5EF4-FFF2-40B4-BE49-F238E27FC236}">
                <a16:creationId xmlns:a16="http://schemas.microsoft.com/office/drawing/2014/main" id="{BE9B994B-7EE8-BEB9-CBF5-ADD5CD650257}"/>
              </a:ext>
            </a:extLst>
          </p:cNvPr>
          <p:cNvSpPr txBox="1"/>
          <p:nvPr/>
        </p:nvSpPr>
        <p:spPr>
          <a:xfrm>
            <a:off x="1757689" y="5062160"/>
            <a:ext cx="5129735"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*NOTE that lot number may not always be included on individual parts.</a:t>
            </a:r>
          </a:p>
          <a:p>
            <a:r>
              <a:rPr lang="en-US" dirty="0">
                <a:latin typeface="Arial" panose="020B0604020202020204" pitchFamily="34" charset="0"/>
                <a:cs typeface="Arial" panose="020B0604020202020204" pitchFamily="34" charset="0"/>
              </a:rPr>
              <a:t>Be sure to include a copy of the label showing your lot # format.</a:t>
            </a:r>
          </a:p>
        </p:txBody>
      </p:sp>
      <p:pic>
        <p:nvPicPr>
          <p:cNvPr id="10" name="Picture 9">
            <a:extLst>
              <a:ext uri="{FF2B5EF4-FFF2-40B4-BE49-F238E27FC236}">
                <a16:creationId xmlns:a16="http://schemas.microsoft.com/office/drawing/2014/main" id="{179F4166-E185-1B54-8836-AA600A676E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0477" y="4186114"/>
            <a:ext cx="3273865" cy="1903324"/>
          </a:xfrm>
          <a:prstGeom prst="rect">
            <a:avLst/>
          </a:prstGeom>
        </p:spPr>
      </p:pic>
      <p:cxnSp>
        <p:nvCxnSpPr>
          <p:cNvPr id="11" name="Straight Arrow Connector 10">
            <a:extLst>
              <a:ext uri="{FF2B5EF4-FFF2-40B4-BE49-F238E27FC236}">
                <a16:creationId xmlns:a16="http://schemas.microsoft.com/office/drawing/2014/main" id="{31940CC3-3B7F-79C1-C3DA-87D87549EB13}"/>
              </a:ext>
            </a:extLst>
          </p:cNvPr>
          <p:cNvCxnSpPr>
            <a:cxnSpLocks/>
          </p:cNvCxnSpPr>
          <p:nvPr/>
        </p:nvCxnSpPr>
        <p:spPr>
          <a:xfrm flipV="1">
            <a:off x="6582624" y="5730426"/>
            <a:ext cx="1143000" cy="76200"/>
          </a:xfrm>
          <a:prstGeom prst="straightConnector1">
            <a:avLst/>
          </a:prstGeom>
          <a:ln w="31750">
            <a:solidFill>
              <a:srgbClr val="28F83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920C463-46BF-D95C-F9E0-09E6C3BDE336}"/>
              </a:ext>
            </a:extLst>
          </p:cNvPr>
          <p:cNvSpPr txBox="1"/>
          <p:nvPr/>
        </p:nvSpPr>
        <p:spPr>
          <a:xfrm>
            <a:off x="3315353" y="1439259"/>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200431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50BB-F503-2652-F5AB-242380AAE08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Material Certification/Comparison</a:t>
            </a:r>
          </a:p>
        </p:txBody>
      </p:sp>
      <p:pic>
        <p:nvPicPr>
          <p:cNvPr id="4" name="Picture 3">
            <a:extLst>
              <a:ext uri="{FF2B5EF4-FFF2-40B4-BE49-F238E27FC236}">
                <a16:creationId xmlns:a16="http://schemas.microsoft.com/office/drawing/2014/main" id="{1190C6E0-3C4B-BDCE-E481-0AF25A182E1C}"/>
              </a:ext>
            </a:extLst>
          </p:cNvPr>
          <p:cNvPicPr>
            <a:picLocks noChangeAspect="1"/>
          </p:cNvPicPr>
          <p:nvPr/>
        </p:nvPicPr>
        <p:blipFill>
          <a:blip r:embed="rId2"/>
          <a:stretch>
            <a:fillRect/>
          </a:stretch>
        </p:blipFill>
        <p:spPr>
          <a:xfrm>
            <a:off x="2632364" y="1873135"/>
            <a:ext cx="6400798" cy="4599358"/>
          </a:xfrm>
          <a:prstGeom prst="rect">
            <a:avLst/>
          </a:prstGeom>
        </p:spPr>
      </p:pic>
      <p:sp>
        <p:nvSpPr>
          <p:cNvPr id="5" name="TextBox 4">
            <a:extLst>
              <a:ext uri="{FF2B5EF4-FFF2-40B4-BE49-F238E27FC236}">
                <a16:creationId xmlns:a16="http://schemas.microsoft.com/office/drawing/2014/main" id="{3331E407-8B5B-983B-E04E-F5FC66CB7D2F}"/>
              </a:ext>
            </a:extLst>
          </p:cNvPr>
          <p:cNvSpPr txBox="1"/>
          <p:nvPr/>
        </p:nvSpPr>
        <p:spPr>
          <a:xfrm>
            <a:off x="5527963" y="1549969"/>
            <a:ext cx="6192981"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*Include the specification requirements and summarize the differences in the material reports</a:t>
            </a:r>
          </a:p>
        </p:txBody>
      </p:sp>
    </p:spTree>
    <p:extLst>
      <p:ext uri="{BB962C8B-B14F-4D97-AF65-F5344CB8AC3E}">
        <p14:creationId xmlns:p14="http://schemas.microsoft.com/office/powerpoint/2010/main" val="351274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EC83-DE35-7A85-E387-262942691D62}"/>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Dimensional Plan</a:t>
            </a:r>
          </a:p>
        </p:txBody>
      </p:sp>
      <p:pic>
        <p:nvPicPr>
          <p:cNvPr id="4" name="Picture 3">
            <a:extLst>
              <a:ext uri="{FF2B5EF4-FFF2-40B4-BE49-F238E27FC236}">
                <a16:creationId xmlns:a16="http://schemas.microsoft.com/office/drawing/2014/main" id="{85BEB63C-B747-F388-7309-9BB836E6C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8891" y="1332807"/>
            <a:ext cx="5734744" cy="4845434"/>
          </a:xfrm>
          <a:prstGeom prst="rect">
            <a:avLst/>
          </a:prstGeom>
        </p:spPr>
      </p:pic>
      <p:sp>
        <p:nvSpPr>
          <p:cNvPr id="5" name="TextBox 4">
            <a:extLst>
              <a:ext uri="{FF2B5EF4-FFF2-40B4-BE49-F238E27FC236}">
                <a16:creationId xmlns:a16="http://schemas.microsoft.com/office/drawing/2014/main" id="{F13EE4F0-697B-B0CC-0262-AD1FA96362D8}"/>
              </a:ext>
            </a:extLst>
          </p:cNvPr>
          <p:cNvSpPr txBox="1"/>
          <p:nvPr/>
        </p:nvSpPr>
        <p:spPr>
          <a:xfrm>
            <a:off x="5602624" y="1282800"/>
            <a:ext cx="3381011" cy="2462213"/>
          </a:xfrm>
          <a:prstGeom prst="rect">
            <a:avLst/>
          </a:prstGeom>
          <a:solidFill>
            <a:srgbClr val="05314A"/>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Plan:  layout 5pcs/cavity for all dimensions.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30pcs/cavity for critical characteristics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Be sure to include the layout method.</a:t>
            </a:r>
          </a:p>
          <a:p>
            <a:endParaRPr lang="en-US" sz="1000" dirty="0"/>
          </a:p>
        </p:txBody>
      </p:sp>
      <p:pic>
        <p:nvPicPr>
          <p:cNvPr id="6" name="Picture 5">
            <a:extLst>
              <a:ext uri="{FF2B5EF4-FFF2-40B4-BE49-F238E27FC236}">
                <a16:creationId xmlns:a16="http://schemas.microsoft.com/office/drawing/2014/main" id="{B49C9027-5441-7C1D-4E37-213F92D78ED8}"/>
              </a:ext>
            </a:extLst>
          </p:cNvPr>
          <p:cNvPicPr>
            <a:picLocks noChangeAspect="1"/>
          </p:cNvPicPr>
          <p:nvPr/>
        </p:nvPicPr>
        <p:blipFill>
          <a:blip r:embed="rId3"/>
          <a:stretch>
            <a:fillRect/>
          </a:stretch>
        </p:blipFill>
        <p:spPr>
          <a:xfrm>
            <a:off x="3248891" y="1314157"/>
            <a:ext cx="2353733" cy="2399500"/>
          </a:xfrm>
          <a:prstGeom prst="rect">
            <a:avLst/>
          </a:prstGeom>
        </p:spPr>
      </p:pic>
      <p:cxnSp>
        <p:nvCxnSpPr>
          <p:cNvPr id="7" name="Straight Arrow Connector 6">
            <a:extLst>
              <a:ext uri="{FF2B5EF4-FFF2-40B4-BE49-F238E27FC236}">
                <a16:creationId xmlns:a16="http://schemas.microsoft.com/office/drawing/2014/main" id="{78BBB908-947C-AD23-2B73-56368B6A31FA}"/>
              </a:ext>
            </a:extLst>
          </p:cNvPr>
          <p:cNvCxnSpPr>
            <a:cxnSpLocks/>
          </p:cNvCxnSpPr>
          <p:nvPr/>
        </p:nvCxnSpPr>
        <p:spPr>
          <a:xfrm flipH="1" flipV="1">
            <a:off x="5450224" y="1472314"/>
            <a:ext cx="245581" cy="148727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791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DD3D-8EE3-4E22-4F56-3BC111DFC53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Dimensional Analysis</a:t>
            </a:r>
          </a:p>
        </p:txBody>
      </p:sp>
      <p:pic>
        <p:nvPicPr>
          <p:cNvPr id="4" name="Picture 3">
            <a:extLst>
              <a:ext uri="{FF2B5EF4-FFF2-40B4-BE49-F238E27FC236}">
                <a16:creationId xmlns:a16="http://schemas.microsoft.com/office/drawing/2014/main" id="{69405196-7737-A984-8899-464BC9612E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0750" y="1457498"/>
            <a:ext cx="5734744" cy="4845434"/>
          </a:xfrm>
          <a:prstGeom prst="rect">
            <a:avLst/>
          </a:prstGeom>
        </p:spPr>
      </p:pic>
      <p:sp>
        <p:nvSpPr>
          <p:cNvPr id="5" name="TextBox 4">
            <a:extLst>
              <a:ext uri="{FF2B5EF4-FFF2-40B4-BE49-F238E27FC236}">
                <a16:creationId xmlns:a16="http://schemas.microsoft.com/office/drawing/2014/main" id="{AFA246EB-2639-A86A-A49D-7A2F8291FDC6}"/>
              </a:ext>
            </a:extLst>
          </p:cNvPr>
          <p:cNvSpPr txBox="1"/>
          <p:nvPr/>
        </p:nvSpPr>
        <p:spPr>
          <a:xfrm>
            <a:off x="8079257" y="1703366"/>
            <a:ext cx="2819358"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Compare results side by side from each supplier/process for each dimension.</a:t>
            </a:r>
          </a:p>
        </p:txBody>
      </p:sp>
      <p:sp>
        <p:nvSpPr>
          <p:cNvPr id="6" name="TextBox 5">
            <a:extLst>
              <a:ext uri="{FF2B5EF4-FFF2-40B4-BE49-F238E27FC236}">
                <a16:creationId xmlns:a16="http://schemas.microsoft.com/office/drawing/2014/main" id="{0348BFA2-0AC2-FD2D-C120-DD47A4103210}"/>
              </a:ext>
            </a:extLst>
          </p:cNvPr>
          <p:cNvSpPr txBox="1"/>
          <p:nvPr/>
        </p:nvSpPr>
        <p:spPr>
          <a:xfrm>
            <a:off x="8193536" y="3163169"/>
            <a:ext cx="259080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Show the ballooned drawing that correlates to the dimensions.</a:t>
            </a:r>
          </a:p>
        </p:txBody>
      </p:sp>
      <p:sp>
        <p:nvSpPr>
          <p:cNvPr id="7" name="TextBox 6">
            <a:extLst>
              <a:ext uri="{FF2B5EF4-FFF2-40B4-BE49-F238E27FC236}">
                <a16:creationId xmlns:a16="http://schemas.microsoft.com/office/drawing/2014/main" id="{7813499F-DA6D-68D6-1F87-3052F0149A56}"/>
              </a:ext>
            </a:extLst>
          </p:cNvPr>
          <p:cNvSpPr txBox="1"/>
          <p:nvPr/>
        </p:nvSpPr>
        <p:spPr>
          <a:xfrm>
            <a:off x="8307815" y="4735652"/>
            <a:ext cx="25908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Ensure to include each cavity.</a:t>
            </a:r>
          </a:p>
        </p:txBody>
      </p:sp>
      <p:cxnSp>
        <p:nvCxnSpPr>
          <p:cNvPr id="8" name="Straight Arrow Connector 7">
            <a:extLst>
              <a:ext uri="{FF2B5EF4-FFF2-40B4-BE49-F238E27FC236}">
                <a16:creationId xmlns:a16="http://schemas.microsoft.com/office/drawing/2014/main" id="{98C60457-3FD5-70E3-0E2B-31C58811E77F}"/>
              </a:ext>
            </a:extLst>
          </p:cNvPr>
          <p:cNvCxnSpPr/>
          <p:nvPr/>
        </p:nvCxnSpPr>
        <p:spPr>
          <a:xfrm flipH="1" flipV="1">
            <a:off x="6551036" y="1587775"/>
            <a:ext cx="1289770" cy="40312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5A72AB-4904-676C-D31B-35387489E478}"/>
              </a:ext>
            </a:extLst>
          </p:cNvPr>
          <p:cNvCxnSpPr>
            <a:cxnSpLocks/>
          </p:cNvCxnSpPr>
          <p:nvPr/>
        </p:nvCxnSpPr>
        <p:spPr>
          <a:xfrm flipH="1" flipV="1">
            <a:off x="4140864" y="1633546"/>
            <a:ext cx="3852342" cy="50975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D895E82-D82F-210B-797A-C8A048892109}"/>
              </a:ext>
            </a:extLst>
          </p:cNvPr>
          <p:cNvCxnSpPr>
            <a:cxnSpLocks/>
          </p:cNvCxnSpPr>
          <p:nvPr/>
        </p:nvCxnSpPr>
        <p:spPr>
          <a:xfrm flipH="1">
            <a:off x="7125351" y="3709313"/>
            <a:ext cx="1095028" cy="44661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F0A020-C98C-2C61-F515-506CF7B54732}"/>
              </a:ext>
            </a:extLst>
          </p:cNvPr>
          <p:cNvCxnSpPr>
            <a:cxnSpLocks/>
          </p:cNvCxnSpPr>
          <p:nvPr/>
        </p:nvCxnSpPr>
        <p:spPr>
          <a:xfrm flipH="1">
            <a:off x="3164378" y="5091606"/>
            <a:ext cx="5293085" cy="9378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B1C30C-D83F-98FB-18F3-5678968E18CC}"/>
              </a:ext>
            </a:extLst>
          </p:cNvPr>
          <p:cNvCxnSpPr>
            <a:cxnSpLocks/>
          </p:cNvCxnSpPr>
          <p:nvPr/>
        </p:nvCxnSpPr>
        <p:spPr>
          <a:xfrm flipH="1" flipV="1">
            <a:off x="2249978" y="1633546"/>
            <a:ext cx="5970402" cy="95187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904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3109-9E31-90B7-2CF6-7B0E6E34593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GHSP Dimensional Analysis Verification</a:t>
            </a:r>
          </a:p>
        </p:txBody>
      </p:sp>
      <p:pic>
        <p:nvPicPr>
          <p:cNvPr id="4" name="Picture 3">
            <a:extLst>
              <a:ext uri="{FF2B5EF4-FFF2-40B4-BE49-F238E27FC236}">
                <a16:creationId xmlns:a16="http://schemas.microsoft.com/office/drawing/2014/main" id="{20858377-CD53-F14D-A3FF-48BC5B67B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9845" y="1232163"/>
            <a:ext cx="8106384" cy="3337041"/>
          </a:xfrm>
          <a:prstGeom prst="rect">
            <a:avLst/>
          </a:prstGeom>
        </p:spPr>
      </p:pic>
      <p:pic>
        <p:nvPicPr>
          <p:cNvPr id="5" name="Picture 4">
            <a:extLst>
              <a:ext uri="{FF2B5EF4-FFF2-40B4-BE49-F238E27FC236}">
                <a16:creationId xmlns:a16="http://schemas.microsoft.com/office/drawing/2014/main" id="{A49F26B5-C022-F58E-938E-4739138A74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0834" y="2798579"/>
            <a:ext cx="4928439" cy="3568621"/>
          </a:xfrm>
          <a:prstGeom prst="rect">
            <a:avLst/>
          </a:prstGeom>
        </p:spPr>
      </p:pic>
      <p:sp>
        <p:nvSpPr>
          <p:cNvPr id="6" name="TextBox 5">
            <a:extLst>
              <a:ext uri="{FF2B5EF4-FFF2-40B4-BE49-F238E27FC236}">
                <a16:creationId xmlns:a16="http://schemas.microsoft.com/office/drawing/2014/main" id="{CD38ED41-EB2F-0196-7437-9E20819BAD0F}"/>
              </a:ext>
            </a:extLst>
          </p:cNvPr>
          <p:cNvSpPr txBox="1"/>
          <p:nvPr/>
        </p:nvSpPr>
        <p:spPr>
          <a:xfrm>
            <a:off x="1634080" y="4878494"/>
            <a:ext cx="433689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Depending on risk, GHSP may verify certain dimensions for comparison to supplier data.</a:t>
            </a:r>
          </a:p>
        </p:txBody>
      </p:sp>
    </p:spTree>
    <p:extLst>
      <p:ext uri="{BB962C8B-B14F-4D97-AF65-F5344CB8AC3E}">
        <p14:creationId xmlns:p14="http://schemas.microsoft.com/office/powerpoint/2010/main" val="63705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6CFD-DAF6-3B75-DDC9-AC2DD06607E8}"/>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Capability Analysis</a:t>
            </a:r>
          </a:p>
        </p:txBody>
      </p:sp>
      <p:sp>
        <p:nvSpPr>
          <p:cNvPr id="4" name="Rectangle 3">
            <a:extLst>
              <a:ext uri="{FF2B5EF4-FFF2-40B4-BE49-F238E27FC236}">
                <a16:creationId xmlns:a16="http://schemas.microsoft.com/office/drawing/2014/main" id="{EE1CCA46-5C55-50C2-B582-78DFD0AA182B}"/>
              </a:ext>
            </a:extLst>
          </p:cNvPr>
          <p:cNvSpPr/>
          <p:nvPr/>
        </p:nvSpPr>
        <p:spPr>
          <a:xfrm>
            <a:off x="1421477" y="1369894"/>
            <a:ext cx="9676014" cy="4478149"/>
          </a:xfrm>
          <a:prstGeom prst="rect">
            <a:avLst/>
          </a:prstGeom>
        </p:spPr>
        <p:txBody>
          <a:bodyPr wrap="square">
            <a:spAutoFit/>
          </a:bodyPr>
          <a:lstStyle/>
          <a:p>
            <a:pPr algn="ctr"/>
            <a:r>
              <a:rPr lang="en-US" sz="1500" b="1" dirty="0">
                <a:latin typeface="Arial" panose="020B0604020202020204" pitchFamily="34" charset="0"/>
                <a:cs typeface="Arial" panose="020B0604020202020204" pitchFamily="34" charset="0"/>
              </a:rPr>
              <a:t>REFERENCE THE AIAG SPC MANUAL FOR FURTHER </a:t>
            </a:r>
          </a:p>
          <a:p>
            <a:pPr algn="ctr"/>
            <a:r>
              <a:rPr lang="en-US" sz="1500" b="1" dirty="0">
                <a:latin typeface="Arial" panose="020B0604020202020204" pitchFamily="34" charset="0"/>
                <a:cs typeface="Arial" panose="020B0604020202020204" pitchFamily="34" charset="0"/>
              </a:rPr>
              <a:t>CAPABILITY REQUIREMENTS</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Note 1: If the data collected are not statistically stable, in control and normally distributed, special causes are to be eliminated and if still not normally distributed, the data should be matched to the expected distribution, such as Weibull, as appropriate, before calculation of Ppk.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For guidance on stability and control, see the Statistical Process Control (SPC) reference manual.</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Note 2: The subgroup size of 5 should be considered a minimum for most situations. Where a process is highly automated and part to part (within subgroup) variation is small, larger subgroups may be necessary.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Note 3: For homogeneous processes, such as extrusion, it is recommended to measure 125 parts or samples which are evenly spaced throughout the population being evaluated.</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Note 4: For bulk materials, process capability is typically not demonstrated.</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Note 5: The process capability requirement for both “initial process capability” and “final process capability” demonstration is Ppk &gt; 1.67.</a:t>
            </a:r>
          </a:p>
        </p:txBody>
      </p:sp>
    </p:spTree>
    <p:extLst>
      <p:ext uri="{BB962C8B-B14F-4D97-AF65-F5344CB8AC3E}">
        <p14:creationId xmlns:p14="http://schemas.microsoft.com/office/powerpoint/2010/main" val="331561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4342-47A6-D0F6-40AA-F67C89A67F9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Capability Analysis</a:t>
            </a:r>
          </a:p>
        </p:txBody>
      </p:sp>
      <p:sp>
        <p:nvSpPr>
          <p:cNvPr id="4" name="Title 1">
            <a:extLst>
              <a:ext uri="{FF2B5EF4-FFF2-40B4-BE49-F238E27FC236}">
                <a16:creationId xmlns:a16="http://schemas.microsoft.com/office/drawing/2014/main" id="{BFB0B46E-2A28-DE0B-3BF2-0B589CF84526}"/>
              </a:ext>
            </a:extLst>
          </p:cNvPr>
          <p:cNvSpPr txBox="1">
            <a:spLocks/>
          </p:cNvSpPr>
          <p:nvPr/>
        </p:nvSpPr>
        <p:spPr>
          <a:xfrm>
            <a:off x="1529542" y="1237793"/>
            <a:ext cx="8915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a:lstStyle>
          <a:p>
            <a:r>
              <a:rPr lang="en-US" sz="1400" dirty="0">
                <a:solidFill>
                  <a:schemeClr val="tx1"/>
                </a:solidFill>
                <a:latin typeface="Arial" panose="020B0604020202020204" pitchFamily="34" charset="0"/>
                <a:cs typeface="Arial" panose="020B0604020202020204" pitchFamily="34" charset="0"/>
              </a:rPr>
              <a:t>Capability (Pre vs Post / Current vs New) on all SC's/CC’s – if there are no SC/CC’s, supplier is to choose a dimension to verify.</a:t>
            </a:r>
          </a:p>
        </p:txBody>
      </p:sp>
      <p:pic>
        <p:nvPicPr>
          <p:cNvPr id="5" name="Picture 4">
            <a:extLst>
              <a:ext uri="{FF2B5EF4-FFF2-40B4-BE49-F238E27FC236}">
                <a16:creationId xmlns:a16="http://schemas.microsoft.com/office/drawing/2014/main" id="{556C7754-1A9A-80C9-AA68-B521CCC59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942" y="2143263"/>
            <a:ext cx="6019800" cy="4182438"/>
          </a:xfrm>
          <a:prstGeom prst="rect">
            <a:avLst/>
          </a:prstGeom>
        </p:spPr>
      </p:pic>
      <p:cxnSp>
        <p:nvCxnSpPr>
          <p:cNvPr id="6" name="Straight Arrow Connector 5">
            <a:extLst>
              <a:ext uri="{FF2B5EF4-FFF2-40B4-BE49-F238E27FC236}">
                <a16:creationId xmlns:a16="http://schemas.microsoft.com/office/drawing/2014/main" id="{6800E1B7-3FD9-2AB7-30C5-CDDE2DA97824}"/>
              </a:ext>
            </a:extLst>
          </p:cNvPr>
          <p:cNvCxnSpPr>
            <a:cxnSpLocks/>
          </p:cNvCxnSpPr>
          <p:nvPr/>
        </p:nvCxnSpPr>
        <p:spPr>
          <a:xfrm flipH="1">
            <a:off x="4806142" y="2528728"/>
            <a:ext cx="3179379" cy="3854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805BBFF-F488-4B12-1C9E-FA2E2F294E10}"/>
              </a:ext>
            </a:extLst>
          </p:cNvPr>
          <p:cNvCxnSpPr>
            <a:cxnSpLocks/>
          </p:cNvCxnSpPr>
          <p:nvPr/>
        </p:nvCxnSpPr>
        <p:spPr>
          <a:xfrm flipH="1" flipV="1">
            <a:off x="6901642" y="3904794"/>
            <a:ext cx="1257300" cy="704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CE8918D-1E3B-BD35-651B-7F2A8EE5AE4F}"/>
              </a:ext>
            </a:extLst>
          </p:cNvPr>
          <p:cNvCxnSpPr>
            <a:cxnSpLocks/>
          </p:cNvCxnSpPr>
          <p:nvPr/>
        </p:nvCxnSpPr>
        <p:spPr>
          <a:xfrm flipH="1">
            <a:off x="4774612" y="2528728"/>
            <a:ext cx="3284482" cy="17591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E4E2675-7EE6-1401-BD18-7A1E0BA4FB82}"/>
              </a:ext>
            </a:extLst>
          </p:cNvPr>
          <p:cNvSpPr txBox="1"/>
          <p:nvPr/>
        </p:nvSpPr>
        <p:spPr>
          <a:xfrm>
            <a:off x="8059094" y="2158863"/>
            <a:ext cx="255138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Must be statistically stable and in control</a:t>
            </a:r>
          </a:p>
        </p:txBody>
      </p:sp>
      <p:sp>
        <p:nvSpPr>
          <p:cNvPr id="10" name="TextBox 9">
            <a:extLst>
              <a:ext uri="{FF2B5EF4-FFF2-40B4-BE49-F238E27FC236}">
                <a16:creationId xmlns:a16="http://schemas.microsoft.com/office/drawing/2014/main" id="{BBCBAF22-3306-B787-081F-8B9BC11A3896}"/>
              </a:ext>
            </a:extLst>
          </p:cNvPr>
          <p:cNvSpPr txBox="1"/>
          <p:nvPr/>
        </p:nvSpPr>
        <p:spPr>
          <a:xfrm>
            <a:off x="8187845" y="3696478"/>
            <a:ext cx="240424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Data to be normal with a P value &gt; .05</a:t>
            </a:r>
          </a:p>
        </p:txBody>
      </p:sp>
      <p:cxnSp>
        <p:nvCxnSpPr>
          <p:cNvPr id="11" name="Straight Arrow Connector 10">
            <a:extLst>
              <a:ext uri="{FF2B5EF4-FFF2-40B4-BE49-F238E27FC236}">
                <a16:creationId xmlns:a16="http://schemas.microsoft.com/office/drawing/2014/main" id="{A6D95130-08C4-C118-98F0-FA74796D7420}"/>
              </a:ext>
            </a:extLst>
          </p:cNvPr>
          <p:cNvCxnSpPr>
            <a:cxnSpLocks/>
          </p:cNvCxnSpPr>
          <p:nvPr/>
        </p:nvCxnSpPr>
        <p:spPr>
          <a:xfrm flipH="1" flipV="1">
            <a:off x="5767182" y="5560946"/>
            <a:ext cx="2420663" cy="2315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396CB2-C499-AF7B-C9BE-FDE209399D76}"/>
              </a:ext>
            </a:extLst>
          </p:cNvPr>
          <p:cNvCxnSpPr>
            <a:cxnSpLocks/>
          </p:cNvCxnSpPr>
          <p:nvPr/>
        </p:nvCxnSpPr>
        <p:spPr>
          <a:xfrm flipH="1" flipV="1">
            <a:off x="7530292" y="5608574"/>
            <a:ext cx="554421" cy="553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C343A4-2458-C094-4246-47A3CC60BEF8}"/>
              </a:ext>
            </a:extLst>
          </p:cNvPr>
          <p:cNvSpPr txBox="1"/>
          <p:nvPr/>
        </p:nvSpPr>
        <p:spPr>
          <a:xfrm>
            <a:off x="8158942" y="5469363"/>
            <a:ext cx="2404243" cy="646331"/>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Cpk</a:t>
            </a:r>
            <a:r>
              <a:rPr lang="en-US" dirty="0">
                <a:latin typeface="Arial" panose="020B0604020202020204" pitchFamily="34" charset="0"/>
                <a:cs typeface="Arial" panose="020B0604020202020204" pitchFamily="34" charset="0"/>
              </a:rPr>
              <a:t> / Ppk must be 1.67 or &gt;</a:t>
            </a:r>
          </a:p>
        </p:txBody>
      </p:sp>
    </p:spTree>
    <p:extLst>
      <p:ext uri="{BB962C8B-B14F-4D97-AF65-F5344CB8AC3E}">
        <p14:creationId xmlns:p14="http://schemas.microsoft.com/office/powerpoint/2010/main" val="7079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77CD-4971-1175-214B-2063AB019CE1}"/>
              </a:ext>
            </a:extLst>
          </p:cNvPr>
          <p:cNvSpPr>
            <a:spLocks noGrp="1"/>
          </p:cNvSpPr>
          <p:nvPr>
            <p:ph type="title"/>
          </p:nvPr>
        </p:nvSpPr>
        <p:spPr>
          <a:xfrm>
            <a:off x="838200" y="114841"/>
            <a:ext cx="10515600" cy="803799"/>
          </a:xfrm>
        </p:spPr>
        <p:txBody>
          <a:bodyPr/>
          <a:lstStyle/>
          <a:p>
            <a:r>
              <a:rPr lang="en-US" dirty="0">
                <a:latin typeface="Arial" panose="020B0604020202020204" pitchFamily="34" charset="0"/>
                <a:cs typeface="Arial" panose="020B0604020202020204" pitchFamily="34" charset="0"/>
              </a:rPr>
              <a:t>SREA Process Overview</a:t>
            </a:r>
          </a:p>
        </p:txBody>
      </p:sp>
      <p:sp>
        <p:nvSpPr>
          <p:cNvPr id="6" name="TextBox 5">
            <a:extLst>
              <a:ext uri="{FF2B5EF4-FFF2-40B4-BE49-F238E27FC236}">
                <a16:creationId xmlns:a16="http://schemas.microsoft.com/office/drawing/2014/main" id="{813A2100-870C-5369-090C-84ADCA60E311}"/>
              </a:ext>
            </a:extLst>
          </p:cNvPr>
          <p:cNvSpPr txBox="1"/>
          <p:nvPr/>
        </p:nvSpPr>
        <p:spPr>
          <a:xfrm>
            <a:off x="1694019" y="5350880"/>
            <a:ext cx="752618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*Note: SREA approval does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indicate an approval to ship parts. SREA approval is an approval of the </a:t>
            </a:r>
            <a:r>
              <a:rPr lang="en-US" b="1" dirty="0">
                <a:latin typeface="Arial" panose="020B0604020202020204" pitchFamily="34" charset="0"/>
                <a:cs typeface="Arial" panose="020B0604020202020204" pitchFamily="34" charset="0"/>
              </a:rPr>
              <a:t>plan only!</a:t>
            </a:r>
            <a:r>
              <a:rPr lang="en-US" dirty="0">
                <a:latin typeface="Arial" panose="020B0604020202020204" pitchFamily="34" charset="0"/>
                <a:cs typeface="Arial" panose="020B0604020202020204" pitchFamily="34" charset="0"/>
              </a:rPr>
              <a:t> PPAP approval and any functional line trials are required PRIOR to shipping production parts.</a:t>
            </a:r>
          </a:p>
        </p:txBody>
      </p:sp>
      <p:pic>
        <p:nvPicPr>
          <p:cNvPr id="7" name="Picture 6" descr="A white text on a black background&#10;&#10;Description automatically generated">
            <a:extLst>
              <a:ext uri="{FF2B5EF4-FFF2-40B4-BE49-F238E27FC236}">
                <a16:creationId xmlns:a16="http://schemas.microsoft.com/office/drawing/2014/main" id="{906B1B85-C9C6-A98D-6F1B-DB64319CCCC3}"/>
              </a:ext>
            </a:extLst>
          </p:cNvPr>
          <p:cNvPicPr>
            <a:picLocks noChangeAspect="1"/>
          </p:cNvPicPr>
          <p:nvPr/>
        </p:nvPicPr>
        <p:blipFill>
          <a:blip r:embed="rId2"/>
          <a:stretch>
            <a:fillRect/>
          </a:stretch>
        </p:blipFill>
        <p:spPr>
          <a:xfrm>
            <a:off x="1202449" y="1540344"/>
            <a:ext cx="8171697" cy="3765186"/>
          </a:xfrm>
          <a:prstGeom prst="rect">
            <a:avLst/>
          </a:prstGeom>
        </p:spPr>
      </p:pic>
      <p:pic>
        <p:nvPicPr>
          <p:cNvPr id="8" name="Picture 7">
            <a:extLst>
              <a:ext uri="{FF2B5EF4-FFF2-40B4-BE49-F238E27FC236}">
                <a16:creationId xmlns:a16="http://schemas.microsoft.com/office/drawing/2014/main" id="{0C13341E-C121-A1F1-F46F-D12ABC5B549A}"/>
              </a:ext>
            </a:extLst>
          </p:cNvPr>
          <p:cNvPicPr>
            <a:picLocks noChangeAspect="1"/>
          </p:cNvPicPr>
          <p:nvPr/>
        </p:nvPicPr>
        <p:blipFill>
          <a:blip r:embed="rId3"/>
          <a:stretch>
            <a:fillRect/>
          </a:stretch>
        </p:blipFill>
        <p:spPr>
          <a:xfrm>
            <a:off x="1202450" y="1043360"/>
            <a:ext cx="7831018" cy="442910"/>
          </a:xfrm>
          <a:prstGeom prst="rect">
            <a:avLst/>
          </a:prstGeom>
        </p:spPr>
      </p:pic>
    </p:spTree>
    <p:extLst>
      <p:ext uri="{BB962C8B-B14F-4D97-AF65-F5344CB8AC3E}">
        <p14:creationId xmlns:p14="http://schemas.microsoft.com/office/powerpoint/2010/main" val="2941672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893E-DA39-BEBA-D95A-5D993F950B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Capacity Verification</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C6EF70-C9D8-974A-902C-6F6BFF637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514" y="1329498"/>
            <a:ext cx="7240723" cy="4514091"/>
          </a:xfrm>
          <a:prstGeom prst="rect">
            <a:avLst/>
          </a:prstGeom>
        </p:spPr>
      </p:pic>
      <p:sp>
        <p:nvSpPr>
          <p:cNvPr id="5" name="TextBox 4">
            <a:extLst>
              <a:ext uri="{FF2B5EF4-FFF2-40B4-BE49-F238E27FC236}">
                <a16:creationId xmlns:a16="http://schemas.microsoft.com/office/drawing/2014/main" id="{D3832899-00F2-32EB-53DC-320EC863B04B}"/>
              </a:ext>
            </a:extLst>
          </p:cNvPr>
          <p:cNvSpPr txBox="1"/>
          <p:nvPr/>
        </p:nvSpPr>
        <p:spPr>
          <a:xfrm>
            <a:off x="2589762" y="5843590"/>
            <a:ext cx="7012475" cy="67121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GHSP Capacity form can be found on the GHSP website at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www.GHSP.com/supplier-resources </a:t>
            </a:r>
            <a:r>
              <a:rPr lang="en-US" dirty="0">
                <a:latin typeface="Arial" panose="020B0604020202020204" pitchFamily="34" charset="0"/>
                <a:cs typeface="Arial" panose="020B0604020202020204" pitchFamily="34" charset="0"/>
              </a:rPr>
              <a:t>under Supply Chain Forms</a:t>
            </a:r>
          </a:p>
        </p:txBody>
      </p:sp>
    </p:spTree>
    <p:extLst>
      <p:ext uri="{BB962C8B-B14F-4D97-AF65-F5344CB8AC3E}">
        <p14:creationId xmlns:p14="http://schemas.microsoft.com/office/powerpoint/2010/main" val="64784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4CCB-A893-20B3-4AE6-037A727CB32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MSA/Gage R&amp;R Requirements</a:t>
            </a:r>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C487D5D-55F4-2E0D-DCAE-280C2A26E7E6}"/>
              </a:ext>
            </a:extLst>
          </p:cNvPr>
          <p:cNvSpPr txBox="1">
            <a:spLocks/>
          </p:cNvSpPr>
          <p:nvPr/>
        </p:nvSpPr>
        <p:spPr>
          <a:xfrm>
            <a:off x="1765070" y="1218123"/>
            <a:ext cx="8839200" cy="605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a:lstStyle>
          <a:p>
            <a:r>
              <a:rPr lang="en-US" sz="1700" dirty="0">
                <a:latin typeface="Arial" panose="020B0604020202020204" pitchFamily="34" charset="0"/>
                <a:cs typeface="Arial" panose="020B0604020202020204" pitchFamily="34" charset="0"/>
              </a:rPr>
              <a:t>REFERENCE THE AIAG MSA MANUAL FOR FURTHER GAGE R&amp;R REQUIREMENTS</a:t>
            </a:r>
          </a:p>
        </p:txBody>
      </p:sp>
      <p:sp>
        <p:nvSpPr>
          <p:cNvPr id="5" name="Content Placeholder 2">
            <a:extLst>
              <a:ext uri="{FF2B5EF4-FFF2-40B4-BE49-F238E27FC236}">
                <a16:creationId xmlns:a16="http://schemas.microsoft.com/office/drawing/2014/main" id="{FCBF6743-BAAF-3898-3C8E-DE5430C1A888}"/>
              </a:ext>
            </a:extLst>
          </p:cNvPr>
          <p:cNvSpPr>
            <a:spLocks noGrp="1"/>
          </p:cNvSpPr>
          <p:nvPr>
            <p:ph idx="1"/>
          </p:nvPr>
        </p:nvSpPr>
        <p:spPr>
          <a:xfrm>
            <a:off x="1612670" y="1823258"/>
            <a:ext cx="9144000" cy="4724400"/>
          </a:xfrm>
        </p:spPr>
        <p:txBody>
          <a:bodyPr>
            <a:normAutofit/>
          </a:bodyPr>
          <a:lstStyle/>
          <a:p>
            <a:pPr marL="0" indent="0">
              <a:buNone/>
            </a:pPr>
            <a:r>
              <a:rPr lang="en-US" sz="1400" b="1" dirty="0">
                <a:latin typeface="Arial" panose="020B0604020202020204" pitchFamily="34" charset="0"/>
                <a:cs typeface="Arial" panose="020B0604020202020204" pitchFamily="34" charset="0"/>
              </a:rPr>
              <a:t>An ANOVA repeatability and reproducibility (R &amp; R) study</a:t>
            </a:r>
            <a:r>
              <a:rPr lang="en-US" sz="1400" b="1"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has been performed for all control</a:t>
            </a:r>
          </a:p>
          <a:p>
            <a:pPr marL="0" indent="0">
              <a:buNone/>
            </a:pPr>
            <a:r>
              <a:rPr lang="en-US" sz="1400" dirty="0">
                <a:latin typeface="Arial" panose="020B0604020202020204" pitchFamily="34" charset="0"/>
                <a:cs typeface="Arial" panose="020B0604020202020204" pitchFamily="34" charset="0"/>
              </a:rPr>
              <a:t>Items identified on the Control Plan.  The organization shall report gauge R&amp;R as both a</a:t>
            </a:r>
          </a:p>
          <a:p>
            <a:pPr marL="0" indent="0">
              <a:buNone/>
            </a:pPr>
            <a:r>
              <a:rPr lang="en-US" sz="1400" dirty="0">
                <a:latin typeface="Arial" panose="020B0604020202020204" pitchFamily="34" charset="0"/>
                <a:cs typeface="Arial" panose="020B0604020202020204" pitchFamily="34" charset="0"/>
              </a:rPr>
              <a:t>percent of study variation and a percent of tolerance.</a:t>
            </a:r>
          </a:p>
          <a:p>
            <a:pPr marL="0" indent="0" algn="ctr" eaLnBrk="1" hangingPunct="1">
              <a:buNone/>
            </a:pPr>
            <a:r>
              <a:rPr lang="en-US" altLang="en-US" sz="1400" dirty="0">
                <a:highlight>
                  <a:srgbClr val="FFFF00"/>
                </a:highlight>
                <a:latin typeface="Arial" panose="020B0604020202020204" pitchFamily="34" charset="0"/>
                <a:cs typeface="Arial" panose="020B0604020202020204" pitchFamily="34" charset="0"/>
              </a:rPr>
              <a:t>Use the ANOVA method!</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i="1" dirty="0">
                <a:latin typeface="Arial" panose="020B0604020202020204" pitchFamily="34" charset="0"/>
                <a:cs typeface="Arial" panose="020B0604020202020204" pitchFamily="34" charset="0"/>
              </a:rPr>
              <a:t>The organization shall report the number of distinct categories</a:t>
            </a:r>
            <a:r>
              <a:rPr lang="en-US" sz="1400" dirty="0">
                <a:latin typeface="Arial" panose="020B0604020202020204" pitchFamily="34" charset="0"/>
                <a:cs typeface="Arial" panose="020B0604020202020204" pitchFamily="34" charset="0"/>
              </a:rPr>
              <a:t>. </a:t>
            </a:r>
          </a:p>
          <a:p>
            <a:pPr marL="0" indent="0">
              <a:buNone/>
            </a:pPr>
            <a:r>
              <a:rPr lang="en-US" sz="1400" dirty="0">
                <a:highlight>
                  <a:srgbClr val="FFFF00"/>
                </a:highlight>
                <a:latin typeface="Arial" panose="020B0604020202020204" pitchFamily="34" charset="0"/>
                <a:cs typeface="Arial" panose="020B0604020202020204" pitchFamily="34" charset="0"/>
              </a:rPr>
              <a:t>All variable gauge R&amp;R studies should have a minimum of 5 distinct categories </a:t>
            </a:r>
            <a:r>
              <a:rPr lang="en-US" sz="1400" dirty="0">
                <a:latin typeface="Arial" panose="020B0604020202020204" pitchFamily="34" charset="0"/>
                <a:cs typeface="Arial" panose="020B0604020202020204" pitchFamily="34" charset="0"/>
              </a:rPr>
              <a:t>(See Measurement</a:t>
            </a:r>
          </a:p>
          <a:p>
            <a:pPr marL="0" indent="0">
              <a:buNone/>
            </a:pPr>
            <a:r>
              <a:rPr lang="en-US" sz="1400" dirty="0">
                <a:latin typeface="Arial" panose="020B0604020202020204" pitchFamily="34" charset="0"/>
                <a:cs typeface="Arial" panose="020B0604020202020204" pitchFamily="34" charset="0"/>
              </a:rPr>
              <a:t>Systems Analysis Reference Manual published by AIAG, refer to "</a:t>
            </a:r>
            <a:r>
              <a:rPr lang="en-US" sz="1400" dirty="0" err="1">
                <a:latin typeface="Arial" panose="020B0604020202020204" pitchFamily="34" charset="0"/>
                <a:cs typeface="Arial" panose="020B0604020202020204" pitchFamily="34" charset="0"/>
              </a:rPr>
              <a:t>ndc</a:t>
            </a:r>
            <a:r>
              <a:rPr lang="en-US" sz="1400" dirty="0">
                <a:latin typeface="Arial" panose="020B0604020202020204" pitchFamily="34" charset="0"/>
                <a:cs typeface="Arial" panose="020B0604020202020204" pitchFamily="34" charset="0"/>
              </a:rPr>
              <a:t>" in the index).</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i="1" dirty="0">
                <a:latin typeface="Arial" panose="020B0604020202020204" pitchFamily="34" charset="0"/>
                <a:cs typeface="Arial" panose="020B0604020202020204" pitchFamily="34" charset="0"/>
              </a:rPr>
              <a:t>For additional guidance, see the Measurement Systems Analysis and Statistical Process</a:t>
            </a:r>
          </a:p>
          <a:p>
            <a:pPr marL="0" indent="0">
              <a:buNone/>
            </a:pPr>
            <a:r>
              <a:rPr lang="en-US" sz="1400" b="1" i="1" dirty="0">
                <a:latin typeface="Arial" panose="020B0604020202020204" pitchFamily="34" charset="0"/>
                <a:cs typeface="Arial" panose="020B0604020202020204" pitchFamily="34" charset="0"/>
              </a:rPr>
              <a:t>Control manuals from AIAG:</a:t>
            </a:r>
          </a:p>
          <a:p>
            <a:pPr marL="0" indent="0">
              <a:buNone/>
            </a:pPr>
            <a:r>
              <a:rPr lang="en-US" sz="1400" dirty="0">
                <a:latin typeface="Arial" panose="020B0604020202020204" pitchFamily="34" charset="0"/>
                <a:cs typeface="Arial" panose="020B0604020202020204" pitchFamily="34" charset="0"/>
              </a:rPr>
              <a:t>a) At least one half of the averages should be outside the control limits on the average chart</a:t>
            </a:r>
          </a:p>
          <a:p>
            <a:pPr marL="0" indent="0">
              <a:buNone/>
            </a:pPr>
            <a:r>
              <a:rPr lang="en-US" sz="1400" dirty="0">
                <a:latin typeface="Arial" panose="020B0604020202020204" pitchFamily="34" charset="0"/>
                <a:cs typeface="Arial" panose="020B0604020202020204" pitchFamily="34" charset="0"/>
              </a:rPr>
              <a:t>b) On the range charts, all values should be within the control limits</a:t>
            </a:r>
          </a:p>
          <a:p>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Note: in the special case where the manufacturing process is very capable, stable and in control</a:t>
            </a:r>
          </a:p>
          <a:p>
            <a:pPr marL="0" indent="0">
              <a:buNone/>
            </a:pPr>
            <a:r>
              <a:rPr lang="en-US" sz="1400" b="1" dirty="0">
                <a:latin typeface="Arial" panose="020B0604020202020204" pitchFamily="34" charset="0"/>
                <a:cs typeface="Arial" panose="020B0604020202020204" pitchFamily="34" charset="0"/>
              </a:rPr>
              <a:t>(e.g. Ppk &gt; 2.5), percent tolerance is used, the number of distinct categories is not applicable,</a:t>
            </a:r>
          </a:p>
          <a:p>
            <a:pPr marL="0" indent="0">
              <a:buNone/>
            </a:pPr>
            <a:r>
              <a:rPr lang="en-US" sz="1400" b="1" dirty="0">
                <a:latin typeface="Arial" panose="020B0604020202020204" pitchFamily="34" charset="0"/>
                <a:cs typeface="Arial" panose="020B0604020202020204" pitchFamily="34" charset="0"/>
              </a:rPr>
              <a:t>and the values on the range chart are not always within the control limits.</a:t>
            </a:r>
          </a:p>
        </p:txBody>
      </p:sp>
    </p:spTree>
    <p:extLst>
      <p:ext uri="{BB962C8B-B14F-4D97-AF65-F5344CB8AC3E}">
        <p14:creationId xmlns:p14="http://schemas.microsoft.com/office/powerpoint/2010/main" val="301349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3501-7A01-FFAE-C53B-85BD8C6213D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MSA / Gage R&amp;R Requirements</a:t>
            </a:r>
          </a:p>
        </p:txBody>
      </p:sp>
      <p:pic>
        <p:nvPicPr>
          <p:cNvPr id="4" name="Picture 3">
            <a:extLst>
              <a:ext uri="{FF2B5EF4-FFF2-40B4-BE49-F238E27FC236}">
                <a16:creationId xmlns:a16="http://schemas.microsoft.com/office/drawing/2014/main" id="{49CD75B0-0041-AD6A-7B30-A2D3B85130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756" y="1930168"/>
            <a:ext cx="5383323" cy="3496428"/>
          </a:xfrm>
          <a:prstGeom prst="rect">
            <a:avLst/>
          </a:prstGeom>
        </p:spPr>
      </p:pic>
      <p:pic>
        <p:nvPicPr>
          <p:cNvPr id="5" name="Picture 4">
            <a:extLst>
              <a:ext uri="{FF2B5EF4-FFF2-40B4-BE49-F238E27FC236}">
                <a16:creationId xmlns:a16="http://schemas.microsoft.com/office/drawing/2014/main" id="{584C853B-B7BA-613A-C33A-2E84008DD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4391" y="1930168"/>
            <a:ext cx="5345841" cy="3496428"/>
          </a:xfrm>
          <a:prstGeom prst="rect">
            <a:avLst/>
          </a:prstGeom>
        </p:spPr>
      </p:pic>
    </p:spTree>
    <p:extLst>
      <p:ext uri="{BB962C8B-B14F-4D97-AF65-F5344CB8AC3E}">
        <p14:creationId xmlns:p14="http://schemas.microsoft.com/office/powerpoint/2010/main" val="3340826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8FAF-CBFB-E4C5-E2CC-906EA8D7F81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MSA/Gage R&amp;R Requirements</a:t>
            </a:r>
          </a:p>
        </p:txBody>
      </p:sp>
      <p:pic>
        <p:nvPicPr>
          <p:cNvPr id="4" name="Picture 3">
            <a:extLst>
              <a:ext uri="{FF2B5EF4-FFF2-40B4-BE49-F238E27FC236}">
                <a16:creationId xmlns:a16="http://schemas.microsoft.com/office/drawing/2014/main" id="{E53B7B74-886D-0FA6-62D4-2CA9647A9B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474359"/>
            <a:ext cx="6274807" cy="4620256"/>
          </a:xfrm>
          <a:prstGeom prst="rect">
            <a:avLst/>
          </a:prstGeom>
        </p:spPr>
      </p:pic>
      <p:pic>
        <p:nvPicPr>
          <p:cNvPr id="5" name="Picture 4">
            <a:extLst>
              <a:ext uri="{FF2B5EF4-FFF2-40B4-BE49-F238E27FC236}">
                <a16:creationId xmlns:a16="http://schemas.microsoft.com/office/drawing/2014/main" id="{6D1BEE59-FC49-90B8-4E41-A5029CA484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8690" y="2032161"/>
            <a:ext cx="3941501" cy="1752326"/>
          </a:xfrm>
          <a:prstGeom prst="rect">
            <a:avLst/>
          </a:prstGeom>
        </p:spPr>
      </p:pic>
      <p:pic>
        <p:nvPicPr>
          <p:cNvPr id="6" name="Picture 5">
            <a:extLst>
              <a:ext uri="{FF2B5EF4-FFF2-40B4-BE49-F238E27FC236}">
                <a16:creationId xmlns:a16="http://schemas.microsoft.com/office/drawing/2014/main" id="{02A0E646-CA5C-F2CF-A0D2-6AD74CFAF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5720" y="3886689"/>
            <a:ext cx="4108286" cy="1927115"/>
          </a:xfrm>
          <a:prstGeom prst="rect">
            <a:avLst/>
          </a:prstGeom>
        </p:spPr>
      </p:pic>
    </p:spTree>
    <p:extLst>
      <p:ext uri="{BB962C8B-B14F-4D97-AF65-F5344CB8AC3E}">
        <p14:creationId xmlns:p14="http://schemas.microsoft.com/office/powerpoint/2010/main" val="338228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6346-6D18-3BBC-FA0A-05B04E296B3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Poke Yoke List</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93CC18-0131-6C0F-ECD1-2A0D79A5EAD5}"/>
              </a:ext>
            </a:extLst>
          </p:cNvPr>
          <p:cNvPicPr>
            <a:picLocks noChangeAspect="1"/>
          </p:cNvPicPr>
          <p:nvPr/>
        </p:nvPicPr>
        <p:blipFill>
          <a:blip r:embed="rId3"/>
          <a:stretch>
            <a:fillRect/>
          </a:stretch>
        </p:blipFill>
        <p:spPr>
          <a:xfrm>
            <a:off x="4294908" y="1052114"/>
            <a:ext cx="4612349" cy="5400102"/>
          </a:xfrm>
          <a:prstGeom prst="rect">
            <a:avLst/>
          </a:prstGeom>
        </p:spPr>
      </p:pic>
      <p:sp>
        <p:nvSpPr>
          <p:cNvPr id="3" name="TextBox 2">
            <a:extLst>
              <a:ext uri="{FF2B5EF4-FFF2-40B4-BE49-F238E27FC236}">
                <a16:creationId xmlns:a16="http://schemas.microsoft.com/office/drawing/2014/main" id="{E3049F51-CBE8-BE7C-A7E5-FDA26C8A9D5B}"/>
              </a:ext>
            </a:extLst>
          </p:cNvPr>
          <p:cNvSpPr txBox="1"/>
          <p:nvPr/>
        </p:nvSpPr>
        <p:spPr>
          <a:xfrm>
            <a:off x="688893" y="3105834"/>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275559302"/>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17F1-CCF4-47F8-0B3E-6CEDBF7E888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Spare Parts Plan</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2F9E259-E9B5-5B42-317E-6FFDA7093F41}"/>
              </a:ext>
            </a:extLst>
          </p:cNvPr>
          <p:cNvPicPr>
            <a:picLocks noChangeAspect="1"/>
          </p:cNvPicPr>
          <p:nvPr/>
        </p:nvPicPr>
        <p:blipFill>
          <a:blip r:embed="rId3"/>
          <a:stretch>
            <a:fillRect/>
          </a:stretch>
        </p:blipFill>
        <p:spPr>
          <a:xfrm>
            <a:off x="1190384" y="1190850"/>
            <a:ext cx="10624458" cy="4993428"/>
          </a:xfrm>
          <a:prstGeom prst="rect">
            <a:avLst/>
          </a:prstGeom>
        </p:spPr>
      </p:pic>
    </p:spTree>
    <p:extLst>
      <p:ext uri="{BB962C8B-B14F-4D97-AF65-F5344CB8AC3E}">
        <p14:creationId xmlns:p14="http://schemas.microsoft.com/office/powerpoint/2010/main" val="3887332937"/>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F0FD-B7E3-389E-4127-3739CE84887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Supplier SREA Description</a:t>
            </a:r>
          </a:p>
        </p:txBody>
      </p:sp>
      <p:pic>
        <p:nvPicPr>
          <p:cNvPr id="4" name="Picture 3">
            <a:extLst>
              <a:ext uri="{FF2B5EF4-FFF2-40B4-BE49-F238E27FC236}">
                <a16:creationId xmlns:a16="http://schemas.microsoft.com/office/drawing/2014/main" id="{24301372-9D3E-21B0-9253-DF98A81F08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4258" y="1562559"/>
            <a:ext cx="7095413" cy="4992130"/>
          </a:xfrm>
          <a:prstGeom prst="rect">
            <a:avLst/>
          </a:prstGeom>
        </p:spPr>
      </p:pic>
      <p:sp>
        <p:nvSpPr>
          <p:cNvPr id="3" name="TextBox 2">
            <a:extLst>
              <a:ext uri="{FF2B5EF4-FFF2-40B4-BE49-F238E27FC236}">
                <a16:creationId xmlns:a16="http://schemas.microsoft.com/office/drawing/2014/main" id="{885BD301-5BB1-7DB8-40DC-7C69E8623DAE}"/>
              </a:ext>
            </a:extLst>
          </p:cNvPr>
          <p:cNvSpPr txBox="1"/>
          <p:nvPr/>
        </p:nvSpPr>
        <p:spPr>
          <a:xfrm>
            <a:off x="4314303" y="1055800"/>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57703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4CF6-5CE3-4AD1-5000-2C3C78E88C4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 - Packaging</a:t>
            </a:r>
          </a:p>
        </p:txBody>
      </p:sp>
      <p:sp>
        <p:nvSpPr>
          <p:cNvPr id="4" name="Rectangle 3">
            <a:extLst>
              <a:ext uri="{FF2B5EF4-FFF2-40B4-BE49-F238E27FC236}">
                <a16:creationId xmlns:a16="http://schemas.microsoft.com/office/drawing/2014/main" id="{D4D3E3F8-F215-58DE-0B40-9D76203B3075}"/>
              </a:ext>
            </a:extLst>
          </p:cNvPr>
          <p:cNvSpPr/>
          <p:nvPr/>
        </p:nvSpPr>
        <p:spPr>
          <a:xfrm>
            <a:off x="4550438" y="2139188"/>
            <a:ext cx="5181600" cy="400110"/>
          </a:xfrm>
          <a:prstGeom prst="rect">
            <a:avLst/>
          </a:prstGeom>
        </p:spPr>
        <p:txBody>
          <a:bodyPr wrap="square">
            <a:spAutoFit/>
          </a:bodyPr>
          <a:lstStyle/>
          <a:p>
            <a:r>
              <a:rPr lang="en-US" sz="20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https://www.ghsp.com/supplier-resources</a:t>
            </a:r>
            <a:endParaRPr lang="en-US" sz="20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B1B73B-AFF6-A1DF-30E8-870F379EFA43}"/>
              </a:ext>
            </a:extLst>
          </p:cNvPr>
          <p:cNvSpPr txBox="1"/>
          <p:nvPr/>
        </p:nvSpPr>
        <p:spPr>
          <a:xfrm>
            <a:off x="1397924" y="1173343"/>
            <a:ext cx="7991061"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Be Sure to Utilize GHSP’s Supplier Packaging and Sketch Form Located on our Website at: </a:t>
            </a:r>
          </a:p>
        </p:txBody>
      </p:sp>
      <p:pic>
        <p:nvPicPr>
          <p:cNvPr id="7" name="Picture 6">
            <a:extLst>
              <a:ext uri="{FF2B5EF4-FFF2-40B4-BE49-F238E27FC236}">
                <a16:creationId xmlns:a16="http://schemas.microsoft.com/office/drawing/2014/main" id="{44E748AB-7955-D568-D622-253B9EBBF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5390" y="1875743"/>
            <a:ext cx="2543564" cy="4565875"/>
          </a:xfrm>
          <a:prstGeom prst="rect">
            <a:avLst/>
          </a:prstGeom>
        </p:spPr>
      </p:pic>
    </p:spTree>
    <p:extLst>
      <p:ext uri="{BB962C8B-B14F-4D97-AF65-F5344CB8AC3E}">
        <p14:creationId xmlns:p14="http://schemas.microsoft.com/office/powerpoint/2010/main" val="1992778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FA38-BB17-7D99-0EAF-CFA2052B307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Safe Launch/Flawless Launch Plan</a:t>
            </a:r>
          </a:p>
        </p:txBody>
      </p:sp>
      <p:pic>
        <p:nvPicPr>
          <p:cNvPr id="4" name="Picture 3">
            <a:extLst>
              <a:ext uri="{FF2B5EF4-FFF2-40B4-BE49-F238E27FC236}">
                <a16:creationId xmlns:a16="http://schemas.microsoft.com/office/drawing/2014/main" id="{1E1B6D1A-F45C-AF4E-FF24-B2E181C4D6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833" y="1163406"/>
            <a:ext cx="5928993" cy="5223326"/>
          </a:xfrm>
          <a:prstGeom prst="rect">
            <a:avLst/>
          </a:prstGeom>
        </p:spPr>
      </p:pic>
      <p:sp>
        <p:nvSpPr>
          <p:cNvPr id="5" name="TextBox 4">
            <a:extLst>
              <a:ext uri="{FF2B5EF4-FFF2-40B4-BE49-F238E27FC236}">
                <a16:creationId xmlns:a16="http://schemas.microsoft.com/office/drawing/2014/main" id="{6A9FE310-5B90-7820-034D-8FA8F7797540}"/>
              </a:ext>
            </a:extLst>
          </p:cNvPr>
          <p:cNvSpPr txBox="1"/>
          <p:nvPr/>
        </p:nvSpPr>
        <p:spPr>
          <a:xfrm>
            <a:off x="7218844" y="1398427"/>
            <a:ext cx="2467679"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Ensure to include how long and what the exit criteria is for the safe launch, i.e. “90 days post SOP with zero defects”</a:t>
            </a:r>
          </a:p>
        </p:txBody>
      </p:sp>
      <p:sp>
        <p:nvSpPr>
          <p:cNvPr id="6" name="TextBox 5">
            <a:extLst>
              <a:ext uri="{FF2B5EF4-FFF2-40B4-BE49-F238E27FC236}">
                <a16:creationId xmlns:a16="http://schemas.microsoft.com/office/drawing/2014/main" id="{3C378D2D-E3BB-DD84-39FD-ABD45442D919}"/>
              </a:ext>
            </a:extLst>
          </p:cNvPr>
          <p:cNvSpPr txBox="1"/>
          <p:nvPr/>
        </p:nvSpPr>
        <p:spPr>
          <a:xfrm>
            <a:off x="7218844" y="3430504"/>
            <a:ext cx="2467679"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Your flawless plan could also be included in your control plan.  If this is the method you use, ensure details are included such as frequency and exit criteria.</a:t>
            </a:r>
          </a:p>
        </p:txBody>
      </p:sp>
    </p:spTree>
    <p:extLst>
      <p:ext uri="{BB962C8B-B14F-4D97-AF65-F5344CB8AC3E}">
        <p14:creationId xmlns:p14="http://schemas.microsoft.com/office/powerpoint/2010/main" val="3353173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E1FA-836A-5477-79ED-46F37890C3E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FTT Data (First Time Through)</a:t>
            </a:r>
          </a:p>
        </p:txBody>
      </p:sp>
      <p:sp>
        <p:nvSpPr>
          <p:cNvPr id="4" name="TextBox 3">
            <a:extLst>
              <a:ext uri="{FF2B5EF4-FFF2-40B4-BE49-F238E27FC236}">
                <a16:creationId xmlns:a16="http://schemas.microsoft.com/office/drawing/2014/main" id="{23DB4D63-6FE6-B488-04BB-FF9E733913EE}"/>
              </a:ext>
            </a:extLst>
          </p:cNvPr>
          <p:cNvSpPr txBox="1"/>
          <p:nvPr/>
        </p:nvSpPr>
        <p:spPr>
          <a:xfrm>
            <a:off x="1461761" y="1495439"/>
            <a:ext cx="8849857" cy="4154984"/>
          </a:xfrm>
          <a:prstGeom prst="rect">
            <a:avLst/>
          </a:prstGeom>
          <a:noFill/>
        </p:spPr>
        <p:txBody>
          <a:bodyPr wrap="square" rtlCol="0">
            <a:spAutoFit/>
          </a:bodyPr>
          <a:lstStyle/>
          <a:p>
            <a:pPr algn="ctr"/>
            <a:r>
              <a:rPr lang="en-US" sz="2400" b="1" dirty="0">
                <a:solidFill>
                  <a:srgbClr val="05314A"/>
                </a:solidFill>
                <a:latin typeface="Arial" panose="020B0604020202020204" pitchFamily="34" charset="0"/>
                <a:cs typeface="Arial" panose="020B0604020202020204" pitchFamily="34" charset="0"/>
              </a:rPr>
              <a:t>First time through yield or FTT</a:t>
            </a:r>
          </a:p>
          <a:p>
            <a:pPr algn="ctr"/>
            <a:endParaRPr lang="en-US" sz="2400" b="1" dirty="0">
              <a:solidFill>
                <a:srgbClr val="00B050"/>
              </a:solidFill>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As it may sometimes be referred to is a measure of production efficiency, ability/skill, and quality.  It measures how many goods are produced correctly without flaws or rework as percentage of total units produced in a production process or value stream.</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The formula to calculate FTT is:  (units produced – defective units)/units produced</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The definition of defective units includes all units of production which are scrapped, reworked, do not meet standards, require repair, or are not saleable.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The first time through yield will help you identify efficiency and changes in performance in the production process and should be used as a signal to perform further analysis and improvements if it exhibits sudden big changes.</a:t>
            </a:r>
          </a:p>
        </p:txBody>
      </p:sp>
    </p:spTree>
    <p:extLst>
      <p:ext uri="{BB962C8B-B14F-4D97-AF65-F5344CB8AC3E}">
        <p14:creationId xmlns:p14="http://schemas.microsoft.com/office/powerpoint/2010/main" val="150585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77CD-4971-1175-214B-2063AB019CE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SREA/PPAP Submission</a:t>
            </a:r>
          </a:p>
        </p:txBody>
      </p:sp>
      <p:sp>
        <p:nvSpPr>
          <p:cNvPr id="4" name="Title 1">
            <a:extLst>
              <a:ext uri="{FF2B5EF4-FFF2-40B4-BE49-F238E27FC236}">
                <a16:creationId xmlns:a16="http://schemas.microsoft.com/office/drawing/2014/main" id="{EC142CBA-6961-F64C-9483-63DD31115523}"/>
              </a:ext>
            </a:extLst>
          </p:cNvPr>
          <p:cNvSpPr txBox="1">
            <a:spLocks/>
          </p:cNvSpPr>
          <p:nvPr/>
        </p:nvSpPr>
        <p:spPr>
          <a:xfrm>
            <a:off x="1078038" y="1055800"/>
            <a:ext cx="8942262"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a:lstStyle>
          <a:p>
            <a:pPr>
              <a:lnSpc>
                <a:spcPct val="150000"/>
              </a:lnSpc>
            </a:pPr>
            <a:r>
              <a:rPr lang="en-US" sz="1800" b="0" dirty="0">
                <a:solidFill>
                  <a:schemeClr val="tx1"/>
                </a:solidFill>
                <a:latin typeface="Arial" panose="020B0604020202020204" pitchFamily="34" charset="0"/>
                <a:cs typeface="Arial" panose="020B0604020202020204" pitchFamily="34" charset="0"/>
              </a:rPr>
              <a:t>Please refer to GHSP’s Supplier Requirements Packaging Manual located at: </a:t>
            </a:r>
            <a:r>
              <a:rPr lang="en-US" sz="1800" i="1" u="sng" dirty="0">
                <a:latin typeface="Arial" panose="020B0604020202020204" pitchFamily="34" charset="0"/>
                <a:cs typeface="Arial" panose="020B0604020202020204" pitchFamily="34" charset="0"/>
              </a:rPr>
              <a:t>https://www.ghsp.com/supplier-resources</a:t>
            </a:r>
          </a:p>
        </p:txBody>
      </p:sp>
      <p:pic>
        <p:nvPicPr>
          <p:cNvPr id="5" name="Content Placeholder 4" descr="C:\Users\darbyk\Documents\GHSP\Packaging\supplier pkg guide changes\Stop signs\Label Formats (004)\Slide2.JPG">
            <a:extLst>
              <a:ext uri="{FF2B5EF4-FFF2-40B4-BE49-F238E27FC236}">
                <a16:creationId xmlns:a16="http://schemas.microsoft.com/office/drawing/2014/main" id="{8B9C48B9-D01F-CBC0-1796-A596880EFEA6}"/>
              </a:ext>
            </a:extLst>
          </p:cNvPr>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87297" y="2459900"/>
            <a:ext cx="3387387" cy="2430333"/>
          </a:xfrm>
          <a:prstGeom prst="rect">
            <a:avLst/>
          </a:prstGeom>
          <a:noFill/>
          <a:ln>
            <a:noFill/>
          </a:ln>
        </p:spPr>
      </p:pic>
      <p:pic>
        <p:nvPicPr>
          <p:cNvPr id="6" name="Picture 5" descr="C:\Users\darbyk\Documents\GHSP\Packaging\supplier pkg guide changes\Stop signs\Label Formats (004)\Slide3.JPG">
            <a:extLst>
              <a:ext uri="{FF2B5EF4-FFF2-40B4-BE49-F238E27FC236}">
                <a16:creationId xmlns:a16="http://schemas.microsoft.com/office/drawing/2014/main" id="{295FC9D0-0297-D4A4-7B46-83E0F09E92D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7571" y="2518734"/>
            <a:ext cx="3341614" cy="2328319"/>
          </a:xfrm>
          <a:prstGeom prst="rect">
            <a:avLst/>
          </a:prstGeom>
          <a:noFill/>
          <a:ln>
            <a:noFill/>
          </a:ln>
        </p:spPr>
      </p:pic>
      <p:pic>
        <p:nvPicPr>
          <p:cNvPr id="7" name="Picture 6" descr="C:\Users\darbyk\Documents\GHSP\Packaging\supplier pkg guide changes\Stop signs\Label Formats (004)\Slide1.JPG">
            <a:extLst>
              <a:ext uri="{FF2B5EF4-FFF2-40B4-BE49-F238E27FC236}">
                <a16:creationId xmlns:a16="http://schemas.microsoft.com/office/drawing/2014/main" id="{206279B9-FEB7-8CA0-B028-2927358413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2071" y="2557413"/>
            <a:ext cx="3341614" cy="2332820"/>
          </a:xfrm>
          <a:prstGeom prst="rect">
            <a:avLst/>
          </a:prstGeom>
          <a:noFill/>
          <a:ln>
            <a:noFill/>
          </a:ln>
        </p:spPr>
      </p:pic>
    </p:spTree>
    <p:extLst>
      <p:ext uri="{BB962C8B-B14F-4D97-AF65-F5344CB8AC3E}">
        <p14:creationId xmlns:p14="http://schemas.microsoft.com/office/powerpoint/2010/main" val="213365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B2EB-C14C-221F-505C-C167B8DBFCB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FTT Data (First Time Through)</a:t>
            </a:r>
          </a:p>
        </p:txBody>
      </p:sp>
      <p:pic>
        <p:nvPicPr>
          <p:cNvPr id="4" name="Picture 3">
            <a:extLst>
              <a:ext uri="{FF2B5EF4-FFF2-40B4-BE49-F238E27FC236}">
                <a16:creationId xmlns:a16="http://schemas.microsoft.com/office/drawing/2014/main" id="{72641CC1-B276-A9C6-7DE1-72DCAFA11F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459" y="1360075"/>
            <a:ext cx="9434734" cy="5137648"/>
          </a:xfrm>
          <a:prstGeom prst="rect">
            <a:avLst/>
          </a:prstGeom>
        </p:spPr>
      </p:pic>
    </p:spTree>
    <p:extLst>
      <p:ext uri="{BB962C8B-B14F-4D97-AF65-F5344CB8AC3E}">
        <p14:creationId xmlns:p14="http://schemas.microsoft.com/office/powerpoint/2010/main" val="328735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7440-DE88-5244-8C74-E40C15041C3E}"/>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Detailed Timing Plan</a:t>
            </a:r>
          </a:p>
        </p:txBody>
      </p:sp>
      <p:pic>
        <p:nvPicPr>
          <p:cNvPr id="4" name="Picture 3">
            <a:extLst>
              <a:ext uri="{FF2B5EF4-FFF2-40B4-BE49-F238E27FC236}">
                <a16:creationId xmlns:a16="http://schemas.microsoft.com/office/drawing/2014/main" id="{3A69469A-D22A-44A2-B478-9109C80FAADA}"/>
              </a:ext>
            </a:extLst>
          </p:cNvPr>
          <p:cNvPicPr>
            <a:picLocks noChangeAspect="1"/>
          </p:cNvPicPr>
          <p:nvPr/>
        </p:nvPicPr>
        <p:blipFill>
          <a:blip r:embed="rId2"/>
          <a:stretch>
            <a:fillRect/>
          </a:stretch>
        </p:blipFill>
        <p:spPr>
          <a:xfrm>
            <a:off x="1755058" y="1759110"/>
            <a:ext cx="8681883" cy="4679349"/>
          </a:xfrm>
          <a:prstGeom prst="rect">
            <a:avLst/>
          </a:prstGeom>
        </p:spPr>
      </p:pic>
      <p:sp>
        <p:nvSpPr>
          <p:cNvPr id="3" name="TextBox 2">
            <a:extLst>
              <a:ext uri="{FF2B5EF4-FFF2-40B4-BE49-F238E27FC236}">
                <a16:creationId xmlns:a16="http://schemas.microsoft.com/office/drawing/2014/main" id="{EF031106-F86D-3020-7009-57E89E125B66}"/>
              </a:ext>
            </a:extLst>
          </p:cNvPr>
          <p:cNvSpPr txBox="1"/>
          <p:nvPr/>
        </p:nvSpPr>
        <p:spPr>
          <a:xfrm>
            <a:off x="4314303" y="1112719"/>
            <a:ext cx="3755322" cy="646331"/>
          </a:xfrm>
          <a:prstGeom prst="rect">
            <a:avLst/>
          </a:prstGeom>
          <a:noFill/>
        </p:spPr>
        <p:txBody>
          <a:bodyPr wrap="square" rtlCol="0">
            <a:spAutoFit/>
          </a:bodyPr>
          <a:lstStyle/>
          <a:p>
            <a:pPr algn="ctr"/>
            <a:r>
              <a:rPr lang="en-US" sz="36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63151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FF36-4BD9-4C57-BC92-02FE572ED11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GHSP Form Change History</a:t>
            </a:r>
          </a:p>
        </p:txBody>
      </p:sp>
      <p:sp>
        <p:nvSpPr>
          <p:cNvPr id="4" name="Content Placeholder 2">
            <a:extLst>
              <a:ext uri="{FF2B5EF4-FFF2-40B4-BE49-F238E27FC236}">
                <a16:creationId xmlns:a16="http://schemas.microsoft.com/office/drawing/2014/main" id="{EA15000F-B231-7E81-33B3-785A8FEBB5A1}"/>
              </a:ext>
            </a:extLst>
          </p:cNvPr>
          <p:cNvSpPr>
            <a:spLocks noGrp="1"/>
          </p:cNvSpPr>
          <p:nvPr>
            <p:ph idx="1"/>
          </p:nvPr>
        </p:nvSpPr>
        <p:spPr>
          <a:xfrm>
            <a:off x="838200" y="1565787"/>
            <a:ext cx="8229600" cy="3048000"/>
          </a:xfrm>
        </p:spPr>
        <p:txBody>
          <a:bodyPr/>
          <a:lstStyle/>
          <a:p>
            <a:pPr marL="0" indent="0">
              <a:buNone/>
            </a:pPr>
            <a:r>
              <a:rPr lang="en-US" sz="1200" b="1" u="sng" dirty="0"/>
              <a:t>Date		</a:t>
            </a:r>
            <a:r>
              <a:rPr lang="en-US" sz="1200" dirty="0"/>
              <a:t>	</a:t>
            </a:r>
            <a:r>
              <a:rPr lang="en-US" sz="1200" b="1" u="sng" dirty="0"/>
              <a:t>Change</a:t>
            </a:r>
          </a:p>
          <a:p>
            <a:pPr marL="0" indent="0">
              <a:buNone/>
            </a:pPr>
            <a:r>
              <a:rPr lang="en-US" sz="1200" dirty="0"/>
              <a:t>12/1/23			Updated Design</a:t>
            </a:r>
          </a:p>
          <a:p>
            <a:pPr marL="0" indent="0">
              <a:buNone/>
            </a:pPr>
            <a:r>
              <a:rPr lang="en-US" sz="1200" dirty="0"/>
              <a:t>11/14/23			</a:t>
            </a:r>
          </a:p>
          <a:p>
            <a:pPr marL="0" indent="0">
              <a:buNone/>
            </a:pPr>
            <a:r>
              <a:rPr lang="en-US" sz="1200" dirty="0"/>
              <a:t>10/23/18			Released</a:t>
            </a:r>
          </a:p>
          <a:p>
            <a:endParaRPr lang="en-US" sz="1200" dirty="0"/>
          </a:p>
        </p:txBody>
      </p:sp>
    </p:spTree>
    <p:extLst>
      <p:ext uri="{BB962C8B-B14F-4D97-AF65-F5344CB8AC3E}">
        <p14:creationId xmlns:p14="http://schemas.microsoft.com/office/powerpoint/2010/main" val="189661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D3B7-6919-4F83-56A8-C779497AB7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SREA Requirements</a:t>
            </a:r>
          </a:p>
        </p:txBody>
      </p:sp>
      <p:sp>
        <p:nvSpPr>
          <p:cNvPr id="5" name="TextBox 4">
            <a:extLst>
              <a:ext uri="{FF2B5EF4-FFF2-40B4-BE49-F238E27FC236}">
                <a16:creationId xmlns:a16="http://schemas.microsoft.com/office/drawing/2014/main" id="{DC1F8C67-2235-528E-AEB6-BE5F3340FEC9}"/>
              </a:ext>
            </a:extLst>
          </p:cNvPr>
          <p:cNvSpPr txBox="1"/>
          <p:nvPr/>
        </p:nvSpPr>
        <p:spPr>
          <a:xfrm>
            <a:off x="998220" y="877246"/>
            <a:ext cx="10802716"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SREA submission and applicable documentation is required as per the chart indicates in slide 4 &amp; 5.  See example slides attached.</a:t>
            </a:r>
          </a:p>
          <a:p>
            <a:endParaRPr lang="en-US" sz="1600" dirty="0">
              <a:latin typeface="Poppins" panose="00000500000000000000" pitchFamily="2" charset="0"/>
              <a:cs typeface="Poppins" panose="00000500000000000000" pitchFamily="2" charset="0"/>
            </a:endParaRPr>
          </a:p>
          <a:p>
            <a:r>
              <a:rPr lang="en-US" sz="1600" dirty="0">
                <a:latin typeface="Arial" panose="020B0604020202020204" pitchFamily="34" charset="0"/>
                <a:cs typeface="Arial" panose="020B0604020202020204" pitchFamily="34" charset="0"/>
              </a:rPr>
              <a:t>* Note: The intent is </a:t>
            </a:r>
            <a:r>
              <a:rPr lang="en-US" sz="1600" b="1"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to </a:t>
            </a:r>
            <a:r>
              <a:rPr lang="en-US" sz="1600" b="1" dirty="0">
                <a:latin typeface="Arial" panose="020B0604020202020204" pitchFamily="34" charset="0"/>
                <a:cs typeface="Arial" panose="020B0604020202020204" pitchFamily="34" charset="0"/>
              </a:rPr>
              <a:t>complete and provide data </a:t>
            </a:r>
            <a:r>
              <a:rPr lang="en-US" sz="1600" dirty="0">
                <a:latin typeface="Arial" panose="020B0604020202020204" pitchFamily="34" charset="0"/>
                <a:cs typeface="Arial" panose="020B0604020202020204" pitchFamily="34" charset="0"/>
              </a:rPr>
              <a:t>for all of these slides as part of your SREA submission. The example slides are part of your </a:t>
            </a:r>
            <a:r>
              <a:rPr lang="en-US" sz="1600" u="sng" dirty="0">
                <a:latin typeface="Arial" panose="020B0604020202020204" pitchFamily="34" charset="0"/>
                <a:cs typeface="Arial" panose="020B0604020202020204" pitchFamily="34" charset="0"/>
              </a:rPr>
              <a:t>PLAN</a:t>
            </a:r>
            <a:r>
              <a:rPr lang="en-US" sz="1600" dirty="0">
                <a:latin typeface="Arial" panose="020B0604020202020204" pitchFamily="34" charset="0"/>
                <a:cs typeface="Arial" panose="020B0604020202020204" pitchFamily="34" charset="0"/>
              </a:rPr>
              <a:t>.  Deliverables highlighted in </a:t>
            </a:r>
            <a:r>
              <a:rPr lang="en-US" sz="1600" dirty="0">
                <a:highlight>
                  <a:srgbClr val="FFFF00"/>
                </a:highlight>
                <a:latin typeface="Arial" panose="020B0604020202020204" pitchFamily="34" charset="0"/>
                <a:cs typeface="Arial" panose="020B0604020202020204" pitchFamily="34" charset="0"/>
              </a:rPr>
              <a:t>yellow</a:t>
            </a:r>
            <a:r>
              <a:rPr lang="en-US" sz="1600" dirty="0">
                <a:latin typeface="Arial" panose="020B0604020202020204" pitchFamily="34" charset="0"/>
                <a:cs typeface="Arial" panose="020B0604020202020204" pitchFamily="34" charset="0"/>
              </a:rPr>
              <a:t> are expected to be included and complete with your </a:t>
            </a:r>
            <a:r>
              <a:rPr lang="en-US" sz="1600" dirty="0">
                <a:highlight>
                  <a:srgbClr val="FFFF00"/>
                </a:highlight>
                <a:latin typeface="Arial" panose="020B0604020202020204" pitchFamily="34" charset="0"/>
                <a:cs typeface="Arial" panose="020B0604020202020204" pitchFamily="34" charset="0"/>
              </a:rPr>
              <a:t>SREA PLAN submission</a:t>
            </a:r>
            <a:r>
              <a:rPr lang="en-US" sz="1600" dirty="0">
                <a:latin typeface="Arial" panose="020B0604020202020204" pitchFamily="34" charset="0"/>
                <a:cs typeface="Arial" panose="020B0604020202020204" pitchFamily="34" charset="0"/>
              </a:rPr>
              <a:t>.  The examples are not a required format of the supplier.  They are examples only.</a:t>
            </a:r>
          </a:p>
        </p:txBody>
      </p:sp>
      <p:pic>
        <p:nvPicPr>
          <p:cNvPr id="8" name="Picture 7">
            <a:extLst>
              <a:ext uri="{FF2B5EF4-FFF2-40B4-BE49-F238E27FC236}">
                <a16:creationId xmlns:a16="http://schemas.microsoft.com/office/drawing/2014/main" id="{6B46C26D-46E7-C9B2-6AED-2979E2A01C86}"/>
              </a:ext>
            </a:extLst>
          </p:cNvPr>
          <p:cNvPicPr>
            <a:picLocks noChangeAspect="1"/>
          </p:cNvPicPr>
          <p:nvPr/>
        </p:nvPicPr>
        <p:blipFill>
          <a:blip r:embed="rId2"/>
          <a:stretch>
            <a:fillRect/>
          </a:stretch>
        </p:blipFill>
        <p:spPr>
          <a:xfrm>
            <a:off x="2429539" y="2446906"/>
            <a:ext cx="7332921" cy="4070809"/>
          </a:xfrm>
          <a:prstGeom prst="rect">
            <a:avLst/>
          </a:prstGeom>
        </p:spPr>
      </p:pic>
    </p:spTree>
    <p:extLst>
      <p:ext uri="{BB962C8B-B14F-4D97-AF65-F5344CB8AC3E}">
        <p14:creationId xmlns:p14="http://schemas.microsoft.com/office/powerpoint/2010/main" val="306300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50A4-296A-09FC-C014-3F2C8763AE8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SREA Requirements</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Example Slides Attached</a:t>
            </a:r>
          </a:p>
        </p:txBody>
      </p:sp>
      <p:pic>
        <p:nvPicPr>
          <p:cNvPr id="8" name="Picture 7">
            <a:extLst>
              <a:ext uri="{FF2B5EF4-FFF2-40B4-BE49-F238E27FC236}">
                <a16:creationId xmlns:a16="http://schemas.microsoft.com/office/drawing/2014/main" id="{952A08CD-3FE6-94DB-9DD6-53A18CE324CF}"/>
              </a:ext>
            </a:extLst>
          </p:cNvPr>
          <p:cNvPicPr>
            <a:picLocks noChangeAspect="1"/>
          </p:cNvPicPr>
          <p:nvPr/>
        </p:nvPicPr>
        <p:blipFill>
          <a:blip r:embed="rId2"/>
          <a:stretch>
            <a:fillRect/>
          </a:stretch>
        </p:blipFill>
        <p:spPr>
          <a:xfrm>
            <a:off x="1595161" y="1137684"/>
            <a:ext cx="9001677" cy="5361986"/>
          </a:xfrm>
          <a:prstGeom prst="rect">
            <a:avLst/>
          </a:prstGeom>
        </p:spPr>
      </p:pic>
    </p:spTree>
    <p:extLst>
      <p:ext uri="{BB962C8B-B14F-4D97-AF65-F5344CB8AC3E}">
        <p14:creationId xmlns:p14="http://schemas.microsoft.com/office/powerpoint/2010/main" val="324616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5809-9A64-B631-10B7-54B5A8F3001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Supplier SREA Description</a:t>
            </a:r>
          </a:p>
        </p:txBody>
      </p:sp>
      <p:sp>
        <p:nvSpPr>
          <p:cNvPr id="5" name="TextBox 4">
            <a:extLst>
              <a:ext uri="{FF2B5EF4-FFF2-40B4-BE49-F238E27FC236}">
                <a16:creationId xmlns:a16="http://schemas.microsoft.com/office/drawing/2014/main" id="{7BD9BF77-F2CE-10F7-CAA0-72CCDB40221E}"/>
              </a:ext>
            </a:extLst>
          </p:cNvPr>
          <p:cNvSpPr txBox="1"/>
          <p:nvPr/>
        </p:nvSpPr>
        <p:spPr>
          <a:xfrm>
            <a:off x="912321" y="1055800"/>
            <a:ext cx="10343111" cy="677108"/>
          </a:xfrm>
          <a:prstGeom prst="rect">
            <a:avLst/>
          </a:prstGeom>
          <a:noFill/>
        </p:spPr>
        <p:txBody>
          <a:bodyPr wrap="square">
            <a:spAutoFit/>
          </a:bodyPr>
          <a:lstStyle/>
          <a:p>
            <a:r>
              <a:rPr lang="en-US" altLang="en-US" sz="2000" b="1" dirty="0">
                <a:solidFill>
                  <a:srgbClr val="05314A"/>
                </a:solidFill>
                <a:latin typeface="Arial" panose="020B0604020202020204" pitchFamily="34" charset="0"/>
                <a:ea typeface="Calibri" pitchFamily="34" charset="0"/>
                <a:cs typeface="Arial" panose="020B0604020202020204" pitchFamily="34" charset="0"/>
              </a:rPr>
              <a:t>Purpose:  </a:t>
            </a:r>
            <a:r>
              <a:rPr lang="en-US" altLang="en-US" dirty="0">
                <a:solidFill>
                  <a:srgbClr val="000000"/>
                </a:solidFill>
                <a:latin typeface="Arial" panose="020B0604020202020204" pitchFamily="34" charset="0"/>
                <a:ea typeface="Calibri" pitchFamily="34" charset="0"/>
                <a:cs typeface="Arial" panose="020B0604020202020204" pitchFamily="34" charset="0"/>
              </a:rPr>
              <a:t>Clearly explain the purpose of the proposed change.  Include where possible, Who/What/Where/When/Why/How</a:t>
            </a: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215F976-517F-1342-6A48-32483C439A97}"/>
              </a:ext>
            </a:extLst>
          </p:cNvPr>
          <p:cNvSpPr/>
          <p:nvPr/>
        </p:nvSpPr>
        <p:spPr>
          <a:xfrm>
            <a:off x="1847850" y="2390091"/>
            <a:ext cx="8496300" cy="4012847"/>
          </a:xfrm>
          <a:prstGeom prst="rect">
            <a:avLst/>
          </a:prstGeom>
          <a:noFill/>
          <a:ln w="57150">
            <a:solidFill>
              <a:srgbClr val="05314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
            <a:extLst>
              <a:ext uri="{FF2B5EF4-FFF2-40B4-BE49-F238E27FC236}">
                <a16:creationId xmlns:a16="http://schemas.microsoft.com/office/drawing/2014/main" id="{23CE0FE2-3253-5CE7-22AA-7C408F145336}"/>
              </a:ext>
            </a:extLst>
          </p:cNvPr>
          <p:cNvSpPr>
            <a:spLocks noChangeArrowheads="1"/>
          </p:cNvSpPr>
          <p:nvPr/>
        </p:nvSpPr>
        <p:spPr bwMode="auto">
          <a:xfrm>
            <a:off x="2133600" y="2549089"/>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ctr" hangingPunct="1">
              <a:spcBef>
                <a:spcPct val="0"/>
              </a:spcBef>
              <a:spcAft>
                <a:spcPct val="0"/>
              </a:spcAft>
            </a:pPr>
            <a:r>
              <a:rPr lang="en-US" altLang="en-US" sz="1100" b="1" dirty="0">
                <a:solidFill>
                  <a:srgbClr val="000000"/>
                </a:solidFill>
                <a:latin typeface="Arial" panose="020B0604020202020204" pitchFamily="34" charset="0"/>
                <a:cs typeface="Arial" panose="020B0604020202020204" pitchFamily="34" charset="0"/>
              </a:rPr>
              <a:t>Purpose:  </a:t>
            </a:r>
            <a:r>
              <a:rPr lang="en-US" altLang="en-US" sz="1100" dirty="0">
                <a:solidFill>
                  <a:srgbClr val="000000"/>
                </a:solidFill>
                <a:latin typeface="Arial" panose="020B0604020202020204" pitchFamily="34" charset="0"/>
                <a:ea typeface="Calibri" pitchFamily="34" charset="0"/>
                <a:cs typeface="Arial" panose="020B0604020202020204" pitchFamily="34" charset="0"/>
              </a:rPr>
              <a:t>Supplier PCB Cover move from press 9 to press 10 for process enhancement to add automation to remove manual load allowing improved process control.</a:t>
            </a:r>
          </a:p>
        </p:txBody>
      </p:sp>
      <p:sp>
        <p:nvSpPr>
          <p:cNvPr id="13" name="Rectangle 12">
            <a:extLst>
              <a:ext uri="{FF2B5EF4-FFF2-40B4-BE49-F238E27FC236}">
                <a16:creationId xmlns:a16="http://schemas.microsoft.com/office/drawing/2014/main" id="{F694DAB5-98AA-EDD6-83C1-AB9D445357E1}"/>
              </a:ext>
            </a:extLst>
          </p:cNvPr>
          <p:cNvSpPr/>
          <p:nvPr/>
        </p:nvSpPr>
        <p:spPr>
          <a:xfrm rot="20326643">
            <a:off x="2655465" y="3405472"/>
            <a:ext cx="7063722" cy="923330"/>
          </a:xfrm>
          <a:prstGeom prst="rect">
            <a:avLst/>
          </a:prstGeom>
          <a:noFill/>
        </p:spPr>
        <p:txBody>
          <a:bodyPr wrap="squar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highlight>
                <a:srgbClr val="FFFF00"/>
              </a:highlight>
            </a:endParaRPr>
          </a:p>
        </p:txBody>
      </p:sp>
      <p:sp>
        <p:nvSpPr>
          <p:cNvPr id="3" name="TextBox 2">
            <a:extLst>
              <a:ext uri="{FF2B5EF4-FFF2-40B4-BE49-F238E27FC236}">
                <a16:creationId xmlns:a16="http://schemas.microsoft.com/office/drawing/2014/main" id="{398FB8D9-00B5-C13B-E4BC-3E672B55BA97}"/>
              </a:ext>
            </a:extLst>
          </p:cNvPr>
          <p:cNvSpPr txBox="1"/>
          <p:nvPr/>
        </p:nvSpPr>
        <p:spPr>
          <a:xfrm>
            <a:off x="4062980" y="1641438"/>
            <a:ext cx="3755322" cy="707886"/>
          </a:xfrm>
          <a:prstGeom prst="rect">
            <a:avLst/>
          </a:prstGeom>
          <a:noFill/>
        </p:spPr>
        <p:txBody>
          <a:bodyPr wrap="square" rtlCol="0">
            <a:spAutoFit/>
          </a:bodyPr>
          <a:lstStyle/>
          <a:p>
            <a:pPr algn="ctr"/>
            <a:r>
              <a:rPr lang="en-US" sz="4000" b="1" dirty="0">
                <a:solidFill>
                  <a:srgbClr val="05314A"/>
                </a:solidFill>
                <a:latin typeface="Arial" panose="020B0604020202020204" pitchFamily="34" charset="0"/>
                <a:cs typeface="Arial" panose="020B0604020202020204" pitchFamily="34" charset="0"/>
              </a:rPr>
              <a:t>Example</a:t>
            </a:r>
          </a:p>
        </p:txBody>
      </p:sp>
      <p:pic>
        <p:nvPicPr>
          <p:cNvPr id="6" name="Picture 5">
            <a:extLst>
              <a:ext uri="{FF2B5EF4-FFF2-40B4-BE49-F238E27FC236}">
                <a16:creationId xmlns:a16="http://schemas.microsoft.com/office/drawing/2014/main" id="{F842A0C9-A124-9190-B6F3-5B0CF2D20ED0}"/>
              </a:ext>
            </a:extLst>
          </p:cNvPr>
          <p:cNvPicPr>
            <a:picLocks noChangeAspect="1"/>
          </p:cNvPicPr>
          <p:nvPr/>
        </p:nvPicPr>
        <p:blipFill>
          <a:blip r:embed="rId2"/>
          <a:stretch>
            <a:fillRect/>
          </a:stretch>
        </p:blipFill>
        <p:spPr>
          <a:xfrm>
            <a:off x="1868984" y="3006506"/>
            <a:ext cx="8458200" cy="3365155"/>
          </a:xfrm>
          <a:prstGeom prst="rect">
            <a:avLst/>
          </a:prstGeom>
        </p:spPr>
      </p:pic>
    </p:spTree>
    <p:extLst>
      <p:ext uri="{BB962C8B-B14F-4D97-AF65-F5344CB8AC3E}">
        <p14:creationId xmlns:p14="http://schemas.microsoft.com/office/powerpoint/2010/main" val="45078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3AA-6177-2A32-7D61-B42C28DE31E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Supplier SREA Description</a:t>
            </a:r>
          </a:p>
        </p:txBody>
      </p:sp>
      <p:pic>
        <p:nvPicPr>
          <p:cNvPr id="4" name="Picture 3">
            <a:extLst>
              <a:ext uri="{FF2B5EF4-FFF2-40B4-BE49-F238E27FC236}">
                <a16:creationId xmlns:a16="http://schemas.microsoft.com/office/drawing/2014/main" id="{264D5CEA-35F4-FB1F-0339-56FB2EA5EE9C}"/>
              </a:ext>
            </a:extLst>
          </p:cNvPr>
          <p:cNvPicPr>
            <a:picLocks noChangeAspect="1"/>
          </p:cNvPicPr>
          <p:nvPr/>
        </p:nvPicPr>
        <p:blipFill>
          <a:blip r:embed="rId2"/>
          <a:stretch>
            <a:fillRect/>
          </a:stretch>
        </p:blipFill>
        <p:spPr>
          <a:xfrm>
            <a:off x="838200" y="1731078"/>
            <a:ext cx="11171800" cy="4071080"/>
          </a:xfrm>
          <a:prstGeom prst="rect">
            <a:avLst/>
          </a:prstGeom>
        </p:spPr>
      </p:pic>
      <p:sp>
        <p:nvSpPr>
          <p:cNvPr id="6" name="TextBox 5">
            <a:extLst>
              <a:ext uri="{FF2B5EF4-FFF2-40B4-BE49-F238E27FC236}">
                <a16:creationId xmlns:a16="http://schemas.microsoft.com/office/drawing/2014/main" id="{087A6AC8-087E-F9DE-DFF9-66EF5A9D2C0D}"/>
              </a:ext>
            </a:extLst>
          </p:cNvPr>
          <p:cNvSpPr txBox="1"/>
          <p:nvPr/>
        </p:nvSpPr>
        <p:spPr>
          <a:xfrm>
            <a:off x="2624038" y="5949120"/>
            <a:ext cx="748162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*Pictures with descriptions are very helpful</a:t>
            </a:r>
          </a:p>
        </p:txBody>
      </p:sp>
      <p:sp>
        <p:nvSpPr>
          <p:cNvPr id="3" name="TextBox 2">
            <a:extLst>
              <a:ext uri="{FF2B5EF4-FFF2-40B4-BE49-F238E27FC236}">
                <a16:creationId xmlns:a16="http://schemas.microsoft.com/office/drawing/2014/main" id="{72A1CA01-BAA9-7F32-CB3E-7B12878382A6}"/>
              </a:ext>
            </a:extLst>
          </p:cNvPr>
          <p:cNvSpPr txBox="1"/>
          <p:nvPr/>
        </p:nvSpPr>
        <p:spPr>
          <a:xfrm>
            <a:off x="4062980" y="1058289"/>
            <a:ext cx="3755322" cy="707886"/>
          </a:xfrm>
          <a:prstGeom prst="rect">
            <a:avLst/>
          </a:prstGeom>
          <a:noFill/>
        </p:spPr>
        <p:txBody>
          <a:bodyPr wrap="square" rtlCol="0">
            <a:spAutoFit/>
          </a:bodyPr>
          <a:lstStyle/>
          <a:p>
            <a:pPr algn="ctr"/>
            <a:r>
              <a:rPr lang="en-US" sz="4000" b="1" dirty="0">
                <a:solidFill>
                  <a:srgbClr val="05314A"/>
                </a:solidFill>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236496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CE15-72E4-AEA1-EAD0-F3C89822D16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Supplier SREA Description</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Change Point and Risk Identification</a:t>
            </a:r>
          </a:p>
        </p:txBody>
      </p:sp>
      <p:sp>
        <p:nvSpPr>
          <p:cNvPr id="4" name="Title 1">
            <a:extLst>
              <a:ext uri="{FF2B5EF4-FFF2-40B4-BE49-F238E27FC236}">
                <a16:creationId xmlns:a16="http://schemas.microsoft.com/office/drawing/2014/main" id="{C0B4A559-385C-F65C-1242-FE09222109C4}"/>
              </a:ext>
            </a:extLst>
          </p:cNvPr>
          <p:cNvSpPr txBox="1">
            <a:spLocks/>
          </p:cNvSpPr>
          <p:nvPr/>
        </p:nvSpPr>
        <p:spPr>
          <a:xfrm>
            <a:off x="2040601" y="1619475"/>
            <a:ext cx="746760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5314A"/>
                </a:solidFill>
                <a:latin typeface="Poppins" panose="00000500000000000000" pitchFamily="2" charset="0"/>
                <a:ea typeface="+mj-ea"/>
                <a:cs typeface="Poppins" panose="00000500000000000000" pitchFamily="2" charset="0"/>
              </a:defRPr>
            </a:lvl1pPr>
          </a:lstStyle>
          <a:p>
            <a:pPr algn="ctr"/>
            <a:r>
              <a:rPr lang="en-US" sz="2000" dirty="0">
                <a:solidFill>
                  <a:schemeClr val="tx1"/>
                </a:solidFill>
                <a:latin typeface="Arial" panose="020B0604020202020204" pitchFamily="34" charset="0"/>
                <a:cs typeface="Arial" panose="020B0604020202020204" pitchFamily="34" charset="0"/>
              </a:rPr>
              <a:t>Change Points and Risk Identification</a:t>
            </a:r>
            <a:br>
              <a:rPr lang="en-US" sz="2000" dirty="0">
                <a:solidFill>
                  <a:schemeClr val="tx1"/>
                </a:solidFill>
                <a:latin typeface="Arial" panose="020B0604020202020204" pitchFamily="34" charset="0"/>
                <a:cs typeface="Arial" panose="020B0604020202020204" pitchFamily="34" charset="0"/>
              </a:rPr>
            </a:br>
            <a:r>
              <a:rPr lang="en-US" sz="1400" i="1" dirty="0">
                <a:solidFill>
                  <a:schemeClr val="tx1"/>
                </a:solidFill>
                <a:latin typeface="Arial" panose="020B0604020202020204" pitchFamily="34" charset="0"/>
                <a:cs typeface="Arial" panose="020B0604020202020204" pitchFamily="34" charset="0"/>
              </a:rPr>
              <a:t>considering the 4 M’s: Material, Man, Method, Machine</a:t>
            </a:r>
          </a:p>
        </p:txBody>
      </p:sp>
      <p:pic>
        <p:nvPicPr>
          <p:cNvPr id="5" name="Picture 4">
            <a:extLst>
              <a:ext uri="{FF2B5EF4-FFF2-40B4-BE49-F238E27FC236}">
                <a16:creationId xmlns:a16="http://schemas.microsoft.com/office/drawing/2014/main" id="{9D2E3723-101F-E227-22F0-209AA47F3D86}"/>
              </a:ext>
            </a:extLst>
          </p:cNvPr>
          <p:cNvPicPr>
            <a:picLocks noChangeAspect="1"/>
          </p:cNvPicPr>
          <p:nvPr/>
        </p:nvPicPr>
        <p:blipFill>
          <a:blip r:embed="rId2"/>
          <a:stretch>
            <a:fillRect/>
          </a:stretch>
        </p:blipFill>
        <p:spPr>
          <a:xfrm>
            <a:off x="897770" y="2310431"/>
            <a:ext cx="4763755" cy="4006401"/>
          </a:xfrm>
          <a:prstGeom prst="rect">
            <a:avLst/>
          </a:prstGeom>
        </p:spPr>
      </p:pic>
      <p:sp>
        <p:nvSpPr>
          <p:cNvPr id="7" name="Star: 5 Points 6">
            <a:extLst>
              <a:ext uri="{FF2B5EF4-FFF2-40B4-BE49-F238E27FC236}">
                <a16:creationId xmlns:a16="http://schemas.microsoft.com/office/drawing/2014/main" id="{FA6A5A7F-DF0C-C510-BE38-9A7F7509BA65}"/>
              </a:ext>
            </a:extLst>
          </p:cNvPr>
          <p:cNvSpPr/>
          <p:nvPr/>
        </p:nvSpPr>
        <p:spPr>
          <a:xfrm>
            <a:off x="1631146" y="2792750"/>
            <a:ext cx="4143255" cy="2769463"/>
          </a:xfrm>
          <a:prstGeom prst="star5">
            <a:avLst/>
          </a:prstGeom>
          <a:solidFill>
            <a:srgbClr val="05314A"/>
          </a:solidFill>
          <a:ln>
            <a:solidFill>
              <a:srgbClr val="053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Complete a Change Point Matrix</a:t>
            </a:r>
          </a:p>
        </p:txBody>
      </p:sp>
      <p:sp>
        <p:nvSpPr>
          <p:cNvPr id="3" name="TextBox 2">
            <a:extLst>
              <a:ext uri="{FF2B5EF4-FFF2-40B4-BE49-F238E27FC236}">
                <a16:creationId xmlns:a16="http://schemas.microsoft.com/office/drawing/2014/main" id="{7CCB60F7-9B5B-212D-FE6F-1F15767457AF}"/>
              </a:ext>
            </a:extLst>
          </p:cNvPr>
          <p:cNvSpPr txBox="1"/>
          <p:nvPr/>
        </p:nvSpPr>
        <p:spPr>
          <a:xfrm>
            <a:off x="7858702" y="2310431"/>
            <a:ext cx="3755322" cy="400110"/>
          </a:xfrm>
          <a:prstGeom prst="rect">
            <a:avLst/>
          </a:prstGeom>
          <a:noFill/>
        </p:spPr>
        <p:txBody>
          <a:bodyPr wrap="square" rtlCol="0">
            <a:spAutoFit/>
          </a:bodyPr>
          <a:lstStyle/>
          <a:p>
            <a:pPr algn="ctr"/>
            <a:r>
              <a:rPr lang="en-US" sz="2000" b="1" dirty="0">
                <a:solidFill>
                  <a:srgbClr val="05314A"/>
                </a:solidFill>
                <a:latin typeface="Arial" panose="020B0604020202020204" pitchFamily="34" charset="0"/>
                <a:cs typeface="Arial" panose="020B0604020202020204" pitchFamily="34" charset="0"/>
              </a:rPr>
              <a:t>Example</a:t>
            </a:r>
          </a:p>
        </p:txBody>
      </p:sp>
      <p:pic>
        <p:nvPicPr>
          <p:cNvPr id="11" name="Picture 10">
            <a:extLst>
              <a:ext uri="{FF2B5EF4-FFF2-40B4-BE49-F238E27FC236}">
                <a16:creationId xmlns:a16="http://schemas.microsoft.com/office/drawing/2014/main" id="{099D4877-060F-51ED-50AD-E1BB0B3A2DAA}"/>
              </a:ext>
            </a:extLst>
          </p:cNvPr>
          <p:cNvPicPr>
            <a:picLocks noChangeAspect="1"/>
          </p:cNvPicPr>
          <p:nvPr/>
        </p:nvPicPr>
        <p:blipFill>
          <a:blip r:embed="rId3"/>
          <a:stretch>
            <a:fillRect/>
          </a:stretch>
        </p:blipFill>
        <p:spPr>
          <a:xfrm>
            <a:off x="6096000" y="2851599"/>
            <a:ext cx="5349457" cy="3284240"/>
          </a:xfrm>
          <a:prstGeom prst="rect">
            <a:avLst/>
          </a:prstGeom>
        </p:spPr>
      </p:pic>
    </p:spTree>
    <p:extLst>
      <p:ext uri="{BB962C8B-B14F-4D97-AF65-F5344CB8AC3E}">
        <p14:creationId xmlns:p14="http://schemas.microsoft.com/office/powerpoint/2010/main" val="2480525176"/>
      </p:ext>
    </p:extLst>
  </p:cSld>
  <p:clrMapOvr>
    <a:masterClrMapping/>
  </p:clrMapOvr>
</p:sld>
</file>

<file path=ppt/theme/theme1.xml><?xml version="1.0" encoding="utf-8"?>
<a:theme xmlns:a="http://schemas.openxmlformats.org/drawingml/2006/main" name="Office Theme 2013 - 2022">
  <a:themeElements>
    <a:clrScheme name="GHSP">
      <a:dk1>
        <a:srgbClr val="000000"/>
      </a:dk1>
      <a:lt1>
        <a:srgbClr val="FFFFFF"/>
      </a:lt1>
      <a:dk2>
        <a:srgbClr val="053049"/>
      </a:dk2>
      <a:lt2>
        <a:srgbClr val="BEBEBE"/>
      </a:lt2>
      <a:accent1>
        <a:srgbClr val="14BDF0"/>
      </a:accent1>
      <a:accent2>
        <a:srgbClr val="2F90C0"/>
      </a:accent2>
      <a:accent3>
        <a:srgbClr val="74C042"/>
      </a:accent3>
      <a:accent4>
        <a:srgbClr val="EC1C24"/>
      </a:accent4>
      <a:accent5>
        <a:srgbClr val="F38B1E"/>
      </a:accent5>
      <a:accent6>
        <a:srgbClr val="FFC000"/>
      </a:accent6>
      <a:hlink>
        <a:srgbClr val="14BEF0"/>
      </a:hlink>
      <a:folHlink>
        <a:srgbClr val="2F90C0"/>
      </a:folHlink>
    </a:clrScheme>
    <a:fontScheme name="GHSP">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SP Blank Presentation Template_V1" id="{161BD463-713C-437F-8A46-82652A6F28B0}" vid="{487C3E4D-B060-47E9-9B5E-F69DDCA5B8F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8488c2-e1ae-4cbe-a623-c49d68c505c4">
      <UserInfo>
        <DisplayName>Colby Martin</DisplayName>
        <AccountId>141</AccountId>
        <AccountType/>
      </UserInfo>
      <UserInfo>
        <DisplayName>Andy Hubbard</DisplayName>
        <AccountId>282</AccountId>
        <AccountType/>
      </UserInfo>
    </SharedWithUsers>
    <lcf76f155ced4ddcb4097134ff3c332f xmlns="69b78a8a-548d-4734-af99-18012c001a53">
      <Terms xmlns="http://schemas.microsoft.com/office/infopath/2007/PartnerControls"/>
    </lcf76f155ced4ddcb4097134ff3c332f>
    <TaxCatchAll xmlns="b78488c2-e1ae-4cbe-a623-c49d68c505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C6F742A3E59F419178E7C244C58DC8" ma:contentTypeVersion="16" ma:contentTypeDescription="Create a new document." ma:contentTypeScope="" ma:versionID="58bc2e08f3a70cc325b56384f73e1f2e">
  <xsd:schema xmlns:xsd="http://www.w3.org/2001/XMLSchema" xmlns:xs="http://www.w3.org/2001/XMLSchema" xmlns:p="http://schemas.microsoft.com/office/2006/metadata/properties" xmlns:ns2="69b78a8a-548d-4734-af99-18012c001a53" xmlns:ns3="b78488c2-e1ae-4cbe-a623-c49d68c505c4" targetNamespace="http://schemas.microsoft.com/office/2006/metadata/properties" ma:root="true" ma:fieldsID="beed4550817e8df6a19a29a051dbb209" ns2:_="" ns3:_="">
    <xsd:import namespace="69b78a8a-548d-4734-af99-18012c001a53"/>
    <xsd:import namespace="b78488c2-e1ae-4cbe-a623-c49d68c50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78a8a-548d-4734-af99-18012c001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8f99bc-e9e6-4ffc-80e4-d0e1ffdb65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488c2-e1ae-4cbe-a623-c49d68c505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15a95c-8c3f-4880-a219-af870e51b66f}" ma:internalName="TaxCatchAll" ma:showField="CatchAllData" ma:web="b78488c2-e1ae-4cbe-a623-c49d68c50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461F21-0C81-40AF-9D63-CB27E99C1AE7}">
  <ds:schemaRefs>
    <ds:schemaRef ds:uri="http://schemas.microsoft.com/sharepoint/v3/contenttype/forms"/>
  </ds:schemaRefs>
</ds:datastoreItem>
</file>

<file path=customXml/itemProps2.xml><?xml version="1.0" encoding="utf-8"?>
<ds:datastoreItem xmlns:ds="http://schemas.openxmlformats.org/officeDocument/2006/customXml" ds:itemID="{32D85BBE-9712-4EE2-8D81-896CA7AB82A9}">
  <ds:schemaRefs>
    <ds:schemaRef ds:uri="http://purl.org/dc/terms/"/>
    <ds:schemaRef ds:uri="b78488c2-e1ae-4cbe-a623-c49d68c505c4"/>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documentManagement/types"/>
    <ds:schemaRef ds:uri="69b78a8a-548d-4734-af99-18012c001a5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EB7B478-E8DF-4DD4-B589-890F32F99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78a8a-548d-4734-af99-18012c001a53"/>
    <ds:schemaRef ds:uri="b78488c2-e1ae-4cbe-a623-c49d68c50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GHSP Blank Presentation Template_V1</Template>
  <TotalTime>702</TotalTime>
  <Words>1690</Words>
  <Application>Microsoft Office PowerPoint</Application>
  <PresentationFormat>Widescreen</PresentationFormat>
  <Paragraphs>174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Bahnschrift</vt:lpstr>
      <vt:lpstr>Calibri</vt:lpstr>
      <vt:lpstr>Poppins</vt:lpstr>
      <vt:lpstr>Office Theme 2013 - 2022</vt:lpstr>
      <vt:lpstr>PowerPoint Presentation</vt:lpstr>
      <vt:lpstr>SREA Process Overview</vt:lpstr>
      <vt:lpstr>SREA Process Overview</vt:lpstr>
      <vt:lpstr>SREA/PPAP Submission</vt:lpstr>
      <vt:lpstr>SREA Requirements</vt:lpstr>
      <vt:lpstr>SREA Requirements Example Slides Attached</vt:lpstr>
      <vt:lpstr>Supplier SREA Description</vt:lpstr>
      <vt:lpstr>Supplier SREA Description</vt:lpstr>
      <vt:lpstr>Supplier SREA Description Change Point and Risk Identification</vt:lpstr>
      <vt:lpstr>Supplier SREA Description</vt:lpstr>
      <vt:lpstr>Supplier SREA Description   Validation Plan</vt:lpstr>
      <vt:lpstr>Supplier SREA Description  PV Test Plan</vt:lpstr>
      <vt:lpstr>Supplier SREA Description Customer Base / Approvals</vt:lpstr>
      <vt:lpstr>Supplier SREA Description GHSP Supplier Assessment</vt:lpstr>
      <vt:lpstr>Supplier SREA Description ISO/TS Certificates</vt:lpstr>
      <vt:lpstr>Supplier SREA Description Current Process vs Future Process with Supporting Data</vt:lpstr>
      <vt:lpstr>Supplier SREA Description Updated Process Flow</vt:lpstr>
      <vt:lpstr>Supplier SREA Description Equipment Type</vt:lpstr>
      <vt:lpstr>SREA Description – Current Plant Layout</vt:lpstr>
      <vt:lpstr>SREA Description – Future Plant Layout</vt:lpstr>
      <vt:lpstr>Supplier SREA Description – Updated FMEA</vt:lpstr>
      <vt:lpstr>Supplier SREA Description Updated Control Plan</vt:lpstr>
      <vt:lpstr>Supplier SREA Description  Lot Number Format and Methodology</vt:lpstr>
      <vt:lpstr>Supplier SREA Description Material Certification/Comparison</vt:lpstr>
      <vt:lpstr>Supplier SREA Description Dimensional Plan</vt:lpstr>
      <vt:lpstr>Supplier SREA Description Dimensional Analysis</vt:lpstr>
      <vt:lpstr>Supplier SREA Description GHSP Dimensional Analysis Verification</vt:lpstr>
      <vt:lpstr>Supplier SREA Description Capability Analysis</vt:lpstr>
      <vt:lpstr>Supplier SREA Description Capability Analysis</vt:lpstr>
      <vt:lpstr>Supplier SREA Description Capacity Verification</vt:lpstr>
      <vt:lpstr>Supplier SREA Description MSA/Gage R&amp;R Requirements</vt:lpstr>
      <vt:lpstr>Supplier SREA Description MSA / Gage R&amp;R Requirements</vt:lpstr>
      <vt:lpstr>Supplier SREA Description MSA/Gage R&amp;R Requirements</vt:lpstr>
      <vt:lpstr>Supplier SREA Description Poke Yoke List</vt:lpstr>
      <vt:lpstr>Supplier SREA Description Spare Parts Plan</vt:lpstr>
      <vt:lpstr>Supplier SREA Description</vt:lpstr>
      <vt:lpstr>Supplier SREA Description - Packaging</vt:lpstr>
      <vt:lpstr>Supplier SREA Description Safe Launch/Flawless Launch Plan</vt:lpstr>
      <vt:lpstr>Supplier SREA Description FTT Data (First Time Through)</vt:lpstr>
      <vt:lpstr>Supplier SREA Description FTT Data (First Time Through)</vt:lpstr>
      <vt:lpstr>Supplier SREA Description Detailed Timing Plan</vt:lpstr>
      <vt:lpstr>GHSP Form Change History</vt:lpstr>
    </vt:vector>
  </TitlesOfParts>
  <Company>JSJ Corporation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Balok</dc:creator>
  <cp:lastModifiedBy>Brian Balok</cp:lastModifiedBy>
  <cp:revision>2</cp:revision>
  <dcterms:created xsi:type="dcterms:W3CDTF">2023-11-14T13:54:40Z</dcterms:created>
  <dcterms:modified xsi:type="dcterms:W3CDTF">2023-12-07T18:49:58Z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0x01010076C6F742A3E59F419178E7C244C58DC8</vt:lpwstr>
  </property>
  <property fmtid="{D5CDD505-2E9C-101B-9397-08002B2CF9AE}" pid="3" name="MediaServiceImageTags">
    <vt:lpwstr/>
  </property>
</Properties>
</file>