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BEF0"/>
    <a:srgbClr val="053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8848C-F879-4072-8954-2886E1219885}" v="3" dt="2023-12-04T14:10:59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27"/>
  </p:normalViewPr>
  <p:slideViewPr>
    <p:cSldViewPr snapToGrid="0" snapToObjects="1">
      <p:cViewPr varScale="1">
        <p:scale>
          <a:sx n="180" d="100"/>
          <a:sy n="180" d="100"/>
        </p:scale>
        <p:origin x="28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0" d="100"/>
          <a:sy n="190" d="100"/>
        </p:scale>
        <p:origin x="229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lok" userId="685ccb80-cfa1-454b-99b7-0120cbe7ee01" providerId="ADAL" clId="{0158848C-F879-4072-8954-2886E1219885}"/>
    <pc:docChg chg="modSld">
      <pc:chgData name="Brian Balok" userId="685ccb80-cfa1-454b-99b7-0120cbe7ee01" providerId="ADAL" clId="{0158848C-F879-4072-8954-2886E1219885}" dt="2023-12-05T13:22:06.732" v="8" actId="2711"/>
      <pc:docMkLst>
        <pc:docMk/>
      </pc:docMkLst>
      <pc:sldChg chg="modSp mod">
        <pc:chgData name="Brian Balok" userId="685ccb80-cfa1-454b-99b7-0120cbe7ee01" providerId="ADAL" clId="{0158848C-F879-4072-8954-2886E1219885}" dt="2023-12-04T14:10:15.746" v="0" actId="2711"/>
        <pc:sldMkLst>
          <pc:docMk/>
          <pc:sldMk cId="1478148847" sldId="257"/>
        </pc:sldMkLst>
        <pc:spChg chg="mod">
          <ac:chgData name="Brian Balok" userId="685ccb80-cfa1-454b-99b7-0120cbe7ee01" providerId="ADAL" clId="{0158848C-F879-4072-8954-2886E1219885}" dt="2023-12-04T14:10:15.746" v="0" actId="2711"/>
          <ac:spMkLst>
            <pc:docMk/>
            <pc:sldMk cId="1478148847" sldId="257"/>
            <ac:spMk id="2" creationId="{FDDBE920-3200-3365-08AA-232666203045}"/>
          </ac:spMkLst>
        </pc:spChg>
      </pc:sldChg>
      <pc:sldChg chg="modSp mod">
        <pc:chgData name="Brian Balok" userId="685ccb80-cfa1-454b-99b7-0120cbe7ee01" providerId="ADAL" clId="{0158848C-F879-4072-8954-2886E1219885}" dt="2023-12-04T14:10:29.375" v="1" actId="2711"/>
        <pc:sldMkLst>
          <pc:docMk/>
          <pc:sldMk cId="2133653967" sldId="259"/>
        </pc:sldMkLst>
        <pc:spChg chg="mod">
          <ac:chgData name="Brian Balok" userId="685ccb80-cfa1-454b-99b7-0120cbe7ee01" providerId="ADAL" clId="{0158848C-F879-4072-8954-2886E1219885}" dt="2023-12-04T14:10:29.375" v="1" actId="2711"/>
          <ac:spMkLst>
            <pc:docMk/>
            <pc:sldMk cId="2133653967" sldId="259"/>
            <ac:spMk id="2" creationId="{57CA77CD-4971-1175-214B-2063AB019CE1}"/>
          </ac:spMkLst>
        </pc:spChg>
      </pc:sldChg>
      <pc:sldChg chg="modSp mod">
        <pc:chgData name="Brian Balok" userId="685ccb80-cfa1-454b-99b7-0120cbe7ee01" providerId="ADAL" clId="{0158848C-F879-4072-8954-2886E1219885}" dt="2023-12-05T13:22:06.732" v="8" actId="2711"/>
        <pc:sldMkLst>
          <pc:docMk/>
          <pc:sldMk cId="3111984720" sldId="260"/>
        </pc:sldMkLst>
        <pc:spChg chg="mod">
          <ac:chgData name="Brian Balok" userId="685ccb80-cfa1-454b-99b7-0120cbe7ee01" providerId="ADAL" clId="{0158848C-F879-4072-8954-2886E1219885}" dt="2023-12-05T13:22:06.732" v="8" actId="2711"/>
          <ac:spMkLst>
            <pc:docMk/>
            <pc:sldMk cId="3111984720" sldId="260"/>
            <ac:spMk id="8" creationId="{8D934E6B-23EB-5A84-3378-09B535847824}"/>
          </ac:spMkLst>
        </pc:spChg>
      </pc:sldChg>
      <pc:sldChg chg="modSp mod">
        <pc:chgData name="Brian Balok" userId="685ccb80-cfa1-454b-99b7-0120cbe7ee01" providerId="ADAL" clId="{0158848C-F879-4072-8954-2886E1219885}" dt="2023-12-04T14:10:59.939" v="5" actId="14100"/>
        <pc:sldMkLst>
          <pc:docMk/>
          <pc:sldMk cId="3663048542" sldId="261"/>
        </pc:sldMkLst>
        <pc:spChg chg="mod">
          <ac:chgData name="Brian Balok" userId="685ccb80-cfa1-454b-99b7-0120cbe7ee01" providerId="ADAL" clId="{0158848C-F879-4072-8954-2886E1219885}" dt="2023-12-04T14:10:42.836" v="2" actId="2711"/>
          <ac:spMkLst>
            <pc:docMk/>
            <pc:sldMk cId="3663048542" sldId="261"/>
            <ac:spMk id="4" creationId="{5370DC89-C33D-5571-DBC1-49CE07DD7D1A}"/>
          </ac:spMkLst>
        </pc:spChg>
        <pc:cxnChg chg="mod">
          <ac:chgData name="Brian Balok" userId="685ccb80-cfa1-454b-99b7-0120cbe7ee01" providerId="ADAL" clId="{0158848C-F879-4072-8954-2886E1219885}" dt="2023-12-04T14:10:56.330" v="4" actId="14100"/>
          <ac:cxnSpMkLst>
            <pc:docMk/>
            <pc:sldMk cId="3663048542" sldId="261"/>
            <ac:cxnSpMk id="6" creationId="{1452E8C0-E9F7-182F-29A9-20AD99D16BAD}"/>
          </ac:cxnSpMkLst>
        </pc:cxnChg>
        <pc:cxnChg chg="mod">
          <ac:chgData name="Brian Balok" userId="685ccb80-cfa1-454b-99b7-0120cbe7ee01" providerId="ADAL" clId="{0158848C-F879-4072-8954-2886E1219885}" dt="2023-12-04T14:10:59.939" v="5" actId="14100"/>
          <ac:cxnSpMkLst>
            <pc:docMk/>
            <pc:sldMk cId="3663048542" sldId="261"/>
            <ac:cxnSpMk id="7" creationId="{43EE015B-E80B-34D4-5D53-72442910685A}"/>
          </ac:cxnSpMkLst>
        </pc:cxnChg>
        <pc:cxnChg chg="mod">
          <ac:chgData name="Brian Balok" userId="685ccb80-cfa1-454b-99b7-0120cbe7ee01" providerId="ADAL" clId="{0158848C-F879-4072-8954-2886E1219885}" dt="2023-12-04T14:10:51.141" v="3" actId="14100"/>
          <ac:cxnSpMkLst>
            <pc:docMk/>
            <pc:sldMk cId="3663048542" sldId="261"/>
            <ac:cxnSpMk id="8" creationId="{8419F43A-7735-1C6F-F679-DC8CC18D8F1A}"/>
          </ac:cxnSpMkLst>
        </pc:cxnChg>
      </pc:sldChg>
      <pc:sldChg chg="modSp mod">
        <pc:chgData name="Brian Balok" userId="685ccb80-cfa1-454b-99b7-0120cbe7ee01" providerId="ADAL" clId="{0158848C-F879-4072-8954-2886E1219885}" dt="2023-12-04T14:11:17.959" v="6" actId="2711"/>
        <pc:sldMkLst>
          <pc:docMk/>
          <pc:sldMk cId="1804618516" sldId="264"/>
        </pc:sldMkLst>
        <pc:spChg chg="mod">
          <ac:chgData name="Brian Balok" userId="685ccb80-cfa1-454b-99b7-0120cbe7ee01" providerId="ADAL" clId="{0158848C-F879-4072-8954-2886E1219885}" dt="2023-12-04T14:11:17.959" v="6" actId="2711"/>
          <ac:spMkLst>
            <pc:docMk/>
            <pc:sldMk cId="1804618516" sldId="264"/>
            <ac:spMk id="2" creationId="{C62C273B-6784-7D09-553C-AAD338CC5F98}"/>
          </ac:spMkLst>
        </pc:spChg>
      </pc:sldChg>
      <pc:sldChg chg="modSp mod">
        <pc:chgData name="Brian Balok" userId="685ccb80-cfa1-454b-99b7-0120cbe7ee01" providerId="ADAL" clId="{0158848C-F879-4072-8954-2886E1219885}" dt="2023-12-04T14:11:24.297" v="7" actId="2711"/>
        <pc:sldMkLst>
          <pc:docMk/>
          <pc:sldMk cId="4051054222" sldId="265"/>
        </pc:sldMkLst>
        <pc:spChg chg="mod">
          <ac:chgData name="Brian Balok" userId="685ccb80-cfa1-454b-99b7-0120cbe7ee01" providerId="ADAL" clId="{0158848C-F879-4072-8954-2886E1219885}" dt="2023-12-04T14:11:24.297" v="7" actId="2711"/>
          <ac:spMkLst>
            <pc:docMk/>
            <pc:sldMk cId="4051054222" sldId="265"/>
            <ac:spMk id="2" creationId="{3EE36A7A-52C9-3753-7BED-E8B76F61EC77}"/>
          </ac:spMkLst>
        </pc:spChg>
      </pc:sldChg>
    </pc:docChg>
  </pc:docChgLst>
  <pc:docChgLst>
    <pc:chgData name="Brian Balok" userId="685ccb80-cfa1-454b-99b7-0120cbe7ee01" providerId="ADAL" clId="{40A9CEE0-FDDE-4E14-AEE7-F46F5DE31B6E}"/>
    <pc:docChg chg="undo custSel addSld modSld">
      <pc:chgData name="Brian Balok" userId="685ccb80-cfa1-454b-99b7-0120cbe7ee01" providerId="ADAL" clId="{40A9CEE0-FDDE-4E14-AEE7-F46F5DE31B6E}" dt="2023-11-29T21:09:06.077" v="542" actId="1076"/>
      <pc:docMkLst>
        <pc:docMk/>
      </pc:docMkLst>
      <pc:sldChg chg="addSp delSp modSp mod">
        <pc:chgData name="Brian Balok" userId="685ccb80-cfa1-454b-99b7-0120cbe7ee01" providerId="ADAL" clId="{40A9CEE0-FDDE-4E14-AEE7-F46F5DE31B6E}" dt="2023-11-29T20:55:50.663" v="179" actId="1076"/>
        <pc:sldMkLst>
          <pc:docMk/>
          <pc:sldMk cId="1478148847" sldId="257"/>
        </pc:sldMkLst>
        <pc:spChg chg="mod">
          <ac:chgData name="Brian Balok" userId="685ccb80-cfa1-454b-99b7-0120cbe7ee01" providerId="ADAL" clId="{40A9CEE0-FDDE-4E14-AEE7-F46F5DE31B6E}" dt="2023-11-29T20:52:46.507" v="29" actId="20577"/>
          <ac:spMkLst>
            <pc:docMk/>
            <pc:sldMk cId="1478148847" sldId="257"/>
            <ac:spMk id="2" creationId="{FDDBE920-3200-3365-08AA-232666203045}"/>
          </ac:spMkLst>
        </pc:spChg>
        <pc:spChg chg="del">
          <ac:chgData name="Brian Balok" userId="685ccb80-cfa1-454b-99b7-0120cbe7ee01" providerId="ADAL" clId="{40A9CEE0-FDDE-4E14-AEE7-F46F5DE31B6E}" dt="2023-11-29T20:53:12.571" v="30" actId="478"/>
          <ac:spMkLst>
            <pc:docMk/>
            <pc:sldMk cId="1478148847" sldId="257"/>
            <ac:spMk id="3" creationId="{9E9031B5-44C3-508C-EFB0-4D11EFC89C4E}"/>
          </ac:spMkLst>
        </pc:spChg>
        <pc:spChg chg="add mod">
          <ac:chgData name="Brian Balok" userId="685ccb80-cfa1-454b-99b7-0120cbe7ee01" providerId="ADAL" clId="{40A9CEE0-FDDE-4E14-AEE7-F46F5DE31B6E}" dt="2023-11-29T20:54:08.239" v="42" actId="1076"/>
          <ac:spMkLst>
            <pc:docMk/>
            <pc:sldMk cId="1478148847" sldId="257"/>
            <ac:spMk id="4" creationId="{107FB989-0775-1978-18CE-98434CE6C605}"/>
          </ac:spMkLst>
        </pc:spChg>
        <pc:spChg chg="add del mod">
          <ac:chgData name="Brian Balok" userId="685ccb80-cfa1-454b-99b7-0120cbe7ee01" providerId="ADAL" clId="{40A9CEE0-FDDE-4E14-AEE7-F46F5DE31B6E}" dt="2023-11-29T20:53:14.404" v="33" actId="478"/>
          <ac:spMkLst>
            <pc:docMk/>
            <pc:sldMk cId="1478148847" sldId="257"/>
            <ac:spMk id="5" creationId="{78E339F1-8D13-155A-692D-082CDED53C24}"/>
          </ac:spMkLst>
        </pc:spChg>
        <pc:spChg chg="add mod">
          <ac:chgData name="Brian Balok" userId="685ccb80-cfa1-454b-99b7-0120cbe7ee01" providerId="ADAL" clId="{40A9CEE0-FDDE-4E14-AEE7-F46F5DE31B6E}" dt="2023-11-29T20:55:50.663" v="179" actId="1076"/>
          <ac:spMkLst>
            <pc:docMk/>
            <pc:sldMk cId="1478148847" sldId="257"/>
            <ac:spMk id="6" creationId="{39408422-955D-2A77-CE44-89468548CEA6}"/>
          </ac:spMkLst>
        </pc:spChg>
      </pc:sldChg>
      <pc:sldChg chg="addSp delSp modSp mod">
        <pc:chgData name="Brian Balok" userId="685ccb80-cfa1-454b-99b7-0120cbe7ee01" providerId="ADAL" clId="{40A9CEE0-FDDE-4E14-AEE7-F46F5DE31B6E}" dt="2023-11-29T20:57:08.579" v="226" actId="1076"/>
        <pc:sldMkLst>
          <pc:docMk/>
          <pc:sldMk cId="2941672395" sldId="258"/>
        </pc:sldMkLst>
        <pc:spChg chg="mod">
          <ac:chgData name="Brian Balok" userId="685ccb80-cfa1-454b-99b7-0120cbe7ee01" providerId="ADAL" clId="{40A9CEE0-FDDE-4E14-AEE7-F46F5DE31B6E}" dt="2023-11-29T20:56:11.882" v="212" actId="2711"/>
          <ac:spMkLst>
            <pc:docMk/>
            <pc:sldMk cId="2941672395" sldId="258"/>
            <ac:spMk id="2" creationId="{57CA77CD-4971-1175-214B-2063AB019CE1}"/>
          </ac:spMkLst>
        </pc:spChg>
        <pc:spChg chg="del">
          <ac:chgData name="Brian Balok" userId="685ccb80-cfa1-454b-99b7-0120cbe7ee01" providerId="ADAL" clId="{40A9CEE0-FDDE-4E14-AEE7-F46F5DE31B6E}" dt="2023-11-29T20:56:14.805" v="213" actId="478"/>
          <ac:spMkLst>
            <pc:docMk/>
            <pc:sldMk cId="2941672395" sldId="258"/>
            <ac:spMk id="3" creationId="{2A646ADE-9177-B7E2-1143-2363B01BAB3A}"/>
          </ac:spMkLst>
        </pc:spChg>
        <pc:spChg chg="add mod">
          <ac:chgData name="Brian Balok" userId="685ccb80-cfa1-454b-99b7-0120cbe7ee01" providerId="ADAL" clId="{40A9CEE0-FDDE-4E14-AEE7-F46F5DE31B6E}" dt="2023-11-29T20:57:08.579" v="226" actId="1076"/>
          <ac:spMkLst>
            <pc:docMk/>
            <pc:sldMk cId="2941672395" sldId="258"/>
            <ac:spMk id="5" creationId="{18402154-EB55-D90F-2118-6F984E431928}"/>
          </ac:spMkLst>
        </pc:spChg>
        <pc:picChg chg="add mod">
          <ac:chgData name="Brian Balok" userId="685ccb80-cfa1-454b-99b7-0120cbe7ee01" providerId="ADAL" clId="{40A9CEE0-FDDE-4E14-AEE7-F46F5DE31B6E}" dt="2023-11-29T20:56:27.586" v="217" actId="1076"/>
          <ac:picMkLst>
            <pc:docMk/>
            <pc:sldMk cId="2941672395" sldId="258"/>
            <ac:picMk id="4" creationId="{22CCD092-7390-B74E-447A-C95816B18945}"/>
          </ac:picMkLst>
        </pc:picChg>
      </pc:sldChg>
      <pc:sldChg chg="addSp delSp modSp mod">
        <pc:chgData name="Brian Balok" userId="685ccb80-cfa1-454b-99b7-0120cbe7ee01" providerId="ADAL" clId="{40A9CEE0-FDDE-4E14-AEE7-F46F5DE31B6E}" dt="2023-11-29T20:59:03.275" v="275" actId="1076"/>
        <pc:sldMkLst>
          <pc:docMk/>
          <pc:sldMk cId="2133653967" sldId="259"/>
        </pc:sldMkLst>
        <pc:spChg chg="mod">
          <ac:chgData name="Brian Balok" userId="685ccb80-cfa1-454b-99b7-0120cbe7ee01" providerId="ADAL" clId="{40A9CEE0-FDDE-4E14-AEE7-F46F5DE31B6E}" dt="2023-11-29T20:57:34.307" v="256" actId="20577"/>
          <ac:spMkLst>
            <pc:docMk/>
            <pc:sldMk cId="2133653967" sldId="259"/>
            <ac:spMk id="2" creationId="{57CA77CD-4971-1175-214B-2063AB019CE1}"/>
          </ac:spMkLst>
        </pc:spChg>
        <pc:spChg chg="del">
          <ac:chgData name="Brian Balok" userId="685ccb80-cfa1-454b-99b7-0120cbe7ee01" providerId="ADAL" clId="{40A9CEE0-FDDE-4E14-AEE7-F46F5DE31B6E}" dt="2023-11-29T20:57:37.821" v="257" actId="478"/>
          <ac:spMkLst>
            <pc:docMk/>
            <pc:sldMk cId="2133653967" sldId="259"/>
            <ac:spMk id="3" creationId="{2A646ADE-9177-B7E2-1143-2363B01BAB3A}"/>
          </ac:spMkLst>
        </pc:spChg>
        <pc:spChg chg="add mod">
          <ac:chgData name="Brian Balok" userId="685ccb80-cfa1-454b-99b7-0120cbe7ee01" providerId="ADAL" clId="{40A9CEE0-FDDE-4E14-AEE7-F46F5DE31B6E}" dt="2023-11-29T20:59:03.275" v="275" actId="1076"/>
          <ac:spMkLst>
            <pc:docMk/>
            <pc:sldMk cId="2133653967" sldId="259"/>
            <ac:spMk id="4" creationId="{4507DAE5-86EE-DCCF-B788-BAA045559C7C}"/>
          </ac:spMkLst>
        </pc:spChg>
        <pc:spChg chg="add mod">
          <ac:chgData name="Brian Balok" userId="685ccb80-cfa1-454b-99b7-0120cbe7ee01" providerId="ADAL" clId="{40A9CEE0-FDDE-4E14-AEE7-F46F5DE31B6E}" dt="2023-11-29T20:59:03.275" v="275" actId="1076"/>
          <ac:spMkLst>
            <pc:docMk/>
            <pc:sldMk cId="2133653967" sldId="259"/>
            <ac:spMk id="7" creationId="{68D258D4-302B-CA34-C2A7-82737B1DD4F5}"/>
          </ac:spMkLst>
        </pc:spChg>
        <pc:picChg chg="add mod">
          <ac:chgData name="Brian Balok" userId="685ccb80-cfa1-454b-99b7-0120cbe7ee01" providerId="ADAL" clId="{40A9CEE0-FDDE-4E14-AEE7-F46F5DE31B6E}" dt="2023-11-29T20:59:03.275" v="275" actId="1076"/>
          <ac:picMkLst>
            <pc:docMk/>
            <pc:sldMk cId="2133653967" sldId="259"/>
            <ac:picMk id="5" creationId="{E061C7DA-60D1-ABA2-8DC4-FDC1ABDDC51E}"/>
          </ac:picMkLst>
        </pc:picChg>
        <pc:cxnChg chg="add mod">
          <ac:chgData name="Brian Balok" userId="685ccb80-cfa1-454b-99b7-0120cbe7ee01" providerId="ADAL" clId="{40A9CEE0-FDDE-4E14-AEE7-F46F5DE31B6E}" dt="2023-11-29T20:59:03.275" v="275" actId="1076"/>
          <ac:cxnSpMkLst>
            <pc:docMk/>
            <pc:sldMk cId="2133653967" sldId="259"/>
            <ac:cxnSpMk id="6" creationId="{ABFB57FD-C35E-3702-1C31-D8CCDD84A420}"/>
          </ac:cxnSpMkLst>
        </pc:cxnChg>
      </pc:sldChg>
      <pc:sldChg chg="addSp delSp modSp new mod">
        <pc:chgData name="Brian Balok" userId="685ccb80-cfa1-454b-99b7-0120cbe7ee01" providerId="ADAL" clId="{40A9CEE0-FDDE-4E14-AEE7-F46F5DE31B6E}" dt="2023-11-29T21:00:47.681" v="317" actId="478"/>
        <pc:sldMkLst>
          <pc:docMk/>
          <pc:sldMk cId="3111984720" sldId="260"/>
        </pc:sldMkLst>
        <pc:spChg chg="mod">
          <ac:chgData name="Brian Balok" userId="685ccb80-cfa1-454b-99b7-0120cbe7ee01" providerId="ADAL" clId="{40A9CEE0-FDDE-4E14-AEE7-F46F5DE31B6E}" dt="2023-11-29T20:59:37.481" v="303" actId="2711"/>
          <ac:spMkLst>
            <pc:docMk/>
            <pc:sldMk cId="3111984720" sldId="260"/>
            <ac:spMk id="2" creationId="{0AEA4BC6-47DB-59C2-B6E6-52262BD10BDC}"/>
          </ac:spMkLst>
        </pc:spChg>
        <pc:spChg chg="del">
          <ac:chgData name="Brian Balok" userId="685ccb80-cfa1-454b-99b7-0120cbe7ee01" providerId="ADAL" clId="{40A9CEE0-FDDE-4E14-AEE7-F46F5DE31B6E}" dt="2023-11-29T20:59:44.719" v="304" actId="478"/>
          <ac:spMkLst>
            <pc:docMk/>
            <pc:sldMk cId="3111984720" sldId="260"/>
            <ac:spMk id="3" creationId="{E345EDF3-A47F-5483-7BC2-14AE5F866368}"/>
          </ac:spMkLst>
        </pc:spChg>
        <pc:spChg chg="add mod">
          <ac:chgData name="Brian Balok" userId="685ccb80-cfa1-454b-99b7-0120cbe7ee01" providerId="ADAL" clId="{40A9CEE0-FDDE-4E14-AEE7-F46F5DE31B6E}" dt="2023-11-29T21:00:17.174" v="311" actId="14100"/>
          <ac:spMkLst>
            <pc:docMk/>
            <pc:sldMk cId="3111984720" sldId="260"/>
            <ac:spMk id="7" creationId="{3FF9A1EC-20C0-34BA-D353-F8901BF6D51B}"/>
          </ac:spMkLst>
        </pc:spChg>
        <pc:spChg chg="add mod">
          <ac:chgData name="Brian Balok" userId="685ccb80-cfa1-454b-99b7-0120cbe7ee01" providerId="ADAL" clId="{40A9CEE0-FDDE-4E14-AEE7-F46F5DE31B6E}" dt="2023-11-29T21:00:33.169" v="314" actId="1076"/>
          <ac:spMkLst>
            <pc:docMk/>
            <pc:sldMk cId="3111984720" sldId="260"/>
            <ac:spMk id="8" creationId="{8D934E6B-23EB-5A84-3378-09B535847824}"/>
          </ac:spMkLst>
        </pc:spChg>
        <pc:spChg chg="add del mod">
          <ac:chgData name="Brian Balok" userId="685ccb80-cfa1-454b-99b7-0120cbe7ee01" providerId="ADAL" clId="{40A9CEE0-FDDE-4E14-AEE7-F46F5DE31B6E}" dt="2023-11-29T21:00:47.681" v="317" actId="478"/>
          <ac:spMkLst>
            <pc:docMk/>
            <pc:sldMk cId="3111984720" sldId="260"/>
            <ac:spMk id="9" creationId="{64E12A9B-4C6D-BBB6-CF9C-2FFF5BF0F52D}"/>
          </ac:spMkLst>
        </pc:spChg>
        <pc:picChg chg="add mod">
          <ac:chgData name="Brian Balok" userId="685ccb80-cfa1-454b-99b7-0120cbe7ee01" providerId="ADAL" clId="{40A9CEE0-FDDE-4E14-AEE7-F46F5DE31B6E}" dt="2023-11-29T20:59:53.228" v="307" actId="1076"/>
          <ac:picMkLst>
            <pc:docMk/>
            <pc:sldMk cId="3111984720" sldId="260"/>
            <ac:picMk id="4" creationId="{9730759A-0E54-0D83-9DCE-D7B13EFC884F}"/>
          </ac:picMkLst>
        </pc:picChg>
        <pc:cxnChg chg="add mod">
          <ac:chgData name="Brian Balok" userId="685ccb80-cfa1-454b-99b7-0120cbe7ee01" providerId="ADAL" clId="{40A9CEE0-FDDE-4E14-AEE7-F46F5DE31B6E}" dt="2023-11-29T21:00:38.876" v="315" actId="14100"/>
          <ac:cxnSpMkLst>
            <pc:docMk/>
            <pc:sldMk cId="3111984720" sldId="260"/>
            <ac:cxnSpMk id="5" creationId="{04EE9E5E-DC65-96C2-E868-AA46D2A04F82}"/>
          </ac:cxnSpMkLst>
        </pc:cxnChg>
      </pc:sldChg>
      <pc:sldChg chg="addSp delSp modSp new mod">
        <pc:chgData name="Brian Balok" userId="685ccb80-cfa1-454b-99b7-0120cbe7ee01" providerId="ADAL" clId="{40A9CEE0-FDDE-4E14-AEE7-F46F5DE31B6E}" dt="2023-11-29T21:03:31.331" v="371" actId="14100"/>
        <pc:sldMkLst>
          <pc:docMk/>
          <pc:sldMk cId="3663048542" sldId="261"/>
        </pc:sldMkLst>
        <pc:spChg chg="mod">
          <ac:chgData name="Brian Balok" userId="685ccb80-cfa1-454b-99b7-0120cbe7ee01" providerId="ADAL" clId="{40A9CEE0-FDDE-4E14-AEE7-F46F5DE31B6E}" dt="2023-11-29T21:01:14.079" v="349" actId="2711"/>
          <ac:spMkLst>
            <pc:docMk/>
            <pc:sldMk cId="3663048542" sldId="261"/>
            <ac:spMk id="2" creationId="{E32CE385-CEE2-D5F5-3BF3-C4CCCBAEAE56}"/>
          </ac:spMkLst>
        </pc:spChg>
        <pc:spChg chg="del">
          <ac:chgData name="Brian Balok" userId="685ccb80-cfa1-454b-99b7-0120cbe7ee01" providerId="ADAL" clId="{40A9CEE0-FDDE-4E14-AEE7-F46F5DE31B6E}" dt="2023-11-29T21:01:16.592" v="350" actId="478"/>
          <ac:spMkLst>
            <pc:docMk/>
            <pc:sldMk cId="3663048542" sldId="261"/>
            <ac:spMk id="3" creationId="{7E1750E8-BC54-CF14-0B3F-0C722D3CB65A}"/>
          </ac:spMkLst>
        </pc:spChg>
        <pc:spChg chg="add mod">
          <ac:chgData name="Brian Balok" userId="685ccb80-cfa1-454b-99b7-0120cbe7ee01" providerId="ADAL" clId="{40A9CEE0-FDDE-4E14-AEE7-F46F5DE31B6E}" dt="2023-11-29T21:03:31.331" v="371" actId="14100"/>
          <ac:spMkLst>
            <pc:docMk/>
            <pc:sldMk cId="3663048542" sldId="261"/>
            <ac:spMk id="4" creationId="{5370DC89-C33D-5571-DBC1-49CE07DD7D1A}"/>
          </ac:spMkLst>
        </pc:spChg>
        <pc:spChg chg="add mod">
          <ac:chgData name="Brian Balok" userId="685ccb80-cfa1-454b-99b7-0120cbe7ee01" providerId="ADAL" clId="{40A9CEE0-FDDE-4E14-AEE7-F46F5DE31B6E}" dt="2023-11-29T21:02:23.542" v="362" actId="14100"/>
          <ac:spMkLst>
            <pc:docMk/>
            <pc:sldMk cId="3663048542" sldId="261"/>
            <ac:spMk id="9" creationId="{A5F8A584-E79B-477D-876A-35B0704C40DE}"/>
          </ac:spMkLst>
        </pc:spChg>
        <pc:spChg chg="add mod">
          <ac:chgData name="Brian Balok" userId="685ccb80-cfa1-454b-99b7-0120cbe7ee01" providerId="ADAL" clId="{40A9CEE0-FDDE-4E14-AEE7-F46F5DE31B6E}" dt="2023-11-29T21:02:33.705" v="363" actId="1076"/>
          <ac:spMkLst>
            <pc:docMk/>
            <pc:sldMk cId="3663048542" sldId="261"/>
            <ac:spMk id="10" creationId="{2A587EF0-80EA-1F13-6DE9-10463A62A20D}"/>
          </ac:spMkLst>
        </pc:spChg>
        <pc:spChg chg="add mod">
          <ac:chgData name="Brian Balok" userId="685ccb80-cfa1-454b-99b7-0120cbe7ee01" providerId="ADAL" clId="{40A9CEE0-FDDE-4E14-AEE7-F46F5DE31B6E}" dt="2023-11-29T21:02:06.385" v="359" actId="1076"/>
          <ac:spMkLst>
            <pc:docMk/>
            <pc:sldMk cId="3663048542" sldId="261"/>
            <ac:spMk id="11" creationId="{FA486B6E-8398-FB23-3468-96663C4951AC}"/>
          </ac:spMkLst>
        </pc:spChg>
        <pc:picChg chg="add mod">
          <ac:chgData name="Brian Balok" userId="685ccb80-cfa1-454b-99b7-0120cbe7ee01" providerId="ADAL" clId="{40A9CEE0-FDDE-4E14-AEE7-F46F5DE31B6E}" dt="2023-11-29T21:01:33.430" v="353" actId="1076"/>
          <ac:picMkLst>
            <pc:docMk/>
            <pc:sldMk cId="3663048542" sldId="261"/>
            <ac:picMk id="5" creationId="{B24DE73A-8F25-DC23-2D5C-30B84AB69D38}"/>
          </ac:picMkLst>
        </pc:picChg>
        <pc:cxnChg chg="add mod">
          <ac:chgData name="Brian Balok" userId="685ccb80-cfa1-454b-99b7-0120cbe7ee01" providerId="ADAL" clId="{40A9CEE0-FDDE-4E14-AEE7-F46F5DE31B6E}" dt="2023-11-29T21:03:04.875" v="368" actId="14100"/>
          <ac:cxnSpMkLst>
            <pc:docMk/>
            <pc:sldMk cId="3663048542" sldId="261"/>
            <ac:cxnSpMk id="6" creationId="{1452E8C0-E9F7-182F-29A9-20AD99D16BAD}"/>
          </ac:cxnSpMkLst>
        </pc:cxnChg>
        <pc:cxnChg chg="add mod">
          <ac:chgData name="Brian Balok" userId="685ccb80-cfa1-454b-99b7-0120cbe7ee01" providerId="ADAL" clId="{40A9CEE0-FDDE-4E14-AEE7-F46F5DE31B6E}" dt="2023-11-29T21:02:44.261" v="365" actId="14100"/>
          <ac:cxnSpMkLst>
            <pc:docMk/>
            <pc:sldMk cId="3663048542" sldId="261"/>
            <ac:cxnSpMk id="7" creationId="{43EE015B-E80B-34D4-5D53-72442910685A}"/>
          </ac:cxnSpMkLst>
        </pc:cxnChg>
        <pc:cxnChg chg="add mod">
          <ac:chgData name="Brian Balok" userId="685ccb80-cfa1-454b-99b7-0120cbe7ee01" providerId="ADAL" clId="{40A9CEE0-FDDE-4E14-AEE7-F46F5DE31B6E}" dt="2023-11-29T21:03:22.966" v="370" actId="14100"/>
          <ac:cxnSpMkLst>
            <pc:docMk/>
            <pc:sldMk cId="3663048542" sldId="261"/>
            <ac:cxnSpMk id="8" creationId="{8419F43A-7735-1C6F-F679-DC8CC18D8F1A}"/>
          </ac:cxnSpMkLst>
        </pc:cxnChg>
      </pc:sldChg>
      <pc:sldChg chg="addSp delSp modSp new mod">
        <pc:chgData name="Brian Balok" userId="685ccb80-cfa1-454b-99b7-0120cbe7ee01" providerId="ADAL" clId="{40A9CEE0-FDDE-4E14-AEE7-F46F5DE31B6E}" dt="2023-11-29T21:05:16.118" v="421" actId="14100"/>
        <pc:sldMkLst>
          <pc:docMk/>
          <pc:sldMk cId="3295093682" sldId="262"/>
        </pc:sldMkLst>
        <pc:spChg chg="mod">
          <ac:chgData name="Brian Balok" userId="685ccb80-cfa1-454b-99b7-0120cbe7ee01" providerId="ADAL" clId="{40A9CEE0-FDDE-4E14-AEE7-F46F5DE31B6E}" dt="2023-11-29T21:04:15.220" v="403" actId="2711"/>
          <ac:spMkLst>
            <pc:docMk/>
            <pc:sldMk cId="3295093682" sldId="262"/>
            <ac:spMk id="2" creationId="{2A5C5B95-4D1B-E87B-6E0B-455196B9AD70}"/>
          </ac:spMkLst>
        </pc:spChg>
        <pc:spChg chg="del">
          <ac:chgData name="Brian Balok" userId="685ccb80-cfa1-454b-99b7-0120cbe7ee01" providerId="ADAL" clId="{40A9CEE0-FDDE-4E14-AEE7-F46F5DE31B6E}" dt="2023-11-29T21:04:18.362" v="404" actId="478"/>
          <ac:spMkLst>
            <pc:docMk/>
            <pc:sldMk cId="3295093682" sldId="262"/>
            <ac:spMk id="3" creationId="{34464974-0098-42A9-346D-B50D089C6940}"/>
          </ac:spMkLst>
        </pc:spChg>
        <pc:spChg chg="add mod">
          <ac:chgData name="Brian Balok" userId="685ccb80-cfa1-454b-99b7-0120cbe7ee01" providerId="ADAL" clId="{40A9CEE0-FDDE-4E14-AEE7-F46F5DE31B6E}" dt="2023-11-29T21:05:11.848" v="420" actId="5793"/>
          <ac:spMkLst>
            <pc:docMk/>
            <pc:sldMk cId="3295093682" sldId="262"/>
            <ac:spMk id="4" creationId="{42B4F066-414D-F735-9A26-75F660D4C10F}"/>
          </ac:spMkLst>
        </pc:spChg>
        <pc:picChg chg="add mod">
          <ac:chgData name="Brian Balok" userId="685ccb80-cfa1-454b-99b7-0120cbe7ee01" providerId="ADAL" clId="{40A9CEE0-FDDE-4E14-AEE7-F46F5DE31B6E}" dt="2023-11-29T21:04:38.664" v="411" actId="1076"/>
          <ac:picMkLst>
            <pc:docMk/>
            <pc:sldMk cId="3295093682" sldId="262"/>
            <ac:picMk id="5" creationId="{CB370CA6-94EE-38B8-CABE-5603E4EC0AEE}"/>
          </ac:picMkLst>
        </pc:picChg>
        <pc:picChg chg="add mod">
          <ac:chgData name="Brian Balok" userId="685ccb80-cfa1-454b-99b7-0120cbe7ee01" providerId="ADAL" clId="{40A9CEE0-FDDE-4E14-AEE7-F46F5DE31B6E}" dt="2023-11-29T21:05:16.118" v="421" actId="14100"/>
          <ac:picMkLst>
            <pc:docMk/>
            <pc:sldMk cId="3295093682" sldId="262"/>
            <ac:picMk id="6" creationId="{0CFD09DE-0504-5F24-57F6-4F9FC284B56E}"/>
          </ac:picMkLst>
        </pc:picChg>
      </pc:sldChg>
      <pc:sldChg chg="addSp delSp modSp new mod">
        <pc:chgData name="Brian Balok" userId="685ccb80-cfa1-454b-99b7-0120cbe7ee01" providerId="ADAL" clId="{40A9CEE0-FDDE-4E14-AEE7-F46F5DE31B6E}" dt="2023-11-29T21:06:43.123" v="467" actId="1076"/>
        <pc:sldMkLst>
          <pc:docMk/>
          <pc:sldMk cId="4114364064" sldId="263"/>
        </pc:sldMkLst>
        <pc:spChg chg="mod">
          <ac:chgData name="Brian Balok" userId="685ccb80-cfa1-454b-99b7-0120cbe7ee01" providerId="ADAL" clId="{40A9CEE0-FDDE-4E14-AEE7-F46F5DE31B6E}" dt="2023-11-29T21:05:56.471" v="449" actId="2711"/>
          <ac:spMkLst>
            <pc:docMk/>
            <pc:sldMk cId="4114364064" sldId="263"/>
            <ac:spMk id="2" creationId="{1526050E-D789-18D6-6E67-588E2F718675}"/>
          </ac:spMkLst>
        </pc:spChg>
        <pc:spChg chg="del">
          <ac:chgData name="Brian Balok" userId="685ccb80-cfa1-454b-99b7-0120cbe7ee01" providerId="ADAL" clId="{40A9CEE0-FDDE-4E14-AEE7-F46F5DE31B6E}" dt="2023-11-29T21:06:05.630" v="450" actId="478"/>
          <ac:spMkLst>
            <pc:docMk/>
            <pc:sldMk cId="4114364064" sldId="263"/>
            <ac:spMk id="3" creationId="{B4FE5269-8957-CEB1-5E1B-21CC18744D38}"/>
          </ac:spMkLst>
        </pc:spChg>
        <pc:spChg chg="add mod">
          <ac:chgData name="Brian Balok" userId="685ccb80-cfa1-454b-99b7-0120cbe7ee01" providerId="ADAL" clId="{40A9CEE0-FDDE-4E14-AEE7-F46F5DE31B6E}" dt="2023-11-29T21:06:43.123" v="467" actId="1076"/>
          <ac:spMkLst>
            <pc:docMk/>
            <pc:sldMk cId="4114364064" sldId="263"/>
            <ac:spMk id="4" creationId="{DA58453F-FD48-F5C1-501B-2A4E0BE340C0}"/>
          </ac:spMkLst>
        </pc:spChg>
      </pc:sldChg>
      <pc:sldChg chg="addSp delSp modSp new mod">
        <pc:chgData name="Brian Balok" userId="685ccb80-cfa1-454b-99b7-0120cbe7ee01" providerId="ADAL" clId="{40A9CEE0-FDDE-4E14-AEE7-F46F5DE31B6E}" dt="2023-11-29T21:07:57.905" v="504" actId="1076"/>
        <pc:sldMkLst>
          <pc:docMk/>
          <pc:sldMk cId="1804618516" sldId="264"/>
        </pc:sldMkLst>
        <pc:spChg chg="mod">
          <ac:chgData name="Brian Balok" userId="685ccb80-cfa1-454b-99b7-0120cbe7ee01" providerId="ADAL" clId="{40A9CEE0-FDDE-4E14-AEE7-F46F5DE31B6E}" dt="2023-11-29T21:07:05.974" v="494" actId="20577"/>
          <ac:spMkLst>
            <pc:docMk/>
            <pc:sldMk cId="1804618516" sldId="264"/>
            <ac:spMk id="2" creationId="{C62C273B-6784-7D09-553C-AAD338CC5F98}"/>
          </ac:spMkLst>
        </pc:spChg>
        <pc:spChg chg="del">
          <ac:chgData name="Brian Balok" userId="685ccb80-cfa1-454b-99b7-0120cbe7ee01" providerId="ADAL" clId="{40A9CEE0-FDDE-4E14-AEE7-F46F5DE31B6E}" dt="2023-11-29T21:07:09.040" v="495" actId="478"/>
          <ac:spMkLst>
            <pc:docMk/>
            <pc:sldMk cId="1804618516" sldId="264"/>
            <ac:spMk id="3" creationId="{50D8E68C-1B79-5A41-4AB4-BB596E7AD836}"/>
          </ac:spMkLst>
        </pc:spChg>
        <pc:spChg chg="add mod">
          <ac:chgData name="Brian Balok" userId="685ccb80-cfa1-454b-99b7-0120cbe7ee01" providerId="ADAL" clId="{40A9CEE0-FDDE-4E14-AEE7-F46F5DE31B6E}" dt="2023-11-29T21:07:57.905" v="504" actId="1076"/>
          <ac:spMkLst>
            <pc:docMk/>
            <pc:sldMk cId="1804618516" sldId="264"/>
            <ac:spMk id="4" creationId="{92635D9A-635D-FEEA-50D8-0A366100E2C3}"/>
          </ac:spMkLst>
        </pc:spChg>
        <pc:picChg chg="add mod">
          <ac:chgData name="Brian Balok" userId="685ccb80-cfa1-454b-99b7-0120cbe7ee01" providerId="ADAL" clId="{40A9CEE0-FDDE-4E14-AEE7-F46F5DE31B6E}" dt="2023-11-29T21:07:24.905" v="499" actId="1076"/>
          <ac:picMkLst>
            <pc:docMk/>
            <pc:sldMk cId="1804618516" sldId="264"/>
            <ac:picMk id="5" creationId="{02FF81B5-39F9-D4A0-C060-1A34CF305892}"/>
          </ac:picMkLst>
        </pc:picChg>
      </pc:sldChg>
      <pc:sldChg chg="addSp delSp modSp new mod">
        <pc:chgData name="Brian Balok" userId="685ccb80-cfa1-454b-99b7-0120cbe7ee01" providerId="ADAL" clId="{40A9CEE0-FDDE-4E14-AEE7-F46F5DE31B6E}" dt="2023-11-29T21:09:06.077" v="542" actId="1076"/>
        <pc:sldMkLst>
          <pc:docMk/>
          <pc:sldMk cId="4051054222" sldId="265"/>
        </pc:sldMkLst>
        <pc:spChg chg="mod">
          <ac:chgData name="Brian Balok" userId="685ccb80-cfa1-454b-99b7-0120cbe7ee01" providerId="ADAL" clId="{40A9CEE0-FDDE-4E14-AEE7-F46F5DE31B6E}" dt="2023-11-29T21:08:26.877" v="531" actId="20577"/>
          <ac:spMkLst>
            <pc:docMk/>
            <pc:sldMk cId="4051054222" sldId="265"/>
            <ac:spMk id="2" creationId="{3EE36A7A-52C9-3753-7BED-E8B76F61EC77}"/>
          </ac:spMkLst>
        </pc:spChg>
        <pc:spChg chg="del">
          <ac:chgData name="Brian Balok" userId="685ccb80-cfa1-454b-99b7-0120cbe7ee01" providerId="ADAL" clId="{40A9CEE0-FDDE-4E14-AEE7-F46F5DE31B6E}" dt="2023-11-29T21:08:31.229" v="532" actId="478"/>
          <ac:spMkLst>
            <pc:docMk/>
            <pc:sldMk cId="4051054222" sldId="265"/>
            <ac:spMk id="3" creationId="{F3C14AC9-C984-AB9D-9948-CDB887343978}"/>
          </ac:spMkLst>
        </pc:spChg>
        <pc:spChg chg="add mod">
          <ac:chgData name="Brian Balok" userId="685ccb80-cfa1-454b-99b7-0120cbe7ee01" providerId="ADAL" clId="{40A9CEE0-FDDE-4E14-AEE7-F46F5DE31B6E}" dt="2023-11-29T21:09:03.351" v="541" actId="14100"/>
          <ac:spMkLst>
            <pc:docMk/>
            <pc:sldMk cId="4051054222" sldId="265"/>
            <ac:spMk id="4" creationId="{0CC322FC-8F67-4E89-8FBF-5928F32F9A1C}"/>
          </ac:spMkLst>
        </pc:spChg>
        <pc:picChg chg="add mod">
          <ac:chgData name="Brian Balok" userId="685ccb80-cfa1-454b-99b7-0120cbe7ee01" providerId="ADAL" clId="{40A9CEE0-FDDE-4E14-AEE7-F46F5DE31B6E}" dt="2023-11-29T21:08:47.373" v="537" actId="1076"/>
          <ac:picMkLst>
            <pc:docMk/>
            <pc:sldMk cId="4051054222" sldId="265"/>
            <ac:picMk id="5" creationId="{707676E5-E757-DF83-2B3E-CD804CE1BAFE}"/>
          </ac:picMkLst>
        </pc:picChg>
        <pc:picChg chg="add mod">
          <ac:chgData name="Brian Balok" userId="685ccb80-cfa1-454b-99b7-0120cbe7ee01" providerId="ADAL" clId="{40A9CEE0-FDDE-4E14-AEE7-F46F5DE31B6E}" dt="2023-11-29T21:09:06.077" v="542" actId="1076"/>
          <ac:picMkLst>
            <pc:docMk/>
            <pc:sldMk cId="4051054222" sldId="265"/>
            <ac:picMk id="6" creationId="{AB2B437F-FAEC-28A8-2FE4-6507C79FF73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BF55A-28E9-7F49-B3B2-2C3DDBCE85B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A6D6-A4B5-3946-9B84-D1B7E7EBC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irplane&#10;&#10;Description automatically generated">
            <a:extLst>
              <a:ext uri="{FF2B5EF4-FFF2-40B4-BE49-F238E27FC236}">
                <a16:creationId xmlns:a16="http://schemas.microsoft.com/office/drawing/2014/main" id="{1CB4696F-00E8-F81A-DE44-8E43CBEB5C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4"/>
            <a:ext cx="12192000" cy="685657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17FFB0-63F9-CA65-0E02-6E0C1B5E3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940"/>
            <a:ext cx="9144000" cy="52790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4F55C-25B2-4EDD-5783-27FDA524F6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02" y="2224556"/>
            <a:ext cx="6292995" cy="16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6962-AD7F-5592-C8DD-2BC7875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033D8-D20C-6C4A-9F41-D447F11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88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0D01-EE85-562E-007E-34D3F612A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A8851-AAE8-E1B7-C178-20D25AD8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F23D-B3A2-F359-9AF5-6067253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ABE5-6872-5F4D-203C-13771D75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2FD-6A7A-4D7A-9699-0E19884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92890-A0FC-1952-9E31-C621B198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EC90-2087-D139-C75F-60BE6790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DA29-933C-2798-0272-8FDD035BD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D8E65-EC89-C3D9-C009-013F01A9E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3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B8C3-EDF1-86B3-6CA3-0473608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F4D4D-9FAF-C17F-D39C-1708005D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4708-5B54-6CA5-4832-35A780E2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D3B4D-BC29-E817-4263-AE48B452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334D1-A74E-4F4C-CBE9-2D2E00EC5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1CA-F99A-73A0-B438-F7C0373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F053-8D51-13C2-EB8B-77D1CE0B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1FBC-0F99-6773-1C70-D13DA0F2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9CEA9-7385-D14A-C9A3-48B7E3703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EC19-4951-BA66-E8F9-36C3961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09A88-F128-DAD9-B1CA-37249170C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8FAC-7B1D-543C-5A05-BA3D4803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90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9344F-4AB7-F49F-D362-642D863D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1"/>
            <a:ext cx="10515600" cy="8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DD5D2-CD15-2704-8DB5-D73315B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98"/>
            <a:ext cx="10515600" cy="488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6B6C78-7DB6-576E-E56C-951F1435E4CD}"/>
              </a:ext>
            </a:extLst>
          </p:cNvPr>
          <p:cNvCxnSpPr>
            <a:cxnSpLocks/>
          </p:cNvCxnSpPr>
          <p:nvPr userDrawn="1"/>
        </p:nvCxnSpPr>
        <p:spPr>
          <a:xfrm flipV="1">
            <a:off x="1391167" y="6567415"/>
            <a:ext cx="9264918" cy="1899"/>
          </a:xfrm>
          <a:prstGeom prst="line">
            <a:avLst/>
          </a:prstGeom>
          <a:ln w="19050">
            <a:solidFill>
              <a:srgbClr val="30BF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FA85D5-8E62-2CA7-FC86-FDB2F928BA7D}"/>
              </a:ext>
            </a:extLst>
          </p:cNvPr>
          <p:cNvSpPr txBox="1"/>
          <p:nvPr userDrawn="1"/>
        </p:nvSpPr>
        <p:spPr>
          <a:xfrm>
            <a:off x="10728459" y="6444304"/>
            <a:ext cx="1357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GHSP Confidential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31785E-B98C-0D77-AF4B-F74F204F93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6424090"/>
            <a:ext cx="1040674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5314A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C148D8-B436-E636-4A0C-2ACD13C26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Training – Cumulative Order Maintenance</a:t>
            </a:r>
          </a:p>
        </p:txBody>
      </p:sp>
    </p:spTree>
    <p:extLst>
      <p:ext uri="{BB962C8B-B14F-4D97-AF65-F5344CB8AC3E}">
        <p14:creationId xmlns:p14="http://schemas.microsoft.com/office/powerpoint/2010/main" val="249730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36A7A-52C9-3753-7BED-E8B76F61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322FC-8F67-4E89-8FBF-5928F32F9A1C}"/>
              </a:ext>
            </a:extLst>
          </p:cNvPr>
          <p:cNvSpPr txBox="1">
            <a:spLocks/>
          </p:cNvSpPr>
          <p:nvPr/>
        </p:nvSpPr>
        <p:spPr>
          <a:xfrm>
            <a:off x="304800" y="1627188"/>
            <a:ext cx="6096000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Following the Cum Reconciliation process for each product release will help to ensure that you’re providing GHSP with the right amount of product at the right time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07676E5-E757-DF83-2B3E-CD804CE1BA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16926" y="1008978"/>
            <a:ext cx="4736874" cy="5338361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dunstere\AppData\Local\Microsoft\Windows\Temporary Internet Files\Content.IE5\U98WNF6Z\MP900382990[1].jpg">
            <a:extLst>
              <a:ext uri="{FF2B5EF4-FFF2-40B4-BE49-F238E27FC236}">
                <a16:creationId xmlns:a16="http://schemas.microsoft.com/office/drawing/2014/main" id="{AB2B437F-FAEC-28A8-2FE4-6507C79FF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081424"/>
            <a:ext cx="2876550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05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BE920-3200-3365-08AA-23266620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07FB989-0775-1978-18CE-98434CE6C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784" y="1302935"/>
            <a:ext cx="6796216" cy="410932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generation, verification, tracking, and reconciliation of CUM (Cumulative) order quantities is the standard for Automotive Tier 1 suppliers, including GHSP. </a:t>
            </a:r>
          </a:p>
          <a:p>
            <a:pPr marL="0" indent="0" eaLnBrk="1" hangingPunct="1">
              <a:buFontTx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GHSP requires suppliers to reconcile CUMs upon receipt of each release, and to identify discrepancies and initiate resolution when necessary.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408422-955D-2A77-CE44-89468548CEA6}"/>
              </a:ext>
            </a:extLst>
          </p:cNvPr>
          <p:cNvSpPr txBox="1"/>
          <p:nvPr/>
        </p:nvSpPr>
        <p:spPr>
          <a:xfrm>
            <a:off x="418070" y="2106803"/>
            <a:ext cx="4359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training will cover: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Reading the GHSP Supplier Release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basics of CUM Order Maintenance</a:t>
            </a:r>
          </a:p>
        </p:txBody>
      </p:sp>
    </p:spTree>
    <p:extLst>
      <p:ext uri="{BB962C8B-B14F-4D97-AF65-F5344CB8AC3E}">
        <p14:creationId xmlns:p14="http://schemas.microsoft.com/office/powerpoint/2010/main" val="14781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2CCD092-7390-B74E-447A-C95816B189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4416" y="989897"/>
            <a:ext cx="4798867" cy="5408226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8402154-EB55-D90F-2118-6F984E431928}"/>
              </a:ext>
            </a:extLst>
          </p:cNvPr>
          <p:cNvSpPr txBox="1">
            <a:spLocks/>
          </p:cNvSpPr>
          <p:nvPr/>
        </p:nvSpPr>
        <p:spPr>
          <a:xfrm>
            <a:off x="453081" y="2619739"/>
            <a:ext cx="6137189" cy="19809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sample provided on the right is typical of a release suppliers will see in the SV portal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following slides will provide a tutorial on how to read this product release and outline a GHSP suppliers responsibilities in supporting the cumulative based scheduling system.</a:t>
            </a:r>
          </a:p>
        </p:txBody>
      </p:sp>
    </p:spTree>
    <p:extLst>
      <p:ext uri="{BB962C8B-B14F-4D97-AF65-F5344CB8AC3E}">
        <p14:creationId xmlns:p14="http://schemas.microsoft.com/office/powerpoint/2010/main" val="29416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7DAE5-86EE-DCCF-B788-BAA045559C7C}"/>
              </a:ext>
            </a:extLst>
          </p:cNvPr>
          <p:cNvSpPr txBox="1">
            <a:spLocks/>
          </p:cNvSpPr>
          <p:nvPr/>
        </p:nvSpPr>
        <p:spPr>
          <a:xfrm>
            <a:off x="1281241" y="1301493"/>
            <a:ext cx="3381375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Prior row – any requirements showing due in this row are considered past due. The supplier needs to contact GHSP immediately to resolve past due requirement issues.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this example there are no current past due quantities.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061C7DA-60D1-ABA2-8DC4-FDC1ABDDC5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82157" y="1055800"/>
            <a:ext cx="4601430" cy="5185719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4">
            <a:extLst>
              <a:ext uri="{FF2B5EF4-FFF2-40B4-BE49-F238E27FC236}">
                <a16:creationId xmlns:a16="http://schemas.microsoft.com/office/drawing/2014/main" id="{ABFB57FD-C35E-3702-1C31-D8CCDD84A4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48922" y="3212757"/>
            <a:ext cx="1933235" cy="120559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2">
            <a:extLst>
              <a:ext uri="{FF2B5EF4-FFF2-40B4-BE49-F238E27FC236}">
                <a16:creationId xmlns:a16="http://schemas.microsoft.com/office/drawing/2014/main" id="{68D258D4-302B-CA34-C2A7-82737B1DD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2157" y="4418355"/>
            <a:ext cx="4601430" cy="273050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BC6-47DB-59C2-B6E6-52262BD1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730759A-0E54-0D83-9DCE-D7B13EFC884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0081" y="1055800"/>
            <a:ext cx="4573719" cy="515324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2">
            <a:extLst>
              <a:ext uri="{FF2B5EF4-FFF2-40B4-BE49-F238E27FC236}">
                <a16:creationId xmlns:a16="http://schemas.microsoft.com/office/drawing/2014/main" id="{04EE9E5E-DC65-96C2-E868-AA46D2A04F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77016" y="1754659"/>
            <a:ext cx="1985834" cy="270654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10">
            <a:extLst>
              <a:ext uri="{FF2B5EF4-FFF2-40B4-BE49-F238E27FC236}">
                <a16:creationId xmlns:a16="http://schemas.microsoft.com/office/drawing/2014/main" id="{3FF9A1EC-20C0-34BA-D353-F8901BF6D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0081" y="4461202"/>
            <a:ext cx="4573719" cy="1968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D934E6B-23EB-5A84-3378-09B535847824}"/>
              </a:ext>
            </a:extLst>
          </p:cNvPr>
          <p:cNvSpPr txBox="1">
            <a:spLocks/>
          </p:cNvSpPr>
          <p:nvPr/>
        </p:nvSpPr>
        <p:spPr>
          <a:xfrm>
            <a:off x="838200" y="1308272"/>
            <a:ext cx="5406853" cy="42862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Reviewing the example one might easily assume the next qty due is 200pcs on 11/18/2014.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Under normal circumstances, this is correct, however, there are many instances where this may not be the case.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is where the cumulative portion of the release comes into play. Utilizing the cum information allows for verification of actual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1198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E385-CEE2-D5F5-3BF3-C4CCCBAEA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0DC89-C33D-5571-DBC1-49CE07DD7D1A}"/>
              </a:ext>
            </a:extLst>
          </p:cNvPr>
          <p:cNvSpPr txBox="1">
            <a:spLocks/>
          </p:cNvSpPr>
          <p:nvPr/>
        </p:nvSpPr>
        <p:spPr>
          <a:xfrm>
            <a:off x="304800" y="1627188"/>
            <a:ext cx="5593492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Net Req Qty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200pcs is the result of the following equation.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Req Qty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minus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Received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Cum Received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number is integral in this equation from a supplier perspective. This number is a running (cumulative) total of product received in GHSP’s ERP system.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24DE73A-8F25-DC23-2D5C-30B84AB69D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1989" y="1186247"/>
            <a:ext cx="4451811" cy="5017101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452E8C0-E9F7-182F-29A9-20AD99D16B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93044" y="2184704"/>
            <a:ext cx="6511346" cy="276606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8">
            <a:extLst>
              <a:ext uri="{FF2B5EF4-FFF2-40B4-BE49-F238E27FC236}">
                <a16:creationId xmlns:a16="http://schemas.microsoft.com/office/drawing/2014/main" id="{43EE015B-E80B-34D4-5D53-7244291068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86692" y="2239459"/>
            <a:ext cx="4493913" cy="525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3">
            <a:extLst>
              <a:ext uri="{FF2B5EF4-FFF2-40B4-BE49-F238E27FC236}">
                <a16:creationId xmlns:a16="http://schemas.microsoft.com/office/drawing/2014/main" id="{8419F43A-7735-1C6F-F679-DC8CC18D8F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4673" y="1916407"/>
            <a:ext cx="8596828" cy="29502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1">
            <a:extLst>
              <a:ext uri="{FF2B5EF4-FFF2-40B4-BE49-F238E27FC236}">
                <a16:creationId xmlns:a16="http://schemas.microsoft.com/office/drawing/2014/main" id="{A5F8A584-E79B-477D-876A-35B0704C4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4390" y="4866632"/>
            <a:ext cx="509672" cy="168275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2A587EF0-80EA-1F13-6DE9-10463A62A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3863" y="2681159"/>
            <a:ext cx="995363" cy="168275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A486B6E-8398-FB23-3468-96663C495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5025" y="4866632"/>
            <a:ext cx="439738" cy="1682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lIns="0" tIns="0" rIns="0" bIns="0" anchor="b"/>
          <a:lstStyle>
            <a:lvl1pPr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36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1pPr>
            <a:lvl2pPr marL="742950" indent="-28575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2pPr>
            <a:lvl3pPr marL="11430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3pPr>
            <a:lvl4pPr marL="16002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4pPr>
            <a:lvl5pPr marL="2057400" indent="-228600" defTabSz="1019175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5pPr>
            <a:lvl6pPr marL="25146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6pPr>
            <a:lvl7pPr marL="29718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7pPr>
            <a:lvl8pPr marL="34290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8pPr>
            <a:lvl9pPr marL="3886200" indent="-228600" defTabSz="1019175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Source Sans Pro Light" panose="020B0403030403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>
              <a:solidFill>
                <a:srgbClr val="1C91D0"/>
              </a:solidFill>
              <a:latin typeface="Carrois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04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5B95-4D1B-E87B-6E0B-455196B9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4F066-414D-F735-9A26-75F660D4C10F}"/>
              </a:ext>
            </a:extLst>
          </p:cNvPr>
          <p:cNvSpPr txBox="1">
            <a:spLocks/>
          </p:cNvSpPr>
          <p:nvPr/>
        </p:nvSpPr>
        <p:spPr>
          <a:xfrm>
            <a:off x="838200" y="1084847"/>
            <a:ext cx="5084805" cy="4113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GHSP requires suppliers to keep a cumulative total of product shipped either electronically or manually and reconcile this number for each release issued. This is considered the suppliers cum shipped.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If a suppliers cum shipped matches the GHSP cum received the Net Req Qty is valid.</a:t>
            </a:r>
          </a:p>
          <a:p>
            <a:pPr marL="0" indent="0"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•"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If there is a discrepancy the supplier needs to contact their GHSP materials contact to resolve the issue immediately.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370CA6-94EE-38B8-CABE-5603E4EC0A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3178" y="1084847"/>
            <a:ext cx="5259688" cy="5188282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dunstere\AppData\Local\Microsoft\Windows\Temporary Internet Files\Content.IE5\YEVXDIWK\MC900078762[1].wmf">
            <a:extLst>
              <a:ext uri="{FF2B5EF4-FFF2-40B4-BE49-F238E27FC236}">
                <a16:creationId xmlns:a16="http://schemas.microsoft.com/office/drawing/2014/main" id="{0CFD09DE-0504-5F24-57F6-4F9FC284B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519" y="4440196"/>
            <a:ext cx="1684313" cy="1943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509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6050E-D789-18D6-6E67-588E2F71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A58453F-FD48-F5C1-501B-2A4E0BE34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84" y="1178546"/>
            <a:ext cx="10390231" cy="46656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Common errors that will effect GHSP’s Cum Received total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Issuance of a Problem Tracking Report (PTR) due to a receiving variance (qty is over/under the packing slip quantity issued by supplier)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Supplier Material Return has been processed by the quality department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CUM resets (may be done annually and suppliers will be notified of the reset prior to the action being taken) </a:t>
            </a:r>
          </a:p>
          <a:p>
            <a:pPr marL="0" indent="0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receiving error corrections </a:t>
            </a:r>
          </a:p>
        </p:txBody>
      </p:sp>
    </p:spTree>
    <p:extLst>
      <p:ext uri="{BB962C8B-B14F-4D97-AF65-F5344CB8AC3E}">
        <p14:creationId xmlns:p14="http://schemas.microsoft.com/office/powerpoint/2010/main" val="4114364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273B-6784-7D09-553C-AAD338CC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Supplier CUM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35D9A-635D-FEEA-50D8-0A366100E2C3}"/>
              </a:ext>
            </a:extLst>
          </p:cNvPr>
          <p:cNvSpPr txBox="1">
            <a:spLocks/>
          </p:cNvSpPr>
          <p:nvPr/>
        </p:nvSpPr>
        <p:spPr>
          <a:xfrm>
            <a:off x="838200" y="1858054"/>
            <a:ext cx="5595246" cy="4076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assist you in tracking your Cum Shipped the GHSP Material Release will provide you with: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Receipt Date – the last date that the material was received in GHSP’s ERP system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Receipt Qty – number of parts received on the Receipt Date</a:t>
            </a:r>
          </a:p>
          <a:p>
            <a:pPr marL="285750" indent="-285750">
              <a:buFontTx/>
              <a:buChar char="•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Packing Slip / Shipper – the unique ID assigned to the shipment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2FF81B5-39F9-D4A0-C060-1A34CF3058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33446" y="1055800"/>
            <a:ext cx="4678067" cy="5272087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61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GHSP">
      <a:dk1>
        <a:srgbClr val="000000"/>
      </a:dk1>
      <a:lt1>
        <a:srgbClr val="FFFFFF"/>
      </a:lt1>
      <a:dk2>
        <a:srgbClr val="053049"/>
      </a:dk2>
      <a:lt2>
        <a:srgbClr val="BEBEBE"/>
      </a:lt2>
      <a:accent1>
        <a:srgbClr val="14BDF0"/>
      </a:accent1>
      <a:accent2>
        <a:srgbClr val="2F90C0"/>
      </a:accent2>
      <a:accent3>
        <a:srgbClr val="74C042"/>
      </a:accent3>
      <a:accent4>
        <a:srgbClr val="EC1C24"/>
      </a:accent4>
      <a:accent5>
        <a:srgbClr val="F38B1E"/>
      </a:accent5>
      <a:accent6>
        <a:srgbClr val="FFC000"/>
      </a:accent6>
      <a:hlink>
        <a:srgbClr val="14BEF0"/>
      </a:hlink>
      <a:folHlink>
        <a:srgbClr val="2F90C0"/>
      </a:folHlink>
    </a:clrScheme>
    <a:fontScheme name="GHSP">
      <a:majorFont>
        <a:latin typeface="Bahnschrif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SP Blank Presentation Template_V1" id="{161BD463-713C-437F-8A46-82652A6F28B0}" vid="{487C3E4D-B060-47E9-9B5E-F69DDCA5B8F3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6F742A3E59F419178E7C244C58DC8" ma:contentTypeVersion="16" ma:contentTypeDescription="Create a new document." ma:contentTypeScope="" ma:versionID="58bc2e08f3a70cc325b56384f73e1f2e">
  <xsd:schema xmlns:xsd="http://www.w3.org/2001/XMLSchema" xmlns:xs="http://www.w3.org/2001/XMLSchema" xmlns:p="http://schemas.microsoft.com/office/2006/metadata/properties" xmlns:ns2="69b78a8a-548d-4734-af99-18012c001a53" xmlns:ns3="b78488c2-e1ae-4cbe-a623-c49d68c505c4" targetNamespace="http://schemas.microsoft.com/office/2006/metadata/properties" ma:root="true" ma:fieldsID="beed4550817e8df6a19a29a051dbb209" ns2:_="" ns3:_="">
    <xsd:import namespace="69b78a8a-548d-4734-af99-18012c001a53"/>
    <xsd:import namespace="b78488c2-e1ae-4cbe-a623-c49d68c505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78a8a-548d-4734-af99-18012c001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8f99bc-e9e6-4ffc-80e4-d0e1ffdb6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488c2-e1ae-4cbe-a623-c49d68c50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815a95c-8c3f-4880-a219-af870e51b66f}" ma:internalName="TaxCatchAll" ma:showField="CatchAllData" ma:web="b78488c2-e1ae-4cbe-a623-c49d68c50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78488c2-e1ae-4cbe-a623-c49d68c505c4">
      <UserInfo>
        <DisplayName>Colby Martin</DisplayName>
        <AccountId>141</AccountId>
        <AccountType/>
      </UserInfo>
      <UserInfo>
        <DisplayName>Andy Hubbard</DisplayName>
        <AccountId>282</AccountId>
        <AccountType/>
      </UserInfo>
    </SharedWithUsers>
    <lcf76f155ced4ddcb4097134ff3c332f xmlns="69b78a8a-548d-4734-af99-18012c001a53">
      <Terms xmlns="http://schemas.microsoft.com/office/infopath/2007/PartnerControls"/>
    </lcf76f155ced4ddcb4097134ff3c332f>
    <TaxCatchAll xmlns="b78488c2-e1ae-4cbe-a623-c49d68c505c4" xsi:nil="true"/>
  </documentManagement>
</p:properties>
</file>

<file path=customXml/itemProps1.xml><?xml version="1.0" encoding="utf-8"?>
<ds:datastoreItem xmlns:ds="http://schemas.openxmlformats.org/officeDocument/2006/customXml" ds:itemID="{8F461F21-0C81-40AF-9D63-CB27E99C1A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B7B478-E8DF-4DD4-B589-890F32F9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78a8a-548d-4734-af99-18012c001a53"/>
    <ds:schemaRef ds:uri="b78488c2-e1ae-4cbe-a623-c49d68c50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D85BBE-9712-4EE2-8D81-896CA7AB82A9}">
  <ds:schemaRefs>
    <ds:schemaRef ds:uri="http://purl.org/dc/terms/"/>
    <ds:schemaRef ds:uri="b78488c2-e1ae-4cbe-a623-c49d68c505c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69b78a8a-548d-4734-af99-18012c001a5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GHSP Blank Presentation Template_V1</Template>
  <TotalTime>18</TotalTime>
  <Words>532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Carrois Gothic</vt:lpstr>
      <vt:lpstr>Arial</vt:lpstr>
      <vt:lpstr>Calibri</vt:lpstr>
      <vt:lpstr>Poppins</vt:lpstr>
      <vt:lpstr>Office Theme 2013 - 2022</vt:lpstr>
      <vt:lpstr>PowerPoint Presentation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  <vt:lpstr>GHSP Supplier CUM Training</vt:lpstr>
    </vt:vector>
  </TitlesOfParts>
  <Company>JSJ Corporation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Balok</dc:creator>
  <cp:lastModifiedBy>Brian Balok</cp:lastModifiedBy>
  <cp:revision>1</cp:revision>
  <dcterms:created xsi:type="dcterms:W3CDTF">2023-11-29T20:51:19Z</dcterms:created>
  <dcterms:modified xsi:type="dcterms:W3CDTF">2023-12-05T13:22:15Z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0x01010076C6F742A3E59F419178E7C244C58DC8</vt:lpwstr>
  </property>
  <property fmtid="{D5CDD505-2E9C-101B-9397-08002B2CF9AE}" pid="3" name="MediaServiceImageTags">
    <vt:lpwstr/>
  </property>
</Properties>
</file>