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319" r:id="rId2"/>
    <p:sldId id="507" r:id="rId3"/>
    <p:sldId id="508" r:id="rId4"/>
    <p:sldId id="509" r:id="rId5"/>
    <p:sldId id="510" r:id="rId6"/>
    <p:sldId id="511" r:id="rId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54"/>
    <a:srgbClr val="F72C03"/>
    <a:srgbClr val="FEA46A"/>
    <a:srgbClr val="FF8500"/>
    <a:srgbClr val="6A9913"/>
    <a:srgbClr val="4BB69D"/>
    <a:srgbClr val="2461AA"/>
    <a:srgbClr val="716FB0"/>
    <a:srgbClr val="FFE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6" autoAdjust="0"/>
    <p:restoredTop sz="98457" autoAdjust="0"/>
  </p:normalViewPr>
  <p:slideViewPr>
    <p:cSldViewPr snapToGrid="0">
      <p:cViewPr varScale="1">
        <p:scale>
          <a:sx n="101" d="100"/>
          <a:sy n="101" d="100"/>
        </p:scale>
        <p:origin x="8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86"/>
    </p:cViewPr>
  </p:sorterViewPr>
  <p:notesViewPr>
    <p:cSldViewPr snapToGrid="0">
      <p:cViewPr>
        <p:scale>
          <a:sx n="100" d="100"/>
          <a:sy n="100" d="100"/>
        </p:scale>
        <p:origin x="-1632" y="18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7B6CBD-E7D7-4C41-B342-F592BDE3C8D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D83A2E-F5E8-4E4C-A9D0-04D5CC586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82A842-E330-4400-96FF-7089514540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A842-E330-4400-96FF-7089514540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A842-E330-4400-96FF-7089514540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A842-E330-4400-96FF-708951454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A842-E330-4400-96FF-7089514540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A842-E330-4400-96FF-7089514540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0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A842-E330-4400-96FF-7089514540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7388"/>
            <a:ext cx="91424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607452"/>
            <a:ext cx="8229600" cy="7054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" y="1417638"/>
            <a:ext cx="82296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488"/>
            <a:ext cx="8229600" cy="717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499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488"/>
            <a:ext cx="8229600" cy="717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488"/>
            <a:ext cx="8229600" cy="717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6038"/>
            <a:ext cx="4038600" cy="499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16038"/>
            <a:ext cx="4038600" cy="4991100"/>
          </a:xfrm>
        </p:spPr>
        <p:txBody>
          <a:bodyPr/>
          <a:lstStyle/>
          <a:p>
            <a:pPr lvl="0"/>
            <a:r>
              <a:rPr lang="en-US" noProof="0"/>
              <a:t>Click icon to add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488"/>
            <a:ext cx="8229600" cy="717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6038"/>
            <a:ext cx="4038600" cy="499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6038"/>
            <a:ext cx="4038600" cy="499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98488"/>
            <a:ext cx="8229600" cy="717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16038"/>
            <a:ext cx="403860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16038"/>
            <a:ext cx="403860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87788"/>
            <a:ext cx="403860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7788"/>
            <a:ext cx="403860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488"/>
            <a:ext cx="8229600" cy="717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6038"/>
            <a:ext cx="40386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6038"/>
            <a:ext cx="40386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182"/>
            <a:ext cx="8229600" cy="4999951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52"/>
            <a:ext cx="8229600" cy="7087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5243" y="3428408"/>
            <a:ext cx="82296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243" y="2618222"/>
            <a:ext cx="8229600" cy="81018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5243" y="219015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89849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89849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4444"/>
            <a:ext cx="4041775" cy="423475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4683"/>
            <a:ext cx="4041775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4444"/>
            <a:ext cx="4040188" cy="423475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4683"/>
            <a:ext cx="4040188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of Items/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16"/>
          </p:nvPr>
        </p:nvSpPr>
        <p:spPr>
          <a:xfrm>
            <a:off x="5886173" y="1420041"/>
            <a:ext cx="2800627" cy="4819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/>
          </p:nvPr>
        </p:nvSpPr>
        <p:spPr>
          <a:xfrm>
            <a:off x="3235738" y="1420041"/>
            <a:ext cx="2650435" cy="4819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5"/>
          </p:nvPr>
        </p:nvSpPr>
        <p:spPr>
          <a:xfrm>
            <a:off x="456655" y="1420041"/>
            <a:ext cx="2779084" cy="4819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946F53-583E-4B6B-BC3E-9A30D58A5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17637"/>
            <a:ext cx="8229600" cy="486462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02138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98488"/>
            <a:ext cx="822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6038"/>
            <a:ext cx="82296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6459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F2BF1E77-AE67-4C53-BF50-F55470C5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4F4F4F"/>
          </a:solidFill>
          <a:latin typeface="Century Gothic"/>
          <a:ea typeface="Century Gothic" pitchFamily="34" charset="0"/>
          <a:cs typeface="Century Gothic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2800" kern="1200">
          <a:solidFill>
            <a:srgbClr val="4F4F4F"/>
          </a:solidFill>
          <a:latin typeface="Century Gothic"/>
          <a:ea typeface="Century Gothic" pitchFamily="34" charset="0"/>
          <a:cs typeface="Century Gothic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Lucida Grande"/>
        <a:buChar char="-"/>
        <a:defRPr sz="2400" kern="1200">
          <a:solidFill>
            <a:srgbClr val="4F4F4F"/>
          </a:solidFill>
          <a:latin typeface="Century Gothic"/>
          <a:ea typeface="Century Gothic" pitchFamily="34" charset="0"/>
          <a:cs typeface="Century Gothic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2000" kern="1200">
          <a:solidFill>
            <a:srgbClr val="4F4F4F"/>
          </a:solidFill>
          <a:latin typeface="Century Gothic"/>
          <a:ea typeface="Century Gothic" pitchFamily="34" charset="0"/>
          <a:cs typeface="Century Gothic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Lucida Grande"/>
        <a:buChar char="-"/>
        <a:defRPr kern="1200">
          <a:solidFill>
            <a:srgbClr val="4F4F4F"/>
          </a:solidFill>
          <a:latin typeface="Century Gothic"/>
          <a:ea typeface="Century Gothic" pitchFamily="34" charset="0"/>
          <a:cs typeface="Century Gothic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kern="1200">
          <a:solidFill>
            <a:srgbClr val="4F4F4F"/>
          </a:solidFill>
          <a:latin typeface="Century Gothic"/>
          <a:ea typeface="Century Gothic" pitchFamily="34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026"/>
            <a:ext cx="8229600" cy="1284051"/>
          </a:xfrm>
        </p:spPr>
        <p:txBody>
          <a:bodyPr>
            <a:normAutofit/>
          </a:bodyPr>
          <a:lstStyle/>
          <a:p>
            <a:r>
              <a:rPr lang="en-US" sz="3600" dirty="0"/>
              <a:t>QAD Supplier Portal – </a:t>
            </a:r>
            <a:br>
              <a:rPr lang="en-US" sz="3600" dirty="0"/>
            </a:br>
            <a:r>
              <a:rPr lang="en-US" sz="2800" dirty="0"/>
              <a:t>Printing Releases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E77-AE67-4C53-BF50-F55470C5F1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E8BFF-0CE8-43AE-BBAE-CB5BE8696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4278"/>
            <a:ext cx="9144000" cy="2611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9CBD1D-9B7F-40F9-BB68-C02F194BEDDD}"/>
              </a:ext>
            </a:extLst>
          </p:cNvPr>
          <p:cNvSpPr txBox="1"/>
          <p:nvPr/>
        </p:nvSpPr>
        <p:spPr>
          <a:xfrm>
            <a:off x="112384" y="398462"/>
            <a:ext cx="6810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logged in, go to the Schedules drop down menu and choose Schedule Details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AD7114-879D-4B55-92B4-0257A592AF4A}"/>
              </a:ext>
            </a:extLst>
          </p:cNvPr>
          <p:cNvSpPr/>
          <p:nvPr/>
        </p:nvSpPr>
        <p:spPr>
          <a:xfrm>
            <a:off x="1683757" y="2125192"/>
            <a:ext cx="1242323" cy="321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8271C-F7CD-4E96-A9D6-48161BA0FF1B}"/>
              </a:ext>
            </a:extLst>
          </p:cNvPr>
          <p:cNvSpPr txBox="1"/>
          <p:nvPr/>
        </p:nvSpPr>
        <p:spPr>
          <a:xfrm>
            <a:off x="170267" y="4642652"/>
            <a:ext cx="84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click on the Drill-Down Links icon on the right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11A729-BF60-430D-A2A2-2788E07706E6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8620584" y="3184634"/>
            <a:ext cx="353149" cy="171962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E77-AE67-4C53-BF50-F55470C5F1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B0958D-C212-4E7A-923E-EEE84B4E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414"/>
            <a:ext cx="9144000" cy="3854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BACAF-74E6-48D6-B949-CA4B5CAE1FC5}"/>
              </a:ext>
            </a:extLst>
          </p:cNvPr>
          <p:cNvSpPr txBox="1"/>
          <p:nvPr/>
        </p:nvSpPr>
        <p:spPr>
          <a:xfrm>
            <a:off x="397291" y="4855778"/>
            <a:ext cx="781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Supplier Schedule Print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50B6C6-66DD-480E-BA8A-85EF5D37C65B}"/>
              </a:ext>
            </a:extLst>
          </p:cNvPr>
          <p:cNvSpPr/>
          <p:nvPr/>
        </p:nvSpPr>
        <p:spPr>
          <a:xfrm>
            <a:off x="7315200" y="3775238"/>
            <a:ext cx="1633308" cy="50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3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E77-AE67-4C53-BF50-F55470C5F1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E0673-F49E-4B82-8165-51FF6669B9A0}"/>
              </a:ext>
            </a:extLst>
          </p:cNvPr>
          <p:cNvSpPr txBox="1"/>
          <p:nvPr/>
        </p:nvSpPr>
        <p:spPr>
          <a:xfrm>
            <a:off x="573865" y="485578"/>
            <a:ext cx="8097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Settings to choose the File Type.  Default is 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C1E95-9F26-4805-AD15-6D2D3248B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9685"/>
            <a:ext cx="9144000" cy="44131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51A03A7-5E19-47E2-86F3-763067E5EEB0}"/>
              </a:ext>
            </a:extLst>
          </p:cNvPr>
          <p:cNvSpPr/>
          <p:nvPr/>
        </p:nvSpPr>
        <p:spPr>
          <a:xfrm>
            <a:off x="813501" y="2343729"/>
            <a:ext cx="1633308" cy="50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E77-AE67-4C53-BF50-F55470C5F1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D5A2A-62CB-4CCB-A944-B15F10105558}"/>
              </a:ext>
            </a:extLst>
          </p:cNvPr>
          <p:cNvSpPr txBox="1"/>
          <p:nvPr/>
        </p:nvSpPr>
        <p:spPr>
          <a:xfrm>
            <a:off x="258554" y="296392"/>
            <a:ext cx="8721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In the Filter section, click “X” to delete these filter options noted with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5A270C3-0A46-4390-A7C0-56C35C3E0357}"/>
              </a:ext>
            </a:extLst>
          </p:cNvPr>
          <p:cNvSpPr/>
          <p:nvPr/>
        </p:nvSpPr>
        <p:spPr>
          <a:xfrm rot="10800000">
            <a:off x="8203325" y="450726"/>
            <a:ext cx="334229" cy="914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C3BD6E-B381-48C5-BFAB-2662A3041C03}"/>
              </a:ext>
            </a:extLst>
          </p:cNvPr>
          <p:cNvSpPr txBox="1"/>
          <p:nvPr/>
        </p:nvSpPr>
        <p:spPr>
          <a:xfrm>
            <a:off x="321617" y="763051"/>
            <a:ext cx="7781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and change the Schedule Type to Aggregate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130C72-08EC-4EE3-8EF6-3499FD91B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161"/>
            <a:ext cx="9144000" cy="4961223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6C3FB3A7-936A-4529-A2A3-6267318D2EAD}"/>
              </a:ext>
            </a:extLst>
          </p:cNvPr>
          <p:cNvSpPr/>
          <p:nvPr/>
        </p:nvSpPr>
        <p:spPr>
          <a:xfrm rot="10800000">
            <a:off x="4404885" y="3958029"/>
            <a:ext cx="334229" cy="914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CDF17BA-3574-4473-BC9A-5F430A59D5D3}"/>
              </a:ext>
            </a:extLst>
          </p:cNvPr>
          <p:cNvSpPr/>
          <p:nvPr/>
        </p:nvSpPr>
        <p:spPr>
          <a:xfrm rot="10800000">
            <a:off x="4404885" y="4108327"/>
            <a:ext cx="334229" cy="914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7EE84D1-3C8D-47A9-8CDE-FCA0E0F067B3}"/>
              </a:ext>
            </a:extLst>
          </p:cNvPr>
          <p:cNvSpPr/>
          <p:nvPr/>
        </p:nvSpPr>
        <p:spPr>
          <a:xfrm rot="10800000">
            <a:off x="4404885" y="4258624"/>
            <a:ext cx="334229" cy="914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F04D764-392E-4412-B020-EE3F848B08A0}"/>
              </a:ext>
            </a:extLst>
          </p:cNvPr>
          <p:cNvSpPr/>
          <p:nvPr/>
        </p:nvSpPr>
        <p:spPr>
          <a:xfrm rot="10800000">
            <a:off x="4404884" y="4574986"/>
            <a:ext cx="334229" cy="914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A13481E-A2B9-47EA-AAE1-82A089C6B837}"/>
              </a:ext>
            </a:extLst>
          </p:cNvPr>
          <p:cNvSpPr/>
          <p:nvPr/>
        </p:nvSpPr>
        <p:spPr>
          <a:xfrm rot="10800000">
            <a:off x="4404884" y="4883025"/>
            <a:ext cx="334229" cy="914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9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E77-AE67-4C53-BF50-F55470C5F1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E59CD-DCD1-467C-BD64-2AA6B591E33F}"/>
              </a:ext>
            </a:extLst>
          </p:cNvPr>
          <p:cNvSpPr txBox="1"/>
          <p:nvPr/>
        </p:nvSpPr>
        <p:spPr>
          <a:xfrm>
            <a:off x="365760" y="372066"/>
            <a:ext cx="843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it looks like this, click Run.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99256-BC18-45C0-82FF-682E75863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5" y="895286"/>
            <a:ext cx="9060529" cy="4919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4425CF0-B1B3-4AD0-85C2-BC9A13AFBD19}"/>
              </a:ext>
            </a:extLst>
          </p:cNvPr>
          <p:cNvSpPr/>
          <p:nvPr/>
        </p:nvSpPr>
        <p:spPr>
          <a:xfrm>
            <a:off x="3090040" y="5303520"/>
            <a:ext cx="933319" cy="447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6060"/>
      </p:ext>
    </p:extLst>
  </p:cSld>
  <p:clrMapOvr>
    <a:masterClrMapping/>
  </p:clrMapOvr>
</p:sld>
</file>

<file path=ppt/theme/theme1.xml><?xml version="1.0" encoding="utf-8"?>
<a:theme xmlns:a="http://schemas.openxmlformats.org/drawingml/2006/main" name="QAD 2010 Template">
  <a:themeElements>
    <a:clrScheme name="Custom 1">
      <a:dk1>
        <a:srgbClr val="141414"/>
      </a:dk1>
      <a:lt1>
        <a:sysClr val="window" lastClr="FFFFFF"/>
      </a:lt1>
      <a:dk2>
        <a:srgbClr val="141414"/>
      </a:dk2>
      <a:lt2>
        <a:srgbClr val="FFFFFF"/>
      </a:lt2>
      <a:accent1>
        <a:srgbClr val="4F81BD"/>
      </a:accent1>
      <a:accent2>
        <a:srgbClr val="F79646"/>
      </a:accent2>
      <a:accent3>
        <a:srgbClr val="9BBB59"/>
      </a:accent3>
      <a:accent4>
        <a:srgbClr val="A5A5A5"/>
      </a:accent4>
      <a:accent5>
        <a:srgbClr val="2B2B2B"/>
      </a:accent5>
      <a:accent6>
        <a:srgbClr val="F79646"/>
      </a:accent6>
      <a:hlink>
        <a:srgbClr val="4F81BD"/>
      </a:hlink>
      <a:folHlink>
        <a:srgbClr val="366092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75000"/>
              <a:lumOff val="2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PRESO TRAINING SKILLS</Template>
  <TotalTime>3989</TotalTime>
  <Words>93</Words>
  <Application>Microsoft Office PowerPoint</Application>
  <PresentationFormat>On-screen Show (4:3)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Lucida Grande</vt:lpstr>
      <vt:lpstr>Tahoma</vt:lpstr>
      <vt:lpstr>QAD 2010 Template</vt:lpstr>
      <vt:lpstr>QAD Supplier Portal –  Printing Releases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QAD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QAD</dc:creator>
  <cp:lastModifiedBy>Paul Edwards</cp:lastModifiedBy>
  <cp:revision>359</cp:revision>
  <dcterms:created xsi:type="dcterms:W3CDTF">2006-05-18T22:11:08Z</dcterms:created>
  <dcterms:modified xsi:type="dcterms:W3CDTF">2020-01-16T15:44:19Z</dcterms:modified>
</cp:coreProperties>
</file>