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685800" y="630237"/>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228600" lvl="1" marL="914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2pPr>
            <a:lvl3pPr indent="-228600" lvl="2" marL="1371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3pPr>
            <a:lvl4pPr indent="-228600" lvl="3" marL="1828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5pPr>
            <a:lvl6pPr indent="-228600" lvl="5" marL="2743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6pPr>
            <a:lvl7pPr indent="-228600" lvl="6" marL="3200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7pPr>
            <a:lvl8pPr indent="-228600" lvl="7" marL="3657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8pPr>
            <a:lvl9pPr indent="-228600" lvl="8" marL="4114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0: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From the help drop-down menu</a:t>
            </a:r>
            <a:r>
              <a:rPr lang="en-IE"/>
              <a:t>;</a:t>
            </a:r>
            <a:r>
              <a:rPr b="0" i="0" lang="en-IE" sz="1200">
                <a:solidFill>
                  <a:schemeClr val="dk1"/>
                </a:solidFill>
                <a:latin typeface="Calibri"/>
                <a:ea typeface="Calibri"/>
                <a:cs typeface="Calibri"/>
                <a:sym typeface="Calibri"/>
              </a:rPr>
              <a:t> you can view the online help, open process maps, and access the QAD Document Library.</a:t>
            </a:r>
            <a:endParaRPr/>
          </a:p>
          <a:p>
            <a:pPr indent="0" lvl="0" marL="0" rtl="0" algn="l">
              <a:spcBef>
                <a:spcPts val="0"/>
              </a:spcBef>
              <a:spcAft>
                <a:spcPts val="0"/>
              </a:spcAft>
              <a:buNone/>
            </a:pPr>
            <a:r>
              <a:t/>
            </a:r>
            <a:endParaRPr/>
          </a:p>
        </p:txBody>
      </p:sp>
      <p:sp>
        <p:nvSpPr>
          <p:cNvPr id="240" name="Google Shape;24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1: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IE" sz="1200">
                <a:solidFill>
                  <a:srgbClr val="000000"/>
                </a:solidFill>
                <a:latin typeface="Arial"/>
                <a:ea typeface="Arial"/>
                <a:cs typeface="Arial"/>
                <a:sym typeface="Arial"/>
              </a:rPr>
              <a:t>The QAD SP Web UI offers views in which you can interact with the system. Because views combine forms and browses, they are also called hybrid views.</a:t>
            </a:r>
            <a:endParaRPr/>
          </a:p>
          <a:p>
            <a:pPr indent="0" lvl="0" marL="0" rtl="0" algn="l">
              <a:lnSpc>
                <a:spcPct val="115000"/>
              </a:lnSpc>
              <a:spcBef>
                <a:spcPts val="600"/>
              </a:spcBef>
              <a:spcAft>
                <a:spcPts val="0"/>
              </a:spcAft>
              <a:buClr>
                <a:srgbClr val="000000"/>
              </a:buClr>
              <a:buSzPts val="1100"/>
              <a:buFont typeface="Arial"/>
              <a:buNone/>
            </a:pPr>
            <a:r>
              <a:rPr lang="en-IE" sz="1200">
                <a:solidFill>
                  <a:srgbClr val="000000"/>
                </a:solidFill>
                <a:latin typeface="Arial"/>
                <a:ea typeface="Arial"/>
                <a:cs typeface="Arial"/>
                <a:sym typeface="Arial"/>
              </a:rPr>
              <a:t>A hybrid view, or simply view, includes a toolbar along the top, a grid (or browse) displaying a list of records, and a form for completing work. The form organizes everything you need on a single page, typically starting with a summary panel at the top. Related fields and functions are grouped within panels. The navigation bar, located just below the summary panel, allows for quick access to any panel of interest. You can quickly access anything on the form by scrolling or using the navigation bar.</a:t>
            </a:r>
            <a:endParaRPr/>
          </a:p>
          <a:p>
            <a:pPr indent="0" lvl="0" marL="0" rtl="0" algn="l">
              <a:lnSpc>
                <a:spcPct val="115000"/>
              </a:lnSpc>
              <a:spcBef>
                <a:spcPts val="600"/>
              </a:spcBef>
              <a:spcAft>
                <a:spcPts val="0"/>
              </a:spcAft>
              <a:buClr>
                <a:srgbClr val="000000"/>
              </a:buClr>
              <a:buSzPts val="1100"/>
              <a:buFont typeface="Arial"/>
              <a:buNone/>
            </a:pPr>
            <a:r>
              <a:rPr lang="en-IE" sz="1200">
                <a:solidFill>
                  <a:srgbClr val="000000"/>
                </a:solidFill>
                <a:latin typeface="Arial"/>
                <a:ea typeface="Arial"/>
                <a:cs typeface="Arial"/>
                <a:sym typeface="Arial"/>
              </a:rPr>
              <a:t>Some hybrid views include complete access, combining the grid with the form; other hybrid views only provide read-only access and display the grid. Hybrid views with complete access include the New and Edit buttons along the top.</a:t>
            </a:r>
            <a:endParaRPr/>
          </a:p>
          <a:p>
            <a:pPr indent="0" lvl="0" marL="0" rtl="0" algn="l">
              <a:spcBef>
                <a:spcPts val="600"/>
              </a:spcBef>
              <a:spcAft>
                <a:spcPts val="0"/>
              </a:spcAft>
              <a:buClr>
                <a:schemeClr val="dk1"/>
              </a:buClr>
              <a:buSzPts val="1200"/>
              <a:buFont typeface="Century Gothic"/>
              <a:buNone/>
            </a:pPr>
            <a:r>
              <a:t/>
            </a:r>
            <a:endParaRPr/>
          </a:p>
          <a:p>
            <a:pPr indent="0" lvl="0" marL="0" rtl="0" algn="l">
              <a:spcBef>
                <a:spcPts val="0"/>
              </a:spcBef>
              <a:spcAft>
                <a:spcPts val="0"/>
              </a:spcAft>
              <a:buNone/>
            </a:pPr>
            <a:r>
              <a:t/>
            </a:r>
            <a:endParaRPr/>
          </a:p>
        </p:txBody>
      </p:sp>
      <p:sp>
        <p:nvSpPr>
          <p:cNvPr id="259" name="Google Shape;25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3887785"/>
            <a:ext cx="5486400" cy="462597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2:notes"/>
          <p:cNvSpPr/>
          <p:nvPr>
            <p:ph idx="2" type="sldImg"/>
          </p:nvPr>
        </p:nvSpPr>
        <p:spPr>
          <a:xfrm>
            <a:off x="685800" y="630237"/>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3: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3: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When you first open a view, the browse grid displays records in rows.</a:t>
            </a:r>
            <a:endParaRPr/>
          </a:p>
          <a:p>
            <a:pPr indent="0" lvl="0" marL="0" rtl="0" algn="l">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Browses include the following features:</a:t>
            </a:r>
            <a:endParaRPr/>
          </a:p>
          <a:p>
            <a:pPr indent="0" lvl="0" marL="0" rtl="0" algn="l">
              <a:spcBef>
                <a:spcPts val="0"/>
              </a:spcBef>
              <a:spcAft>
                <a:spcPts val="0"/>
              </a:spcAft>
              <a:buClr>
                <a:schemeClr val="dk1"/>
              </a:buClr>
              <a:buSzPts val="1200"/>
              <a:buFont typeface="Century Gothic"/>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0" lang="en-IE" sz="1200">
                <a:solidFill>
                  <a:schemeClr val="dk1"/>
                </a:solidFill>
                <a:latin typeface="Calibri"/>
                <a:ea typeface="Calibri"/>
                <a:cs typeface="Calibri"/>
                <a:sym typeface="Calibri"/>
              </a:rPr>
              <a:t>• Quickly search for data or add search conditions</a:t>
            </a:r>
            <a:endParaRPr/>
          </a:p>
          <a:p>
            <a:pPr indent="0" lvl="0" marL="0" rtl="0" algn="l">
              <a:spcBef>
                <a:spcPts val="0"/>
              </a:spcBef>
              <a:spcAft>
                <a:spcPts val="0"/>
              </a:spcAft>
              <a:buClr>
                <a:schemeClr val="dk1"/>
              </a:buClr>
              <a:buSzPts val="1200"/>
              <a:buFont typeface="Calibri"/>
              <a:buNone/>
            </a:pPr>
            <a:r>
              <a:rPr b="0" lang="en-IE" sz="1200">
                <a:solidFill>
                  <a:schemeClr val="dk1"/>
                </a:solidFill>
                <a:latin typeface="Calibri"/>
                <a:ea typeface="Calibri"/>
                <a:cs typeface="Calibri"/>
                <a:sym typeface="Calibri"/>
              </a:rPr>
              <a:t>• Sorting on columns</a:t>
            </a:r>
            <a:endParaRPr/>
          </a:p>
          <a:p>
            <a:pPr indent="0" lvl="0" marL="0" rtl="0" algn="l">
              <a:spcBef>
                <a:spcPts val="0"/>
              </a:spcBef>
              <a:spcAft>
                <a:spcPts val="0"/>
              </a:spcAft>
              <a:buClr>
                <a:schemeClr val="dk1"/>
              </a:buClr>
              <a:buSzPts val="1200"/>
              <a:buFont typeface="Calibri"/>
              <a:buNone/>
            </a:pPr>
            <a:r>
              <a:rPr b="0" lang="en-IE" sz="1200">
                <a:solidFill>
                  <a:schemeClr val="dk1"/>
                </a:solidFill>
                <a:latin typeface="Calibri"/>
                <a:ea typeface="Calibri"/>
                <a:cs typeface="Calibri"/>
                <a:sym typeface="Calibri"/>
              </a:rPr>
              <a:t>• Paging controls along the bottom of the grid display</a:t>
            </a:r>
            <a:endParaRPr/>
          </a:p>
          <a:p>
            <a:pPr indent="0" lvl="0" marL="0" rtl="0" algn="l">
              <a:spcBef>
                <a:spcPts val="0"/>
              </a:spcBef>
              <a:spcAft>
                <a:spcPts val="0"/>
              </a:spcAft>
              <a:buClr>
                <a:schemeClr val="dk1"/>
              </a:buClr>
              <a:buSzPts val="1200"/>
              <a:buFont typeface="Calibri"/>
              <a:buNone/>
            </a:pPr>
            <a:r>
              <a:rPr b="0" lang="en-IE" sz="1200">
                <a:solidFill>
                  <a:schemeClr val="dk1"/>
                </a:solidFill>
                <a:latin typeface="Calibri"/>
                <a:ea typeface="Calibri"/>
                <a:cs typeface="Calibri"/>
                <a:sym typeface="Calibri"/>
              </a:rPr>
              <a:t>• Hide and show columns with configuration settings</a:t>
            </a:r>
            <a:endParaRPr/>
          </a:p>
          <a:p>
            <a:pPr indent="0" lvl="0" marL="0" rtl="0" algn="l">
              <a:spcBef>
                <a:spcPts val="0"/>
              </a:spcBef>
              <a:spcAft>
                <a:spcPts val="0"/>
              </a:spcAft>
              <a:buClr>
                <a:schemeClr val="dk1"/>
              </a:buClr>
              <a:buSzPts val="1200"/>
              <a:buFont typeface="Calibri"/>
              <a:buNone/>
            </a:pPr>
            <a:r>
              <a:rPr b="0" lang="en-IE" sz="1200">
                <a:solidFill>
                  <a:schemeClr val="dk1"/>
                </a:solidFill>
                <a:latin typeface="Calibri"/>
                <a:ea typeface="Calibri"/>
                <a:cs typeface="Calibri"/>
                <a:sym typeface="Calibri"/>
              </a:rPr>
              <a:t>• Save column configurations as part of a stored view</a:t>
            </a:r>
            <a:endParaRPr/>
          </a:p>
          <a:p>
            <a:pPr indent="0" lvl="0" marL="0" rtl="0" algn="l">
              <a:spcBef>
                <a:spcPts val="0"/>
              </a:spcBef>
              <a:spcAft>
                <a:spcPts val="0"/>
              </a:spcAft>
              <a:buClr>
                <a:schemeClr val="dk1"/>
              </a:buClr>
              <a:buSzPts val="1200"/>
              <a:buFont typeface="Calibri"/>
              <a:buNone/>
            </a:pPr>
            <a:r>
              <a:rPr b="0" lang="en-IE" sz="1200">
                <a:solidFill>
                  <a:schemeClr val="dk1"/>
                </a:solidFill>
                <a:latin typeface="Calibri"/>
                <a:ea typeface="Calibri"/>
                <a:cs typeface="Calibri"/>
                <a:sym typeface="Calibri"/>
              </a:rPr>
              <a:t>• Save search filters as stored searches</a:t>
            </a:r>
            <a:endParaRPr/>
          </a:p>
          <a:p>
            <a:pPr indent="0" lvl="0" marL="0" rtl="0" algn="l">
              <a:spcBef>
                <a:spcPts val="0"/>
              </a:spcBef>
              <a:spcAft>
                <a:spcPts val="0"/>
              </a:spcAft>
              <a:buClr>
                <a:schemeClr val="dk1"/>
              </a:buClr>
              <a:buSzPts val="1200"/>
              <a:buFont typeface="Century Gothic"/>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Selected browse grids include New and Edit buttons, indicating you can create new records and edit existing records in a form. For these, you can also edit an existing record by double-clicking on a row. Double-clicking on a row opens the form for editing the selected record. </a:t>
            </a:r>
            <a:endParaRPr/>
          </a:p>
        </p:txBody>
      </p:sp>
      <p:sp>
        <p:nvSpPr>
          <p:cNvPr id="293" name="Google Shape;29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14: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4: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i="0" lang="en-IE" sz="1200">
                <a:solidFill>
                  <a:schemeClr val="dk1"/>
                </a:solidFill>
                <a:latin typeface="Calibri"/>
                <a:ea typeface="Calibri"/>
                <a:cs typeface="Calibri"/>
                <a:sym typeface="Calibri"/>
              </a:rPr>
              <a:t>Searching and Filtering</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You can filter the grid display using the Search function.</a:t>
            </a:r>
            <a:br>
              <a:rPr b="0" i="0" lang="en-IE" sz="1200">
                <a:solidFill>
                  <a:schemeClr val="dk1"/>
                </a:solidFill>
                <a:latin typeface="Calibri"/>
                <a:ea typeface="Calibri"/>
                <a:cs typeface="Calibri"/>
                <a:sym typeface="Calibri"/>
              </a:rPr>
            </a:br>
            <a:r>
              <a:rPr b="0" i="0" lang="en-IE" sz="1200">
                <a:solidFill>
                  <a:schemeClr val="dk1"/>
                </a:solidFill>
                <a:latin typeface="Calibri"/>
                <a:ea typeface="Calibri"/>
                <a:cs typeface="Calibri"/>
                <a:sym typeface="Calibri"/>
              </a:rPr>
              <a:t>In the Search box, enter the field you are searching on, along with a condition (such as “starts at” or “greater than”), and then a string or value. For doing a quick search, just enter a string to search based on the default condition for the grid. The default field is typically a key field for the grid. You can enter as many search criteria as you need to get the display results you need. </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rgbClr val="000000"/>
              </a:buClr>
              <a:buSzPts val="1200"/>
              <a:buFont typeface="Century Gothic"/>
              <a:buNone/>
            </a:pPr>
            <a:r>
              <a:rPr lang="en-IE">
                <a:solidFill>
                  <a:srgbClr val="000000"/>
                </a:solidFill>
                <a:highlight>
                  <a:srgbClr val="FFFFFF"/>
                </a:highlight>
              </a:rPr>
              <a:t>The Toggle button lets you compare the values from two different browse columns.</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Click on the drop-down icon in the Search box to add, change, or remove search conditions.</a:t>
            </a:r>
            <a:endParaRPr/>
          </a:p>
          <a:p>
            <a:pPr indent="0" lvl="0" marL="0" rtl="0" algn="l">
              <a:spcBef>
                <a:spcPts val="0"/>
              </a:spcBef>
              <a:spcAft>
                <a:spcPts val="0"/>
              </a:spcAft>
              <a:buNone/>
            </a:pPr>
            <a:r>
              <a:t/>
            </a:r>
            <a:endParaRPr/>
          </a:p>
        </p:txBody>
      </p:sp>
      <p:sp>
        <p:nvSpPr>
          <p:cNvPr id="302" name="Google Shape;30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15: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5: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i="0" lang="en-IE" sz="1200">
                <a:solidFill>
                  <a:schemeClr val="dk1"/>
                </a:solidFill>
                <a:latin typeface="Calibri"/>
                <a:ea typeface="Calibri"/>
                <a:cs typeface="Calibri"/>
                <a:sym typeface="Calibri"/>
              </a:rPr>
              <a:t>Group By</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With the Group By feature, you can display data hierarchically based on selected columns. To use Group By on a browse grid, from the More (...) icon, select Show Group By. For Group By, all the records must be on the page. You might need to increase the records per page or apply Search filters to the browse in order to display all the records on the page. With Group By active, you can drag-and-drop column headers to group the display by the selected columns. You can then expand or collapse the groupings as needed.</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chemeClr val="dk1"/>
              </a:buClr>
              <a:buSzPts val="1200"/>
              <a:buFont typeface="Century Gothic"/>
              <a:buNone/>
            </a:pPr>
            <a:r>
              <a:rPr b="1" lang="en-IE"/>
              <a:t>Important</a:t>
            </a:r>
            <a:r>
              <a:rPr lang="en-IE"/>
              <a:t>: </a:t>
            </a:r>
            <a:r>
              <a:rPr lang="en-IE" sz="1100">
                <a:solidFill>
                  <a:srgbClr val="000000"/>
                </a:solidFill>
                <a:highlight>
                  <a:srgbClr val="FFFFFF"/>
                </a:highlight>
                <a:latin typeface="Arial"/>
                <a:ea typeface="Arial"/>
                <a:cs typeface="Arial"/>
                <a:sym typeface="Arial"/>
              </a:rPr>
              <a:t>You can only apply the Group By feature to results that are listed on a single page. So, if you have two pages of results, you cannot apply Group By. The Group By feature is particularly useful in grouping data that you can analyze at a glance. If your search produces thousands of lines of results, grouping results of that size to analyze at a glance is not effective anyway.</a:t>
            </a:r>
            <a:endParaRPr/>
          </a:p>
          <a:p>
            <a:pPr indent="0" lvl="0" marL="0" rtl="0" algn="l">
              <a:spcBef>
                <a:spcPts val="0"/>
              </a:spcBef>
              <a:spcAft>
                <a:spcPts val="0"/>
              </a:spcAft>
              <a:buNone/>
            </a:pPr>
            <a:r>
              <a:t/>
            </a:r>
            <a:endParaRPr/>
          </a:p>
        </p:txBody>
      </p:sp>
      <p:sp>
        <p:nvSpPr>
          <p:cNvPr id="321" name="Google Shape;3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6: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6: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entury Gothic"/>
              <a:buNone/>
            </a:pPr>
            <a:r>
              <a:rPr lang="en-IE"/>
              <a:t>The Orders browse with the data grouped by item.</a:t>
            </a:r>
            <a:endParaRPr/>
          </a:p>
          <a:p>
            <a:pPr indent="0" lvl="0" marL="0" rtl="0" algn="l">
              <a:spcBef>
                <a:spcPts val="0"/>
              </a:spcBef>
              <a:spcAft>
                <a:spcPts val="0"/>
              </a:spcAft>
              <a:buNone/>
            </a:pPr>
            <a:r>
              <a:t/>
            </a:r>
            <a:endParaRPr/>
          </a:p>
        </p:txBody>
      </p:sp>
      <p:sp>
        <p:nvSpPr>
          <p:cNvPr id="337" name="Google Shape;33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5051f7d100_0_0:notes"/>
          <p:cNvSpPr/>
          <p:nvPr>
            <p:ph idx="2" type="sldImg"/>
          </p:nvPr>
        </p:nvSpPr>
        <p:spPr>
          <a:xfrm>
            <a:off x="685800" y="630237"/>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5051f7d100_0_0:notes"/>
          <p:cNvSpPr txBox="1"/>
          <p:nvPr>
            <p:ph idx="1" type="body"/>
          </p:nvPr>
        </p:nvSpPr>
        <p:spPr>
          <a:xfrm>
            <a:off x="685800" y="3887785"/>
            <a:ext cx="5486400" cy="4626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IE"/>
              <a:t>The s</a:t>
            </a:r>
            <a:r>
              <a:rPr lang="en-IE"/>
              <a:t>ummation symbol appears in all columns that are integers/numbers when using group by.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48" name="Google Shape;348;g5051f7d10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7: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7: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i="0" lang="en-IE" sz="1200">
                <a:solidFill>
                  <a:schemeClr val="dk1"/>
                </a:solidFill>
                <a:latin typeface="Calibri"/>
                <a:ea typeface="Calibri"/>
                <a:cs typeface="Calibri"/>
                <a:sym typeface="Calibri"/>
              </a:rPr>
              <a:t>Export</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You can export browse data to a variety file formats. To export, from the More (...) drop-down, choose Export. In the File Properties panel, enter the file name and select the file type. Click Export.</a:t>
            </a:r>
            <a:endParaRPr/>
          </a:p>
          <a:p>
            <a:pPr indent="0" lvl="0" marL="0" rtl="0" algn="l">
              <a:spcBef>
                <a:spcPts val="0"/>
              </a:spcBef>
              <a:spcAft>
                <a:spcPts val="0"/>
              </a:spcAft>
              <a:buNone/>
            </a:pPr>
            <a:r>
              <a:t/>
            </a:r>
            <a:endParaRPr/>
          </a:p>
        </p:txBody>
      </p:sp>
      <p:sp>
        <p:nvSpPr>
          <p:cNvPr id="359" name="Google Shape;35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8: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8: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You can export browse data to a variety file formats, including:</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 Excel (.xlsx)</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 Excel 97 - 2003 (.xls)</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 Comma-separated values (.csv)</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 Tab-separated values (.tsv)</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 Tab-delimited values (.txt)</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 Portable Document Format (PDF) (.pdf)</a:t>
            </a:r>
            <a:endParaRPr/>
          </a:p>
          <a:p>
            <a:pPr indent="0" lvl="0" marL="0" rtl="0" algn="l">
              <a:spcBef>
                <a:spcPts val="0"/>
              </a:spcBef>
              <a:spcAft>
                <a:spcPts val="0"/>
              </a:spcAft>
              <a:buClr>
                <a:schemeClr val="dk1"/>
              </a:buClr>
              <a:buSzPts val="1200"/>
              <a:buFont typeface="Century Gothic"/>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To export, from the More ( </a:t>
            </a:r>
            <a:r>
              <a:rPr b="1" i="0" lang="en-IE" sz="1200">
                <a:solidFill>
                  <a:schemeClr val="dk1"/>
                </a:solidFill>
                <a:latin typeface="Calibri"/>
                <a:ea typeface="Calibri"/>
                <a:cs typeface="Calibri"/>
                <a:sym typeface="Calibri"/>
              </a:rPr>
              <a:t>...</a:t>
            </a:r>
            <a:r>
              <a:rPr b="0" i="0" lang="en-IE" sz="1200">
                <a:solidFill>
                  <a:schemeClr val="dk1"/>
                </a:solidFill>
                <a:latin typeface="Calibri"/>
                <a:ea typeface="Calibri"/>
                <a:cs typeface="Calibri"/>
                <a:sym typeface="Calibri"/>
              </a:rPr>
              <a:t> ) drop-down, choose Export. In the modal dialog, the Search Criteria panel shows any browse search criteria that you have applied, along with the number of records returned. In the File Properties panel, enter the file name and select the file type. If you would like to export the data to Excel, make some changes, and then the re-import data from Excel, select the Format for Later Import option. When you format the data for later import, the data is exported to Excel in a format that is based on the Business Component data structure, which can be different than the browse column order. In Excel, the order of the columns might not match the order of the columns in the browse grid you are currently working with in the QAD Web UI.</a:t>
            </a:r>
            <a:endParaRPr/>
          </a:p>
          <a:p>
            <a:pPr indent="0" lvl="0" marL="0" rtl="0" algn="l">
              <a:spcBef>
                <a:spcPts val="0"/>
              </a:spcBef>
              <a:spcAft>
                <a:spcPts val="0"/>
              </a:spcAft>
              <a:buClr>
                <a:schemeClr val="dk1"/>
              </a:buClr>
              <a:buSzPts val="1200"/>
              <a:buFont typeface="Century Gothic"/>
              <a:buNone/>
            </a:pPr>
            <a:br>
              <a:rPr lang="en-IE"/>
            </a:br>
            <a:endParaRPr b="0" i="0"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None/>
            </a:pPr>
            <a:r>
              <a:t/>
            </a:r>
            <a:endParaRPr/>
          </a:p>
        </p:txBody>
      </p:sp>
      <p:sp>
        <p:nvSpPr>
          <p:cNvPr id="371" name="Google Shape;37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685801" y="4343401"/>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entury Gothic"/>
              <a:buNone/>
            </a:pPr>
            <a:r>
              <a:t/>
            </a:r>
            <a:endParaRPr/>
          </a:p>
        </p:txBody>
      </p:sp>
      <p:sp>
        <p:nvSpPr>
          <p:cNvPr id="149" name="Google Shape;14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entury Gothic"/>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19: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9: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You can configure which columns to display in a browse using the Configure Columns dialog. Open the dialog by clicking on the gear icon located by the Search button, and </a:t>
            </a:r>
            <a:r>
              <a:rPr lang="en-IE"/>
              <a:t>select </a:t>
            </a:r>
            <a:r>
              <a:rPr b="0" i="0" lang="en-IE" sz="1200">
                <a:solidFill>
                  <a:schemeClr val="dk1"/>
                </a:solidFill>
                <a:latin typeface="Calibri"/>
                <a:ea typeface="Calibri"/>
                <a:cs typeface="Calibri"/>
                <a:sym typeface="Calibri"/>
              </a:rPr>
              <a:t>which columns you want the grid to display. You can save the column configuration changes as part of a stored view.</a:t>
            </a:r>
            <a:endParaRPr/>
          </a:p>
          <a:p>
            <a:pPr indent="0" lvl="0" marL="0" rtl="0" algn="l">
              <a:spcBef>
                <a:spcPts val="0"/>
              </a:spcBef>
              <a:spcAft>
                <a:spcPts val="0"/>
              </a:spcAft>
              <a:buNone/>
            </a:pPr>
            <a:r>
              <a:t/>
            </a:r>
            <a:endParaRPr/>
          </a:p>
        </p:txBody>
      </p:sp>
      <p:sp>
        <p:nvSpPr>
          <p:cNvPr id="384" name="Google Shape;38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20: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0: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You can attach files to views to keep relevant documents together for a particular transaction. For example, you can attach spreadsheets, Word documents, and PDFs to an order. To attach a file, you can drag the attachment to the attachments drop area, or click Upload to select the attachments. Right-click on the attachment to delete the attachment, view its properties, or download it.</a:t>
            </a:r>
            <a:endParaRPr/>
          </a:p>
          <a:p>
            <a:pPr indent="0" lvl="0" marL="0" rtl="0" algn="l">
              <a:spcBef>
                <a:spcPts val="0"/>
              </a:spcBef>
              <a:spcAft>
                <a:spcPts val="0"/>
              </a:spcAft>
              <a:buNone/>
            </a:pPr>
            <a:r>
              <a:t/>
            </a:r>
            <a:endParaRPr/>
          </a:p>
        </p:txBody>
      </p:sp>
      <p:sp>
        <p:nvSpPr>
          <p:cNvPr id="397" name="Google Shape;39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21: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1: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Selected views, such as Orders, include the drill-down links feature. By clicking on the </a:t>
            </a:r>
            <a:r>
              <a:rPr lang="en-IE"/>
              <a:t>L</a:t>
            </a:r>
            <a:r>
              <a:rPr b="0" i="0" lang="en-IE" sz="1200">
                <a:solidFill>
                  <a:schemeClr val="dk1"/>
                </a:solidFill>
                <a:latin typeface="Calibri"/>
                <a:ea typeface="Calibri"/>
                <a:cs typeface="Calibri"/>
                <a:sym typeface="Calibri"/>
              </a:rPr>
              <a:t>ink icon located on the right side of the view, you can quickly access browses related to data in the currently selected record.</a:t>
            </a:r>
            <a:endParaRPr/>
          </a:p>
          <a:p>
            <a:pPr indent="0" lvl="0" marL="0" rtl="0" algn="l">
              <a:spcBef>
                <a:spcPts val="0"/>
              </a:spcBef>
              <a:spcAft>
                <a:spcPts val="0"/>
              </a:spcAft>
              <a:buNone/>
            </a:pPr>
            <a:r>
              <a:t/>
            </a:r>
            <a:endParaRPr/>
          </a:p>
        </p:txBody>
      </p:sp>
      <p:sp>
        <p:nvSpPr>
          <p:cNvPr id="410" name="Google Shape;41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22: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22: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You can modify a view and then save it for later use as a stored view. Aspects of a view that you can modify include the grid columns and form panels. After configuring a view, you can save it as a stored view from the drop-down located next to the view title. Once saved, a stored view is available from a pull-down menu located next to the view title. Your stored views are available to you alone.</a:t>
            </a:r>
            <a:endParaRPr/>
          </a:p>
          <a:p>
            <a:pPr indent="0" lvl="0" marL="0" rtl="0" algn="l">
              <a:spcBef>
                <a:spcPts val="0"/>
              </a:spcBef>
              <a:spcAft>
                <a:spcPts val="0"/>
              </a:spcAft>
              <a:buNone/>
            </a:pPr>
            <a:r>
              <a:t/>
            </a:r>
            <a:endParaRPr/>
          </a:p>
        </p:txBody>
      </p:sp>
      <p:sp>
        <p:nvSpPr>
          <p:cNvPr id="425" name="Google Shape;42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3: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23: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IE" sz="1200">
                <a:solidFill>
                  <a:schemeClr val="dk1"/>
                </a:solidFill>
                <a:latin typeface="Century Gothic"/>
                <a:ea typeface="Century Gothic"/>
                <a:cs typeface="Century Gothic"/>
                <a:sym typeface="Century Gothic"/>
              </a:rPr>
              <a:t>If you customize a view (by changing the sort, search, columns, or panels) and save it, the customized view will be for your use only, </a:t>
            </a:r>
            <a:r>
              <a:rPr b="0" i="0" lang="en-IE" sz="1200" u="sng">
                <a:solidFill>
                  <a:schemeClr val="dk1"/>
                </a:solidFill>
                <a:latin typeface="Century Gothic"/>
                <a:ea typeface="Century Gothic"/>
                <a:cs typeface="Century Gothic"/>
                <a:sym typeface="Century Gothic"/>
              </a:rPr>
              <a:t>unless</a:t>
            </a:r>
            <a:r>
              <a:rPr b="0" i="0" lang="en-IE" sz="1200">
                <a:solidFill>
                  <a:schemeClr val="dk1"/>
                </a:solidFill>
                <a:latin typeface="Century Gothic"/>
                <a:ea typeface="Century Gothic"/>
                <a:cs typeface="Century Gothic"/>
                <a:sym typeface="Century Gothic"/>
              </a:rPr>
              <a:t> the view is saved as a system-wide view. Only Customer Admin users can save views as system wide. </a:t>
            </a:r>
            <a:endParaRPr/>
          </a:p>
          <a:p>
            <a:pPr indent="0" lvl="0" marL="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0" i="0" lang="en-IE" sz="1200">
                <a:solidFill>
                  <a:schemeClr val="dk1"/>
                </a:solidFill>
                <a:latin typeface="Century Gothic"/>
                <a:ea typeface="Century Gothic"/>
                <a:cs typeface="Century Gothic"/>
                <a:sym typeface="Century Gothic"/>
              </a:rPr>
              <a:t>Customer Admin users can tailor particular views; for example, Orders, and make those changes system wide for their suppliers and other customer users. Only Customer Admin users can edit system-wide views. </a:t>
            </a:r>
            <a:endParaRPr/>
          </a:p>
          <a:p>
            <a:pPr indent="0" lvl="0" marL="0" rtl="0" algn="l">
              <a:spcBef>
                <a:spcPts val="0"/>
              </a:spcBef>
              <a:spcAft>
                <a:spcPts val="0"/>
              </a:spcAft>
              <a:buNone/>
            </a:pPr>
            <a:r>
              <a:t/>
            </a:r>
            <a:endParaRPr b="0" i="0"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0" i="0" lang="en-IE" sz="1200">
                <a:solidFill>
                  <a:schemeClr val="dk1"/>
                </a:solidFill>
                <a:latin typeface="Century Gothic"/>
                <a:ea typeface="Century Gothic"/>
                <a:cs typeface="Century Gothic"/>
                <a:sym typeface="Century Gothic"/>
              </a:rPr>
              <a:t>When you first access the system and open a view, the system-wide view for that screen is displayed. If there is no system-view for that screen, the QAD default view is displayed. However, when you next access a view, the last view you accessed for that screen will display, regardless of whether the view was system wide, a QAD default view, or a custom view that you created.  </a:t>
            </a:r>
            <a:br>
              <a:rPr i="0" lang="en-IE"/>
            </a:br>
            <a:endParaRPr i="0"/>
          </a:p>
        </p:txBody>
      </p:sp>
      <p:sp>
        <p:nvSpPr>
          <p:cNvPr id="438" name="Google Shape;43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24: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4: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With the Activity panel, you can comment on activity in a way similar to how you use social media. The system can track comments, and attachment uploads for the current record and displays them in the Activity panel.</a:t>
            </a:r>
            <a:endParaRPr/>
          </a:p>
          <a:p>
            <a:pPr indent="0" lvl="0" marL="0" rtl="0" algn="l">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From a form, open the Activity panel on the right side of the page by clicking on the Activity icon along the right.</a:t>
            </a:r>
            <a:endParaRPr/>
          </a:p>
          <a:p>
            <a:pPr indent="0" lvl="0" marL="0" rtl="0" algn="l">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You can add comments directly to the activity feeds, and mention the names of other uses in the comments by first typing the @ symbol.</a:t>
            </a:r>
            <a:endParaRPr/>
          </a:p>
          <a:p>
            <a:pPr indent="0" lvl="0" marL="0" rtl="0" algn="l">
              <a:spcBef>
                <a:spcPts val="0"/>
              </a:spcBef>
              <a:spcAft>
                <a:spcPts val="0"/>
              </a:spcAft>
              <a:buNone/>
            </a:pPr>
            <a:r>
              <a:t/>
            </a:r>
            <a:endParaRPr/>
          </a:p>
        </p:txBody>
      </p:sp>
      <p:sp>
        <p:nvSpPr>
          <p:cNvPr id="455" name="Google Shape;45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25: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5: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Tagged users receive Inbox notifications that they have been mentioned in a comment. They can then go directly from their Inbox notification to the form and its activity panel. They can also simply reply to the Inbox notification. </a:t>
            </a:r>
            <a:endParaRPr/>
          </a:p>
          <a:p>
            <a:pPr indent="0" lvl="0" marL="0" rtl="0" algn="l">
              <a:spcBef>
                <a:spcPts val="0"/>
              </a:spcBef>
              <a:spcAft>
                <a:spcPts val="0"/>
              </a:spcAft>
              <a:buNone/>
            </a:pPr>
            <a:r>
              <a:t/>
            </a:r>
            <a:endParaRPr/>
          </a:p>
        </p:txBody>
      </p:sp>
      <p:sp>
        <p:nvSpPr>
          <p:cNvPr id="468" name="Google Shape;46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p26: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6: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entury Gothic"/>
              <a:buNone/>
            </a:pPr>
            <a:r>
              <a:rPr lang="en-IE"/>
              <a:t>Information and warning messages provide feedback as you enter data. Information and warning messages are displayed in a Messages panel, which reduces potential distractions during data entry while improving message accessibility. While working in a form, you can quickly access the messages panel by clicking on the messages icon located on the right side of the view. </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rgbClr val="000000"/>
              </a:buClr>
              <a:buSzPts val="1100"/>
              <a:buFont typeface="Arial"/>
              <a:buNone/>
            </a:pPr>
            <a:r>
              <a:rPr lang="en-IE"/>
              <a:t>In this example, a supplier admin is creating a ship-from DUNS number and setting it as the default. There is currently no default DUNS. The record has not been saved yet.</a:t>
            </a:r>
            <a:endParaRPr/>
          </a:p>
          <a:p>
            <a:pPr indent="0" lvl="0" marL="0" rtl="0" algn="l">
              <a:spcBef>
                <a:spcPts val="0"/>
              </a:spcBef>
              <a:spcAft>
                <a:spcPts val="0"/>
              </a:spcAft>
              <a:buNone/>
            </a:pPr>
            <a:r>
              <a:t/>
            </a:r>
            <a:endParaRPr/>
          </a:p>
        </p:txBody>
      </p:sp>
      <p:sp>
        <p:nvSpPr>
          <p:cNvPr id="480" name="Google Shape;48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27: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27: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entury Gothic"/>
              <a:buNone/>
            </a:pPr>
            <a:r>
              <a:rPr lang="en-IE"/>
              <a:t>When the supplier admin saves the default DUNS number, a message regarding the default number is displayed in the Messages panel.</a:t>
            </a:r>
            <a:endParaRPr/>
          </a:p>
          <a:p>
            <a:pPr indent="0" lvl="0" marL="0" rtl="0" algn="l">
              <a:spcBef>
                <a:spcPts val="0"/>
              </a:spcBef>
              <a:spcAft>
                <a:spcPts val="0"/>
              </a:spcAft>
              <a:buNone/>
            </a:pPr>
            <a:r>
              <a:t/>
            </a:r>
            <a:endParaRPr/>
          </a:p>
        </p:txBody>
      </p:sp>
      <p:sp>
        <p:nvSpPr>
          <p:cNvPr id="494" name="Google Shape;49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28: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28: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entury Gothic"/>
              <a:buNone/>
            </a:pPr>
            <a:r>
              <a:rPr lang="en-IE"/>
              <a:t>To reduce clutter, you can clear currently displayed messages by clicking on the Clear All button, located in the lower right corner of the Messages panel. Note that error messages are displayed at the bottom of the form, in an Errors grid.</a:t>
            </a:r>
            <a:endParaRPr/>
          </a:p>
          <a:p>
            <a:pPr indent="0" lvl="0" marL="0" rtl="0" algn="l">
              <a:spcBef>
                <a:spcPts val="0"/>
              </a:spcBef>
              <a:spcAft>
                <a:spcPts val="0"/>
              </a:spcAft>
              <a:buNone/>
            </a:pPr>
            <a:r>
              <a:t/>
            </a:r>
            <a:endParaRPr/>
          </a:p>
        </p:txBody>
      </p:sp>
      <p:sp>
        <p:nvSpPr>
          <p:cNvPr id="505" name="Google Shape;50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3:notes"/>
          <p:cNvSpPr/>
          <p:nvPr>
            <p:ph idx="2" type="sldImg"/>
          </p:nvPr>
        </p:nvSpPr>
        <p:spPr>
          <a:xfrm>
            <a:off x="685800" y="630237"/>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3: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entury Gothic"/>
              <a:buNone/>
            </a:pPr>
            <a:r>
              <a:rPr lang="en-IE"/>
              <a:t>The SP Web UI features listed above are now available in the new Web UI. </a:t>
            </a:r>
            <a:endParaRPr/>
          </a:p>
          <a:p>
            <a:pPr indent="0" lvl="0" marL="0" rtl="0" algn="l">
              <a:spcBef>
                <a:spcPts val="0"/>
              </a:spcBef>
              <a:spcAft>
                <a:spcPts val="0"/>
              </a:spcAft>
              <a:buNone/>
            </a:pPr>
            <a:r>
              <a:t/>
            </a:r>
            <a:endParaRPr/>
          </a:p>
        </p:txBody>
      </p:sp>
      <p:sp>
        <p:nvSpPr>
          <p:cNvPr id="158" name="Google Shape;15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29:notes"/>
          <p:cNvSpPr txBox="1"/>
          <p:nvPr>
            <p:ph idx="1" type="body"/>
          </p:nvPr>
        </p:nvSpPr>
        <p:spPr>
          <a:xfrm>
            <a:off x="685800" y="3887785"/>
            <a:ext cx="5486400" cy="462597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9:notes"/>
          <p:cNvSpPr/>
          <p:nvPr>
            <p:ph idx="2" type="sldImg"/>
          </p:nvPr>
        </p:nvSpPr>
        <p:spPr>
          <a:xfrm>
            <a:off x="685800" y="630237"/>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3887785"/>
            <a:ext cx="5486400" cy="462597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685800" y="630237"/>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5: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After you sign in, the first page you see is your home page. If this is the first time you have signed in, you will see the default home page. You can set any page to be your home page by choosing Set Current as Home from the user options drop-down.</a:t>
            </a:r>
            <a:endParaRPr/>
          </a:p>
          <a:p>
            <a:pPr indent="0" lvl="0" marL="0" rtl="0" algn="l">
              <a:spcBef>
                <a:spcPts val="0"/>
              </a:spcBef>
              <a:spcAft>
                <a:spcPts val="0"/>
              </a:spcAft>
              <a:buNone/>
            </a:pPr>
            <a:r>
              <a:t/>
            </a:r>
            <a:endParaRPr/>
          </a:p>
        </p:txBody>
      </p:sp>
      <p:sp>
        <p:nvSpPr>
          <p:cNvPr id="175" name="Google Shape;17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6: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entury Gothic"/>
              <a:buNone/>
            </a:pPr>
            <a:r>
              <a:rPr lang="en-IE"/>
              <a:t>The SP menu bar starts with the QAD icon, located in the upper left. Click the QAD icon to go to your home page</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rgbClr val="000000"/>
              </a:buClr>
              <a:buSzPts val="1200"/>
              <a:buFont typeface="Arial"/>
              <a:buNone/>
            </a:pPr>
            <a:r>
              <a:rPr lang="en-IE" sz="1200">
                <a:solidFill>
                  <a:srgbClr val="000000"/>
                </a:solidFill>
                <a:highlight>
                  <a:srgbClr val="FFFFFF"/>
                </a:highlight>
                <a:latin typeface="Arial"/>
                <a:ea typeface="Arial"/>
                <a:cs typeface="Arial"/>
                <a:sym typeface="Arial"/>
              </a:rPr>
              <a:t>When you are working in the UI going through various menus and want to go back to your home page, click the QAD icon.</a:t>
            </a:r>
            <a:endParaRPr/>
          </a:p>
          <a:p>
            <a:pPr indent="0" lvl="0" marL="0" rtl="0" algn="l">
              <a:spcBef>
                <a:spcPts val="0"/>
              </a:spcBef>
              <a:spcAft>
                <a:spcPts val="0"/>
              </a:spcAft>
              <a:buClr>
                <a:schemeClr val="dk1"/>
              </a:buClr>
              <a:buSzPts val="1200"/>
              <a:buFont typeface="Century Gothic"/>
              <a:buNone/>
            </a:pPr>
            <a:r>
              <a:t/>
            </a:r>
            <a:endParaRPr sz="1200">
              <a:solidFill>
                <a:srgbClr val="000000"/>
              </a:solidFill>
              <a:highlight>
                <a:srgbClr val="FFFFFF"/>
              </a:highlight>
              <a:latin typeface="Arial"/>
              <a:ea typeface="Arial"/>
              <a:cs typeface="Arial"/>
              <a:sym typeface="Arial"/>
            </a:endParaRPr>
          </a:p>
          <a:p>
            <a:pPr indent="0" lvl="0" marL="0" rtl="0" algn="l">
              <a:spcBef>
                <a:spcPts val="0"/>
              </a:spcBef>
              <a:spcAft>
                <a:spcPts val="0"/>
              </a:spcAft>
              <a:buClr>
                <a:srgbClr val="000000"/>
              </a:buClr>
              <a:buSzPts val="1200"/>
              <a:buFont typeface="Arial"/>
              <a:buNone/>
            </a:pPr>
            <a:r>
              <a:rPr lang="en-IE" sz="1200">
                <a:solidFill>
                  <a:srgbClr val="000000"/>
                </a:solidFill>
                <a:highlight>
                  <a:srgbClr val="FFFFFF"/>
                </a:highlight>
                <a:latin typeface="Arial"/>
                <a:ea typeface="Arial"/>
                <a:cs typeface="Arial"/>
                <a:sym typeface="Arial"/>
              </a:rPr>
              <a:t>When you log in, log out and then log in again, the page that opens is the last menu that you were in. Click the QAD icon to bring you back to your home page.</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None/>
            </a:pPr>
            <a:r>
              <a:t/>
            </a:r>
            <a:endParaRPr/>
          </a:p>
        </p:txBody>
      </p:sp>
      <p:sp>
        <p:nvSpPr>
          <p:cNvPr id="186" name="Google Shape;18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7: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entury Gothic"/>
              <a:buNone/>
            </a:pPr>
            <a:r>
              <a:rPr lang="en-IE"/>
              <a:t>Next to the QAD icon, </a:t>
            </a:r>
            <a:r>
              <a:rPr b="1" lang="en-IE"/>
              <a:t>Role and Favorites menu </a:t>
            </a:r>
            <a:r>
              <a:rPr lang="en-IE"/>
              <a:t>selection.</a:t>
            </a:r>
            <a:endParaRPr/>
          </a:p>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Choose </a:t>
            </a:r>
            <a:r>
              <a:rPr lang="en-IE"/>
              <a:t>a </a:t>
            </a:r>
            <a:r>
              <a:rPr b="0" i="0" lang="en-IE" sz="1200">
                <a:solidFill>
                  <a:schemeClr val="dk1"/>
                </a:solidFill>
                <a:latin typeface="Calibri"/>
                <a:ea typeface="Calibri"/>
                <a:cs typeface="Calibri"/>
                <a:sym typeface="Calibri"/>
              </a:rPr>
              <a:t>role from the drop-down menu listing the roles available to you. Choose Favorites, located at the bottom of the drop-down </a:t>
            </a:r>
            <a:r>
              <a:rPr lang="en-IE"/>
              <a:t>menu</a:t>
            </a:r>
            <a:r>
              <a:rPr b="0" i="0" lang="en-IE" sz="1200">
                <a:solidFill>
                  <a:schemeClr val="dk1"/>
                </a:solidFill>
                <a:latin typeface="Calibri"/>
                <a:ea typeface="Calibri"/>
                <a:cs typeface="Calibri"/>
                <a:sym typeface="Calibri"/>
              </a:rPr>
              <a:t>, to have the menu bar display all your favorite menu items.</a:t>
            </a:r>
            <a:endParaRPr/>
          </a:p>
          <a:p>
            <a:pPr indent="0" lvl="0" marL="0" rtl="0" algn="l">
              <a:spcBef>
                <a:spcPts val="0"/>
              </a:spcBef>
              <a:spcAft>
                <a:spcPts val="0"/>
              </a:spcAft>
              <a:buNone/>
            </a:pPr>
            <a:r>
              <a:t/>
            </a:r>
            <a:endParaRPr/>
          </a:p>
        </p:txBody>
      </p:sp>
      <p:sp>
        <p:nvSpPr>
          <p:cNvPr id="197" name="Google Shape;1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8: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8: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i="0" lang="en-IE" sz="1200">
                <a:solidFill>
                  <a:schemeClr val="dk1"/>
                </a:solidFill>
                <a:latin typeface="Calibri"/>
                <a:ea typeface="Calibri"/>
                <a:cs typeface="Calibri"/>
                <a:sym typeface="Calibri"/>
              </a:rPr>
              <a:t>Select the Menu Search icon to </a:t>
            </a:r>
            <a:r>
              <a:rPr lang="en-IE"/>
              <a:t>open the search facility. Use the menu search to find all the menu items available to you. The menu search features “type ahead” behavior so you can easily find items with similar names.</a:t>
            </a:r>
            <a:endParaRPr/>
          </a:p>
          <a:p>
            <a:pPr indent="0" lvl="0" marL="0" rtl="0" algn="l">
              <a:lnSpc>
                <a:spcPct val="115000"/>
              </a:lnSpc>
              <a:spcBef>
                <a:spcPts val="600"/>
              </a:spcBef>
              <a:spcAft>
                <a:spcPts val="0"/>
              </a:spcAft>
              <a:buClr>
                <a:srgbClr val="000000"/>
              </a:buClr>
              <a:buSzPts val="1100"/>
              <a:buFont typeface="Arial"/>
              <a:buNone/>
            </a:pPr>
            <a:r>
              <a:rPr lang="en-IE"/>
              <a:t>Icons indicate the menu item types, including forms, browses, and views.</a:t>
            </a:r>
            <a:endParaRPr/>
          </a:p>
          <a:p>
            <a:pPr indent="0" lvl="0" marL="0" rtl="0" algn="l">
              <a:lnSpc>
                <a:spcPct val="115000"/>
              </a:lnSpc>
              <a:spcBef>
                <a:spcPts val="600"/>
              </a:spcBef>
              <a:spcAft>
                <a:spcPts val="0"/>
              </a:spcAft>
              <a:buClr>
                <a:srgbClr val="000000"/>
              </a:buClr>
              <a:buSzPts val="1100"/>
              <a:buFont typeface="Arial"/>
              <a:buNone/>
            </a:pPr>
            <a:r>
              <a:rPr lang="en-IE"/>
              <a:t>You can set a menu item as a favorite directly from the listing of menu items, and see which are already favorites.</a:t>
            </a:r>
            <a:endParaRPr/>
          </a:p>
          <a:p>
            <a:pPr indent="0" lvl="0" marL="0" rtl="0" algn="l">
              <a:spcBef>
                <a:spcPts val="0"/>
              </a:spcBef>
              <a:spcAft>
                <a:spcPts val="0"/>
              </a:spcAft>
              <a:buNone/>
            </a:pPr>
            <a:r>
              <a:t/>
            </a:r>
            <a:endParaRPr/>
          </a:p>
        </p:txBody>
      </p:sp>
      <p:sp>
        <p:nvSpPr>
          <p:cNvPr id="215" name="Google Shape;2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9:notes"/>
          <p:cNvSpPr/>
          <p:nvPr>
            <p:ph idx="2" type="sldImg"/>
          </p:nvPr>
        </p:nvSpPr>
        <p:spPr>
          <a:xfrm>
            <a:off x="685800" y="630238"/>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9:notes"/>
          <p:cNvSpPr txBox="1"/>
          <p:nvPr>
            <p:ph idx="1" type="body"/>
          </p:nvPr>
        </p:nvSpPr>
        <p:spPr>
          <a:xfrm>
            <a:off x="685800" y="3887785"/>
            <a:ext cx="5486400" cy="46259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IE">
                <a:solidFill>
                  <a:srgbClr val="000000"/>
                </a:solidFill>
              </a:rPr>
              <a:t>Click on the Inbox to see your messages.</a:t>
            </a:r>
            <a:endParaRPr/>
          </a:p>
          <a:p>
            <a:pPr indent="0" lvl="0" marL="0" rtl="0" algn="l">
              <a:lnSpc>
                <a:spcPct val="115000"/>
              </a:lnSpc>
              <a:spcBef>
                <a:spcPts val="0"/>
              </a:spcBef>
              <a:spcAft>
                <a:spcPts val="0"/>
              </a:spcAft>
              <a:buClr>
                <a:srgbClr val="000000"/>
              </a:buClr>
              <a:buSzPts val="1100"/>
              <a:buFont typeface="Arial"/>
              <a:buNone/>
            </a:pPr>
            <a:r>
              <a:rPr lang="en-IE">
                <a:solidFill>
                  <a:srgbClr val="000000"/>
                </a:solidFill>
              </a:rPr>
              <a:t>The Inbox lets you know how many new messages you have with an indicator on the icon. The messages include notification messages. Notifications indicate activity such as system events and comments from other users.</a:t>
            </a:r>
            <a:endParaRPr/>
          </a:p>
          <a:p>
            <a:pPr indent="0" lvl="0" marL="0" rtl="0" algn="l">
              <a:lnSpc>
                <a:spcPct val="115000"/>
              </a:lnSpc>
              <a:spcBef>
                <a:spcPts val="0"/>
              </a:spcBef>
              <a:spcAft>
                <a:spcPts val="0"/>
              </a:spcAft>
              <a:buClr>
                <a:srgbClr val="000000"/>
              </a:buClr>
              <a:buSzPts val="1100"/>
              <a:buFont typeface="Arial"/>
              <a:buNone/>
            </a:pPr>
            <a:r>
              <a:rPr lang="en-IE">
                <a:solidFill>
                  <a:srgbClr val="000000"/>
                </a:solidFill>
              </a:rPr>
              <a:t>Initially, the Inbox displays a listing of your recent messages in a drop-down box. You can toggle between the Tasks and Notifications tabs and scroll within each tab to view the messages. Some notifications link to the related views for quick access. And for some notification messages, you can click Comment and enter your comments in the comment box directly.</a:t>
            </a:r>
            <a:endParaRPr/>
          </a:p>
          <a:p>
            <a:pPr indent="0" lvl="0" marL="0" rtl="0" algn="l">
              <a:lnSpc>
                <a:spcPct val="115000"/>
              </a:lnSpc>
              <a:spcBef>
                <a:spcPts val="0"/>
              </a:spcBef>
              <a:spcAft>
                <a:spcPts val="0"/>
              </a:spcAft>
              <a:buClr>
                <a:srgbClr val="000000"/>
              </a:buClr>
              <a:buSzPts val="1100"/>
              <a:buFont typeface="Arial"/>
              <a:buNone/>
            </a:pPr>
            <a:r>
              <a:rPr lang="en-IE">
                <a:solidFill>
                  <a:srgbClr val="000000"/>
                </a:solidFill>
              </a:rPr>
              <a:t>To view all notification messages, you can go to the Extended Inbox. To go to the Extended Inbox, click View Inbox.</a:t>
            </a:r>
            <a:endParaRPr/>
          </a:p>
          <a:p>
            <a:pPr indent="0" lvl="0" marL="0" rtl="0" algn="l">
              <a:spcBef>
                <a:spcPts val="0"/>
              </a:spcBef>
              <a:spcAft>
                <a:spcPts val="0"/>
              </a:spcAft>
              <a:buClr>
                <a:schemeClr val="dk1"/>
              </a:buClr>
              <a:buSzPts val="1200"/>
              <a:buFont typeface="Century Gothic"/>
              <a:buNone/>
            </a:pPr>
            <a:r>
              <a:t/>
            </a:r>
            <a:endParaRPr/>
          </a:p>
          <a:p>
            <a:pPr indent="0" lvl="0" marL="0" rtl="0" algn="l">
              <a:spcBef>
                <a:spcPts val="0"/>
              </a:spcBef>
              <a:spcAft>
                <a:spcPts val="0"/>
              </a:spcAft>
              <a:buNone/>
            </a:pPr>
            <a:r>
              <a:t/>
            </a:r>
            <a:endParaRPr/>
          </a:p>
        </p:txBody>
      </p:sp>
      <p:sp>
        <p:nvSpPr>
          <p:cNvPr id="227" name="Google Shape;22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2192000" cy="2629646"/>
          </a:xfrm>
          <a:prstGeom prst="rect">
            <a:avLst/>
          </a:prstGeom>
          <a:noFill/>
          <a:ln>
            <a:noFill/>
          </a:ln>
        </p:spPr>
      </p:pic>
      <p:sp>
        <p:nvSpPr>
          <p:cNvPr id="17" name="Google Shape;17;p2"/>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19" name="Google Shape;19;p2"/>
          <p:cNvSpPr txBox="1"/>
          <p:nvPr>
            <p:ph idx="12" type="sldNum"/>
          </p:nvPr>
        </p:nvSpPr>
        <p:spPr>
          <a:xfrm>
            <a:off x="9875520" y="6537960"/>
            <a:ext cx="206883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20" name="Google Shape;20;p2"/>
          <p:cNvSpPr/>
          <p:nvPr>
            <p:ph idx="2" type="pic"/>
          </p:nvPr>
        </p:nvSpPr>
        <p:spPr>
          <a:xfrm>
            <a:off x="9875520" y="3108960"/>
            <a:ext cx="1897380"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21" name="Google Shape;21;p2"/>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
        <p:nvSpPr>
          <p:cNvPr id="22" name="Google Shape;22;p2"/>
          <p:cNvSpPr/>
          <p:nvPr/>
        </p:nvSpPr>
        <p:spPr>
          <a:xfrm>
            <a:off x="0" y="2570933"/>
            <a:ext cx="12193201" cy="10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Web Slide" showMasterSp="0">
  <p:cSld name="Logo Web Slide">
    <p:bg>
      <p:bgPr>
        <a:solidFill>
          <a:schemeClr val="lt1"/>
        </a:solidFill>
      </p:bgPr>
    </p:bg>
    <p:spTree>
      <p:nvGrpSpPr>
        <p:cNvPr id="62" name="Shape 62"/>
        <p:cNvGrpSpPr/>
        <p:nvPr/>
      </p:nvGrpSpPr>
      <p:grpSpPr>
        <a:xfrm>
          <a:off x="0" y="0"/>
          <a:ext cx="0" cy="0"/>
          <a:chOff x="0" y="0"/>
          <a:chExt cx="0" cy="0"/>
        </a:xfrm>
      </p:grpSpPr>
      <p:sp>
        <p:nvSpPr>
          <p:cNvPr id="63" name="Google Shape;63;p11"/>
          <p:cNvSpPr/>
          <p:nvPr/>
        </p:nvSpPr>
        <p:spPr>
          <a:xfrm>
            <a:off x="0" y="0"/>
            <a:ext cx="12192000" cy="4125113"/>
          </a:xfrm>
          <a:prstGeom prst="rect">
            <a:avLst/>
          </a:prstGeom>
          <a:solidFill>
            <a:srgbClr val="E8E8E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0" i="0" sz="2000" u="none" cap="none" strike="noStrike">
              <a:solidFill>
                <a:srgbClr val="FFFFFF"/>
              </a:solidFill>
              <a:latin typeface="Century Gothic"/>
              <a:ea typeface="Century Gothic"/>
              <a:cs typeface="Century Gothic"/>
              <a:sym typeface="Century Gothic"/>
            </a:endParaRPr>
          </a:p>
        </p:txBody>
      </p:sp>
      <p:sp>
        <p:nvSpPr>
          <p:cNvPr id="64" name="Google Shape;64;p11"/>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chemeClr val="lt1"/>
                </a:solidFill>
                <a:latin typeface="Century Gothic"/>
                <a:ea typeface="Century Gothic"/>
                <a:cs typeface="Century Gothic"/>
                <a:sym typeface="Century Gothic"/>
              </a:defRPr>
            </a:lvl1pPr>
            <a:lvl2pPr indent="0" lvl="1" marL="0" algn="r">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0" algn="r">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0" algn="r">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0" algn="r">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0" algn="r">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0" algn="r">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0" algn="r">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0" algn="r">
              <a:spcBef>
                <a:spcPts val="0"/>
              </a:spcBef>
              <a:buNone/>
              <a:defRPr b="0" i="0" sz="1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pic>
        <p:nvPicPr>
          <p:cNvPr id="65" name="Google Shape;65;p11"/>
          <p:cNvPicPr preferRelativeResize="0"/>
          <p:nvPr/>
        </p:nvPicPr>
        <p:blipFill rotWithShape="1">
          <a:blip r:embed="rId2">
            <a:alphaModFix/>
          </a:blip>
          <a:srcRect b="0" l="0" r="0" t="0"/>
          <a:stretch/>
        </p:blipFill>
        <p:spPr>
          <a:xfrm>
            <a:off x="5003308" y="962991"/>
            <a:ext cx="2199130" cy="2199130"/>
          </a:xfrm>
          <a:prstGeom prst="rect">
            <a:avLst/>
          </a:prstGeom>
          <a:noFill/>
          <a:ln>
            <a:noFill/>
          </a:ln>
        </p:spPr>
      </p:pic>
      <p:sp>
        <p:nvSpPr>
          <p:cNvPr id="66" name="Google Shape;66;p11"/>
          <p:cNvSpPr/>
          <p:nvPr/>
        </p:nvSpPr>
        <p:spPr>
          <a:xfrm>
            <a:off x="3054873" y="4778256"/>
            <a:ext cx="6096000" cy="13939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IE" sz="3600" u="none" cap="none" strike="noStrike">
                <a:solidFill>
                  <a:srgbClr val="5A87C5"/>
                </a:solidFill>
                <a:latin typeface="Century Gothic"/>
                <a:ea typeface="Century Gothic"/>
                <a:cs typeface="Century Gothic"/>
                <a:sym typeface="Century Gothic"/>
              </a:rPr>
              <a:t>www.qad.com</a:t>
            </a:r>
            <a:endParaRPr/>
          </a:p>
          <a:p>
            <a:pPr indent="0" lvl="0" marL="0" marR="0" rtl="0" algn="ctr">
              <a:spcBef>
                <a:spcPts val="1200"/>
              </a:spcBef>
              <a:spcAft>
                <a:spcPts val="0"/>
              </a:spcAft>
              <a:buNone/>
            </a:pPr>
            <a:r>
              <a:rPr b="0" i="0" lang="en-IE" sz="1800" u="none" cap="none" strike="noStrike">
                <a:solidFill>
                  <a:srgbClr val="5A87C5"/>
                </a:solidFill>
                <a:latin typeface="Century Gothic"/>
                <a:ea typeface="Century Gothic"/>
                <a:cs typeface="Century Gothic"/>
                <a:sym typeface="Century Gothic"/>
              </a:rPr>
              <a:t>© QAD Inc</a:t>
            </a:r>
            <a:endParaRPr b="0" i="0" sz="1800" u="none" cap="none" strike="noStrike">
              <a:solidFill>
                <a:srgbClr val="5A87C5"/>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rganizing Slate (Do Not Use)" showMasterSp="0">
  <p:cSld name="Organizing Slate (Do Not Use)">
    <p:bg>
      <p:bgPr>
        <a:solidFill>
          <a:srgbClr val="7F7F7F"/>
        </a:solidFill>
      </p:bgPr>
    </p:bg>
    <p:spTree>
      <p:nvGrpSpPr>
        <p:cNvPr id="67" name="Shape 67"/>
        <p:cNvGrpSpPr/>
        <p:nvPr/>
      </p:nvGrpSpPr>
      <p:grpSpPr>
        <a:xfrm>
          <a:off x="0" y="0"/>
          <a:ext cx="0" cy="0"/>
          <a:chOff x="0" y="0"/>
          <a:chExt cx="0" cy="0"/>
        </a:xfrm>
      </p:grpSpPr>
      <p:sp>
        <p:nvSpPr>
          <p:cNvPr id="68" name="Google Shape;68;p12"/>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rgbClr val="7F7F7F"/>
                </a:solidFill>
                <a:latin typeface="Century Gothic"/>
                <a:ea typeface="Century Gothic"/>
                <a:cs typeface="Century Gothic"/>
                <a:sym typeface="Century Gothic"/>
              </a:defRPr>
            </a:lvl1pPr>
            <a:lvl2pPr indent="0" lvl="1" marL="0" algn="r">
              <a:spcBef>
                <a:spcPts val="0"/>
              </a:spcBef>
              <a:buNone/>
              <a:defRPr b="0" i="0" sz="1800" u="none" cap="none" strike="noStrike">
                <a:solidFill>
                  <a:srgbClr val="7F7F7F"/>
                </a:solidFill>
                <a:latin typeface="Century Gothic"/>
                <a:ea typeface="Century Gothic"/>
                <a:cs typeface="Century Gothic"/>
                <a:sym typeface="Century Gothic"/>
              </a:defRPr>
            </a:lvl2pPr>
            <a:lvl3pPr indent="0" lvl="2" marL="0" algn="r">
              <a:spcBef>
                <a:spcPts val="0"/>
              </a:spcBef>
              <a:buNone/>
              <a:defRPr b="0" i="0" sz="1800" u="none" cap="none" strike="noStrike">
                <a:solidFill>
                  <a:srgbClr val="7F7F7F"/>
                </a:solidFill>
                <a:latin typeface="Century Gothic"/>
                <a:ea typeface="Century Gothic"/>
                <a:cs typeface="Century Gothic"/>
                <a:sym typeface="Century Gothic"/>
              </a:defRPr>
            </a:lvl3pPr>
            <a:lvl4pPr indent="0" lvl="3" marL="0" algn="r">
              <a:spcBef>
                <a:spcPts val="0"/>
              </a:spcBef>
              <a:buNone/>
              <a:defRPr b="0" i="0" sz="1800" u="none" cap="none" strike="noStrike">
                <a:solidFill>
                  <a:srgbClr val="7F7F7F"/>
                </a:solidFill>
                <a:latin typeface="Century Gothic"/>
                <a:ea typeface="Century Gothic"/>
                <a:cs typeface="Century Gothic"/>
                <a:sym typeface="Century Gothic"/>
              </a:defRPr>
            </a:lvl4pPr>
            <a:lvl5pPr indent="0" lvl="4" marL="0" algn="r">
              <a:spcBef>
                <a:spcPts val="0"/>
              </a:spcBef>
              <a:buNone/>
              <a:defRPr b="0" i="0" sz="1800" u="none" cap="none" strike="noStrike">
                <a:solidFill>
                  <a:srgbClr val="7F7F7F"/>
                </a:solidFill>
                <a:latin typeface="Century Gothic"/>
                <a:ea typeface="Century Gothic"/>
                <a:cs typeface="Century Gothic"/>
                <a:sym typeface="Century Gothic"/>
              </a:defRPr>
            </a:lvl5pPr>
            <a:lvl6pPr indent="0" lvl="5" marL="0" algn="r">
              <a:spcBef>
                <a:spcPts val="0"/>
              </a:spcBef>
              <a:buNone/>
              <a:defRPr b="0" i="0" sz="1800" u="none" cap="none" strike="noStrike">
                <a:solidFill>
                  <a:srgbClr val="7F7F7F"/>
                </a:solidFill>
                <a:latin typeface="Century Gothic"/>
                <a:ea typeface="Century Gothic"/>
                <a:cs typeface="Century Gothic"/>
                <a:sym typeface="Century Gothic"/>
              </a:defRPr>
            </a:lvl6pPr>
            <a:lvl7pPr indent="0" lvl="6" marL="0" algn="r">
              <a:spcBef>
                <a:spcPts val="0"/>
              </a:spcBef>
              <a:buNone/>
              <a:defRPr b="0" i="0" sz="1800" u="none" cap="none" strike="noStrike">
                <a:solidFill>
                  <a:srgbClr val="7F7F7F"/>
                </a:solidFill>
                <a:latin typeface="Century Gothic"/>
                <a:ea typeface="Century Gothic"/>
                <a:cs typeface="Century Gothic"/>
                <a:sym typeface="Century Gothic"/>
              </a:defRPr>
            </a:lvl7pPr>
            <a:lvl8pPr indent="0" lvl="7" marL="0" algn="r">
              <a:spcBef>
                <a:spcPts val="0"/>
              </a:spcBef>
              <a:buNone/>
              <a:defRPr b="0" i="0" sz="1800" u="none" cap="none" strike="noStrike">
                <a:solidFill>
                  <a:srgbClr val="7F7F7F"/>
                </a:solidFill>
                <a:latin typeface="Century Gothic"/>
                <a:ea typeface="Century Gothic"/>
                <a:cs typeface="Century Gothic"/>
                <a:sym typeface="Century Gothic"/>
              </a:defRPr>
            </a:lvl8pPr>
            <a:lvl9pPr indent="0" lvl="8" marL="0" algn="r">
              <a:spcBef>
                <a:spcPts val="0"/>
              </a:spcBef>
              <a:buNone/>
              <a:defRPr b="0" i="0" sz="1800" u="none" cap="none" strike="noStrike">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
        <p:nvSpPr>
          <p:cNvPr id="69" name="Google Shape;69;p12"/>
          <p:cNvSpPr txBox="1"/>
          <p:nvPr/>
        </p:nvSpPr>
        <p:spPr>
          <a:xfrm>
            <a:off x="1194620" y="907156"/>
            <a:ext cx="9802761" cy="5043688"/>
          </a:xfrm>
          <a:prstGeom prst="rect">
            <a:avLst/>
          </a:prstGeom>
          <a:noFill/>
          <a:ln>
            <a:noFill/>
          </a:ln>
        </p:spPr>
        <p:txBody>
          <a:bodyPr anchorCtr="0" anchor="t" bIns="0" lIns="0" spcFirstLastPara="1" rIns="0" wrap="square" tIns="0">
            <a:noAutofit/>
          </a:bodyPr>
          <a:lstStyle/>
          <a:p>
            <a:pPr indent="0" lvl="0" marL="0" marR="0" rtl="0" algn="ctr">
              <a:lnSpc>
                <a:spcPct val="95000"/>
              </a:lnSpc>
              <a:spcBef>
                <a:spcPts val="0"/>
              </a:spcBef>
              <a:spcAft>
                <a:spcPts val="0"/>
              </a:spcAft>
              <a:buNone/>
            </a:pPr>
            <a:r>
              <a:rPr b="1" i="0" lang="en-IE" sz="11500" u="none" cap="none" strike="noStrike">
                <a:solidFill>
                  <a:srgbClr val="3F3F3F"/>
                </a:solidFill>
                <a:latin typeface="Century Gothic"/>
                <a:ea typeface="Century Gothic"/>
                <a:cs typeface="Century Gothic"/>
                <a:sym typeface="Century Gothic"/>
              </a:rPr>
              <a:t>ADDITIONAL VERTICAL </a:t>
            </a:r>
            <a:br>
              <a:rPr b="1" i="0" lang="en-IE" sz="11500" u="none" cap="none" strike="noStrike">
                <a:solidFill>
                  <a:srgbClr val="3F3F3F"/>
                </a:solidFill>
                <a:latin typeface="Century Gothic"/>
                <a:ea typeface="Century Gothic"/>
                <a:cs typeface="Century Gothic"/>
                <a:sym typeface="Century Gothic"/>
              </a:rPr>
            </a:br>
            <a:r>
              <a:rPr b="1" i="0" lang="en-IE" sz="11500" u="none" cap="none" strike="noStrike">
                <a:solidFill>
                  <a:srgbClr val="3F3F3F"/>
                </a:solidFill>
                <a:latin typeface="Century Gothic"/>
                <a:ea typeface="Century Gothic"/>
                <a:cs typeface="Century Gothic"/>
                <a:sym typeface="Century Gothic"/>
              </a:rPr>
              <a:t>TITLE SLIDES</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omotive Title Slide" showMasterSp="0">
  <p:cSld name="Automotive Title Slide">
    <p:spTree>
      <p:nvGrpSpPr>
        <p:cNvPr id="70"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b="0" l="0" r="0" t="0"/>
          <a:stretch/>
        </p:blipFill>
        <p:spPr>
          <a:xfrm>
            <a:off x="0" y="0"/>
            <a:ext cx="12192000" cy="2629646"/>
          </a:xfrm>
          <a:prstGeom prst="rect">
            <a:avLst/>
          </a:prstGeom>
          <a:noFill/>
          <a:ln>
            <a:noFill/>
          </a:ln>
        </p:spPr>
      </p:pic>
      <p:sp>
        <p:nvSpPr>
          <p:cNvPr id="72" name="Google Shape;72;p13"/>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3"/>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74" name="Google Shape;74;p13"/>
          <p:cNvSpPr txBox="1"/>
          <p:nvPr>
            <p:ph idx="12" type="sldNum"/>
          </p:nvPr>
        </p:nvSpPr>
        <p:spPr>
          <a:xfrm>
            <a:off x="9875520" y="6537960"/>
            <a:ext cx="206883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75" name="Google Shape;75;p13"/>
          <p:cNvSpPr/>
          <p:nvPr/>
        </p:nvSpPr>
        <p:spPr>
          <a:xfrm>
            <a:off x="1524" y="2570933"/>
            <a:ext cx="12190475" cy="108000"/>
          </a:xfrm>
          <a:prstGeom prst="rect">
            <a:avLst/>
          </a:prstGeom>
          <a:solidFill>
            <a:srgbClr val="C13A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6" name="Google Shape;76;p13"/>
          <p:cNvSpPr/>
          <p:nvPr>
            <p:ph idx="2" type="pic"/>
          </p:nvPr>
        </p:nvSpPr>
        <p:spPr>
          <a:xfrm>
            <a:off x="9875520" y="3108960"/>
            <a:ext cx="1897380"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77" name="Google Shape;77;p13"/>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sumer Products Title Slide" showMasterSp="0">
  <p:cSld name="Consumer Products Title Slide">
    <p:spTree>
      <p:nvGrpSpPr>
        <p:cNvPr id="78" name="Shape 78"/>
        <p:cNvGrpSpPr/>
        <p:nvPr/>
      </p:nvGrpSpPr>
      <p:grpSpPr>
        <a:xfrm>
          <a:off x="0" y="0"/>
          <a:ext cx="0" cy="0"/>
          <a:chOff x="0" y="0"/>
          <a:chExt cx="0" cy="0"/>
        </a:xfrm>
      </p:grpSpPr>
      <p:pic>
        <p:nvPicPr>
          <p:cNvPr id="79" name="Google Shape;79;p14"/>
          <p:cNvPicPr preferRelativeResize="0"/>
          <p:nvPr/>
        </p:nvPicPr>
        <p:blipFill rotWithShape="1">
          <a:blip r:embed="rId2">
            <a:alphaModFix/>
          </a:blip>
          <a:srcRect b="0" l="0" r="0" t="0"/>
          <a:stretch/>
        </p:blipFill>
        <p:spPr>
          <a:xfrm>
            <a:off x="0" y="0"/>
            <a:ext cx="12192000" cy="2629646"/>
          </a:xfrm>
          <a:prstGeom prst="rect">
            <a:avLst/>
          </a:prstGeom>
          <a:noFill/>
          <a:ln>
            <a:noFill/>
          </a:ln>
        </p:spPr>
      </p:pic>
      <p:sp>
        <p:nvSpPr>
          <p:cNvPr id="80" name="Google Shape;80;p14"/>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4"/>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82" name="Google Shape;82;p14"/>
          <p:cNvSpPr txBox="1"/>
          <p:nvPr>
            <p:ph idx="12" type="sldNum"/>
          </p:nvPr>
        </p:nvSpPr>
        <p:spPr>
          <a:xfrm>
            <a:off x="9875520" y="6537960"/>
            <a:ext cx="206883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83" name="Google Shape;83;p14"/>
          <p:cNvSpPr/>
          <p:nvPr/>
        </p:nvSpPr>
        <p:spPr>
          <a:xfrm>
            <a:off x="1524" y="2570933"/>
            <a:ext cx="12190475" cy="108000"/>
          </a:xfrm>
          <a:prstGeom prst="rect">
            <a:avLst/>
          </a:prstGeom>
          <a:solidFill>
            <a:srgbClr val="E67F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84" name="Google Shape;84;p14"/>
          <p:cNvSpPr/>
          <p:nvPr>
            <p:ph idx="2" type="pic"/>
          </p:nvPr>
        </p:nvSpPr>
        <p:spPr>
          <a:xfrm>
            <a:off x="9875520" y="3108960"/>
            <a:ext cx="1897380"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85" name="Google Shape;85;p14"/>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d and Beverage Title Slide" showMasterSp="0">
  <p:cSld name="Food and Beverage Title Slide">
    <p:spTree>
      <p:nvGrpSpPr>
        <p:cNvPr id="86"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b="0" l="0" r="0" t="0"/>
          <a:stretch/>
        </p:blipFill>
        <p:spPr>
          <a:xfrm>
            <a:off x="1524" y="-1"/>
            <a:ext cx="12190476" cy="2629317"/>
          </a:xfrm>
          <a:prstGeom prst="rect">
            <a:avLst/>
          </a:prstGeom>
          <a:noFill/>
          <a:ln>
            <a:noFill/>
          </a:ln>
        </p:spPr>
      </p:pic>
      <p:sp>
        <p:nvSpPr>
          <p:cNvPr id="88" name="Google Shape;88;p15"/>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5"/>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90" name="Google Shape;90;p15"/>
          <p:cNvSpPr txBox="1"/>
          <p:nvPr>
            <p:ph idx="12" type="sldNum"/>
          </p:nvPr>
        </p:nvSpPr>
        <p:spPr>
          <a:xfrm>
            <a:off x="9875520" y="6537960"/>
            <a:ext cx="206883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91" name="Google Shape;91;p15"/>
          <p:cNvSpPr/>
          <p:nvPr/>
        </p:nvSpPr>
        <p:spPr>
          <a:xfrm>
            <a:off x="1524" y="2570933"/>
            <a:ext cx="12190475" cy="108000"/>
          </a:xfrm>
          <a:prstGeom prst="rect">
            <a:avLst/>
          </a:prstGeom>
          <a:solidFill>
            <a:srgbClr val="F1C4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92" name="Google Shape;92;p15"/>
          <p:cNvSpPr/>
          <p:nvPr>
            <p:ph idx="2" type="pic"/>
          </p:nvPr>
        </p:nvSpPr>
        <p:spPr>
          <a:xfrm>
            <a:off x="9875520" y="3108960"/>
            <a:ext cx="1897380"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93" name="Google Shape;93;p15"/>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gh Tech Title Slide" showMasterSp="0">
  <p:cSld name="High Tech Title Slide">
    <p:spTree>
      <p:nvGrpSpPr>
        <p:cNvPr id="94" name="Shape 94"/>
        <p:cNvGrpSpPr/>
        <p:nvPr/>
      </p:nvGrpSpPr>
      <p:grpSpPr>
        <a:xfrm>
          <a:off x="0" y="0"/>
          <a:ext cx="0" cy="0"/>
          <a:chOff x="0" y="0"/>
          <a:chExt cx="0" cy="0"/>
        </a:xfrm>
      </p:grpSpPr>
      <p:pic>
        <p:nvPicPr>
          <p:cNvPr id="95" name="Google Shape;95;p16"/>
          <p:cNvPicPr preferRelativeResize="0"/>
          <p:nvPr/>
        </p:nvPicPr>
        <p:blipFill rotWithShape="1">
          <a:blip r:embed="rId2">
            <a:alphaModFix/>
          </a:blip>
          <a:srcRect b="0" l="0" r="0" t="0"/>
          <a:stretch/>
        </p:blipFill>
        <p:spPr>
          <a:xfrm>
            <a:off x="1524" y="-1"/>
            <a:ext cx="12190476" cy="2629317"/>
          </a:xfrm>
          <a:prstGeom prst="rect">
            <a:avLst/>
          </a:prstGeom>
          <a:noFill/>
          <a:ln>
            <a:noFill/>
          </a:ln>
        </p:spPr>
      </p:pic>
      <p:sp>
        <p:nvSpPr>
          <p:cNvPr id="96" name="Google Shape;96;p16"/>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6"/>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98" name="Google Shape;98;p16"/>
          <p:cNvSpPr txBox="1"/>
          <p:nvPr>
            <p:ph idx="12" type="sldNum"/>
          </p:nvPr>
        </p:nvSpPr>
        <p:spPr>
          <a:xfrm>
            <a:off x="9875520" y="6537960"/>
            <a:ext cx="206883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99" name="Google Shape;99;p16"/>
          <p:cNvSpPr/>
          <p:nvPr/>
        </p:nvSpPr>
        <p:spPr>
          <a:xfrm>
            <a:off x="1524" y="2570933"/>
            <a:ext cx="12190475" cy="108000"/>
          </a:xfrm>
          <a:prstGeom prst="rect">
            <a:avLst/>
          </a:prstGeom>
          <a:solidFill>
            <a:srgbClr val="9959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00" name="Google Shape;100;p16"/>
          <p:cNvSpPr/>
          <p:nvPr>
            <p:ph idx="2" type="pic"/>
          </p:nvPr>
        </p:nvSpPr>
        <p:spPr>
          <a:xfrm>
            <a:off x="9875520" y="3108960"/>
            <a:ext cx="1897380"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101" name="Google Shape;101;p16"/>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dustrial Title Slide" showMasterSp="0">
  <p:cSld name="Industrial Title Slide">
    <p:spTree>
      <p:nvGrpSpPr>
        <p:cNvPr id="102"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b="0" l="0" r="0" t="0"/>
          <a:stretch/>
        </p:blipFill>
        <p:spPr>
          <a:xfrm>
            <a:off x="1524" y="-1"/>
            <a:ext cx="12190476" cy="2629317"/>
          </a:xfrm>
          <a:prstGeom prst="rect">
            <a:avLst/>
          </a:prstGeom>
          <a:noFill/>
          <a:ln>
            <a:noFill/>
          </a:ln>
        </p:spPr>
      </p:pic>
      <p:sp>
        <p:nvSpPr>
          <p:cNvPr id="104" name="Google Shape;104;p17"/>
          <p:cNvSpPr/>
          <p:nvPr/>
        </p:nvSpPr>
        <p:spPr>
          <a:xfrm>
            <a:off x="1524" y="2570933"/>
            <a:ext cx="12191676" cy="108000"/>
          </a:xfrm>
          <a:prstGeom prst="rect">
            <a:avLst/>
          </a:prstGeom>
          <a:solidFill>
            <a:srgbClr val="7CB8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05" name="Google Shape;105;p17"/>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7"/>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107" name="Google Shape;107;p17"/>
          <p:cNvSpPr txBox="1"/>
          <p:nvPr>
            <p:ph idx="12" type="sldNum"/>
          </p:nvPr>
        </p:nvSpPr>
        <p:spPr>
          <a:xfrm>
            <a:off x="9875518" y="6537960"/>
            <a:ext cx="2068833"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108" name="Google Shape;108;p17"/>
          <p:cNvSpPr/>
          <p:nvPr>
            <p:ph idx="2" type="pic"/>
          </p:nvPr>
        </p:nvSpPr>
        <p:spPr>
          <a:xfrm>
            <a:off x="9875519" y="3108960"/>
            <a:ext cx="1897381"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109" name="Google Shape;109;p17"/>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fe Sciences Title Slide" showMasterSp="0">
  <p:cSld name="Life Sciences Title Slide">
    <p:spTree>
      <p:nvGrpSpPr>
        <p:cNvPr id="110"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b="0" l="0" r="0" t="0"/>
          <a:stretch/>
        </p:blipFill>
        <p:spPr>
          <a:xfrm>
            <a:off x="1524" y="0"/>
            <a:ext cx="12191676" cy="2629576"/>
          </a:xfrm>
          <a:prstGeom prst="rect">
            <a:avLst/>
          </a:prstGeom>
          <a:noFill/>
          <a:ln>
            <a:noFill/>
          </a:ln>
        </p:spPr>
      </p:pic>
      <p:sp>
        <p:nvSpPr>
          <p:cNvPr id="112" name="Google Shape;112;p18"/>
          <p:cNvSpPr/>
          <p:nvPr/>
        </p:nvSpPr>
        <p:spPr>
          <a:xfrm>
            <a:off x="1524" y="2570933"/>
            <a:ext cx="12191676" cy="108000"/>
          </a:xfrm>
          <a:prstGeom prst="rect">
            <a:avLst/>
          </a:prstGeom>
          <a:solidFill>
            <a:srgbClr val="3863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3" name="Google Shape;113;p18"/>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115" name="Google Shape;115;p18"/>
          <p:cNvSpPr txBox="1"/>
          <p:nvPr>
            <p:ph idx="12" type="sldNum"/>
          </p:nvPr>
        </p:nvSpPr>
        <p:spPr>
          <a:xfrm>
            <a:off x="9875518" y="6537960"/>
            <a:ext cx="2068833"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116" name="Google Shape;116;p18"/>
          <p:cNvSpPr/>
          <p:nvPr>
            <p:ph idx="2" type="pic"/>
          </p:nvPr>
        </p:nvSpPr>
        <p:spPr>
          <a:xfrm>
            <a:off x="9875519" y="3108960"/>
            <a:ext cx="1897381"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117" name="Google Shape;117;p18"/>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eneric Title Slide" showMasterSp="0">
  <p:cSld name="Generic Title Slide">
    <p:spTree>
      <p:nvGrpSpPr>
        <p:cNvPr id="118" name="Shape 118"/>
        <p:cNvGrpSpPr/>
        <p:nvPr/>
      </p:nvGrpSpPr>
      <p:grpSpPr>
        <a:xfrm>
          <a:off x="0" y="0"/>
          <a:ext cx="0" cy="0"/>
          <a:chOff x="0" y="0"/>
          <a:chExt cx="0" cy="0"/>
        </a:xfrm>
      </p:grpSpPr>
      <p:pic>
        <p:nvPicPr>
          <p:cNvPr id="119" name="Google Shape;119;p19"/>
          <p:cNvPicPr preferRelativeResize="0"/>
          <p:nvPr/>
        </p:nvPicPr>
        <p:blipFill rotWithShape="1">
          <a:blip r:embed="rId2">
            <a:alphaModFix/>
          </a:blip>
          <a:srcRect b="0" l="0" r="0" t="0"/>
          <a:stretch/>
        </p:blipFill>
        <p:spPr>
          <a:xfrm>
            <a:off x="1524" y="-1"/>
            <a:ext cx="12191676" cy="2629576"/>
          </a:xfrm>
          <a:prstGeom prst="rect">
            <a:avLst/>
          </a:prstGeom>
          <a:noFill/>
          <a:ln>
            <a:noFill/>
          </a:ln>
        </p:spPr>
      </p:pic>
      <p:sp>
        <p:nvSpPr>
          <p:cNvPr id="120" name="Google Shape;120;p19"/>
          <p:cNvSpPr/>
          <p:nvPr/>
        </p:nvSpPr>
        <p:spPr>
          <a:xfrm>
            <a:off x="1524" y="2570933"/>
            <a:ext cx="12191676" cy="108000"/>
          </a:xfrm>
          <a:prstGeom prst="rect">
            <a:avLst/>
          </a:prstGeom>
          <a:solidFill>
            <a:srgbClr val="5A87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1" name="Google Shape;121;p19"/>
          <p:cNvSpPr txBox="1"/>
          <p:nvPr>
            <p:ph type="ctrTitle"/>
          </p:nvPr>
        </p:nvSpPr>
        <p:spPr>
          <a:xfrm>
            <a:off x="419100" y="3108960"/>
            <a:ext cx="9182100" cy="1371600"/>
          </a:xfrm>
          <a:prstGeom prst="rect">
            <a:avLst/>
          </a:prstGeom>
          <a:noFill/>
          <a:ln>
            <a:noFill/>
          </a:ln>
        </p:spPr>
        <p:txBody>
          <a:bodyPr anchorCtr="0" anchor="b" bIns="0" lIns="0" spcFirstLastPara="1" rIns="0" wrap="square" tIns="0"/>
          <a:lstStyle>
            <a:lvl1pPr lvl="0" algn="l">
              <a:lnSpc>
                <a:spcPct val="100000"/>
              </a:lnSpc>
              <a:spcBef>
                <a:spcPts val="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 type="subTitle"/>
          </p:nvPr>
        </p:nvSpPr>
        <p:spPr>
          <a:xfrm>
            <a:off x="419100" y="4572000"/>
            <a:ext cx="9182100" cy="2011680"/>
          </a:xfrm>
          <a:prstGeom prst="rect">
            <a:avLst/>
          </a:prstGeom>
          <a:noFill/>
          <a:ln>
            <a:noFill/>
          </a:ln>
        </p:spPr>
        <p:txBody>
          <a:bodyPr anchorCtr="0" anchor="t" bIns="0" lIns="0" spcFirstLastPara="1" rIns="0" wrap="square" tIns="0"/>
          <a:lstStyle>
            <a:lvl1pPr lvl="0" algn="l">
              <a:lnSpc>
                <a:spcPct val="95000"/>
              </a:lnSpc>
              <a:spcBef>
                <a:spcPts val="0"/>
              </a:spcBef>
              <a:spcAft>
                <a:spcPts val="0"/>
              </a:spcAft>
              <a:buSzPts val="2000"/>
              <a:buNone/>
              <a:defRPr sz="2000">
                <a:solidFill>
                  <a:schemeClr val="dk1"/>
                </a:solidFill>
              </a:defRPr>
            </a:lvl1pPr>
            <a:lvl2pPr lvl="1" algn="ctr">
              <a:lnSpc>
                <a:spcPct val="95000"/>
              </a:lnSpc>
              <a:spcBef>
                <a:spcPts val="600"/>
              </a:spcBef>
              <a:spcAft>
                <a:spcPts val="0"/>
              </a:spcAft>
              <a:buSzPts val="2000"/>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5000"/>
              </a:lnSpc>
              <a:spcBef>
                <a:spcPts val="600"/>
              </a:spcBef>
              <a:spcAft>
                <a:spcPts val="0"/>
              </a:spcAft>
              <a:buSzPts val="1600"/>
              <a:buNone/>
              <a:defRPr sz="1600"/>
            </a:lvl6pPr>
            <a:lvl7pPr lvl="6" algn="ctr">
              <a:lnSpc>
                <a:spcPct val="95000"/>
              </a:lnSpc>
              <a:spcBef>
                <a:spcPts val="600"/>
              </a:spcBef>
              <a:spcAft>
                <a:spcPts val="0"/>
              </a:spcAft>
              <a:buSzPts val="1600"/>
              <a:buNone/>
              <a:defRPr sz="1600"/>
            </a:lvl7pPr>
            <a:lvl8pPr lvl="7" algn="ctr">
              <a:lnSpc>
                <a:spcPct val="95000"/>
              </a:lnSpc>
              <a:spcBef>
                <a:spcPts val="600"/>
              </a:spcBef>
              <a:spcAft>
                <a:spcPts val="0"/>
              </a:spcAft>
              <a:buSzPts val="1600"/>
              <a:buNone/>
              <a:defRPr sz="1600"/>
            </a:lvl8pPr>
            <a:lvl9pPr lvl="8" algn="ctr">
              <a:lnSpc>
                <a:spcPct val="95000"/>
              </a:lnSpc>
              <a:spcBef>
                <a:spcPts val="600"/>
              </a:spcBef>
              <a:spcAft>
                <a:spcPts val="600"/>
              </a:spcAft>
              <a:buSzPts val="1600"/>
              <a:buNone/>
              <a:defRPr sz="1600"/>
            </a:lvl9pPr>
          </a:lstStyle>
          <a:p/>
        </p:txBody>
      </p:sp>
      <p:sp>
        <p:nvSpPr>
          <p:cNvPr id="123" name="Google Shape;123;p19"/>
          <p:cNvSpPr txBox="1"/>
          <p:nvPr>
            <p:ph idx="12" type="sldNum"/>
          </p:nvPr>
        </p:nvSpPr>
        <p:spPr>
          <a:xfrm>
            <a:off x="9875518" y="6537960"/>
            <a:ext cx="2068833"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124" name="Google Shape;124;p19"/>
          <p:cNvSpPr/>
          <p:nvPr>
            <p:ph idx="2" type="pic"/>
          </p:nvPr>
        </p:nvSpPr>
        <p:spPr>
          <a:xfrm>
            <a:off x="9875519" y="3108960"/>
            <a:ext cx="1897381" cy="1371600"/>
          </a:xfrm>
          <a:prstGeom prst="rect">
            <a:avLst/>
          </a:prstGeom>
          <a:noFill/>
          <a:ln>
            <a:noFill/>
          </a:ln>
        </p:spPr>
        <p:txBody>
          <a:bodyPr anchorCtr="0" anchor="ctr" bIns="0" lIns="0" spcFirstLastPara="1" rIns="0" wrap="square" tIns="0"/>
          <a:lstStyle>
            <a:lvl1pPr lvl="0" marR="0" rtl="0" algn="ctr">
              <a:lnSpc>
                <a:spcPct val="95000"/>
              </a:lnSpc>
              <a:spcBef>
                <a:spcPts val="0"/>
              </a:spcBef>
              <a:spcAft>
                <a:spcPts val="0"/>
              </a:spcAft>
              <a:buClr>
                <a:schemeClr val="accent6"/>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lvl="4"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lvl="5"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lvl="6"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lvl="7"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lvl="8"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pic>
        <p:nvPicPr>
          <p:cNvPr id="125" name="Google Shape;125;p19"/>
          <p:cNvPicPr preferRelativeResize="0"/>
          <p:nvPr/>
        </p:nvPicPr>
        <p:blipFill rotWithShape="1">
          <a:blip r:embed="rId3">
            <a:alphaModFix/>
          </a:blip>
          <a:srcRect b="0" l="0" r="0" t="0"/>
          <a:stretch/>
        </p:blipFill>
        <p:spPr>
          <a:xfrm>
            <a:off x="419100" y="381000"/>
            <a:ext cx="1136650" cy="113665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rganizing Slate   (Do Not Use)" showMasterSp="0">
  <p:cSld name="Organizing Slate   (Do Not Use)">
    <p:bg>
      <p:bgPr>
        <a:solidFill>
          <a:srgbClr val="7F7F7F"/>
        </a:solidFill>
      </p:bgPr>
    </p:bg>
    <p:spTree>
      <p:nvGrpSpPr>
        <p:cNvPr id="126" name="Shape 126"/>
        <p:cNvGrpSpPr/>
        <p:nvPr/>
      </p:nvGrpSpPr>
      <p:grpSpPr>
        <a:xfrm>
          <a:off x="0" y="0"/>
          <a:ext cx="0" cy="0"/>
          <a:chOff x="0" y="0"/>
          <a:chExt cx="0" cy="0"/>
        </a:xfrm>
      </p:grpSpPr>
      <p:sp>
        <p:nvSpPr>
          <p:cNvPr id="127" name="Google Shape;127;p20"/>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rgbClr val="7F7F7F"/>
                </a:solidFill>
                <a:latin typeface="Century Gothic"/>
                <a:ea typeface="Century Gothic"/>
                <a:cs typeface="Century Gothic"/>
                <a:sym typeface="Century Gothic"/>
              </a:defRPr>
            </a:lvl1pPr>
            <a:lvl2pPr indent="0" lvl="1" marL="0" algn="r">
              <a:spcBef>
                <a:spcPts val="0"/>
              </a:spcBef>
              <a:buNone/>
              <a:defRPr b="0" i="0" sz="1800" u="none" cap="none" strike="noStrike">
                <a:solidFill>
                  <a:srgbClr val="7F7F7F"/>
                </a:solidFill>
                <a:latin typeface="Century Gothic"/>
                <a:ea typeface="Century Gothic"/>
                <a:cs typeface="Century Gothic"/>
                <a:sym typeface="Century Gothic"/>
              </a:defRPr>
            </a:lvl2pPr>
            <a:lvl3pPr indent="0" lvl="2" marL="0" algn="r">
              <a:spcBef>
                <a:spcPts val="0"/>
              </a:spcBef>
              <a:buNone/>
              <a:defRPr b="0" i="0" sz="1800" u="none" cap="none" strike="noStrike">
                <a:solidFill>
                  <a:srgbClr val="7F7F7F"/>
                </a:solidFill>
                <a:latin typeface="Century Gothic"/>
                <a:ea typeface="Century Gothic"/>
                <a:cs typeface="Century Gothic"/>
                <a:sym typeface="Century Gothic"/>
              </a:defRPr>
            </a:lvl3pPr>
            <a:lvl4pPr indent="0" lvl="3" marL="0" algn="r">
              <a:spcBef>
                <a:spcPts val="0"/>
              </a:spcBef>
              <a:buNone/>
              <a:defRPr b="0" i="0" sz="1800" u="none" cap="none" strike="noStrike">
                <a:solidFill>
                  <a:srgbClr val="7F7F7F"/>
                </a:solidFill>
                <a:latin typeface="Century Gothic"/>
                <a:ea typeface="Century Gothic"/>
                <a:cs typeface="Century Gothic"/>
                <a:sym typeface="Century Gothic"/>
              </a:defRPr>
            </a:lvl4pPr>
            <a:lvl5pPr indent="0" lvl="4" marL="0" algn="r">
              <a:spcBef>
                <a:spcPts val="0"/>
              </a:spcBef>
              <a:buNone/>
              <a:defRPr b="0" i="0" sz="1800" u="none" cap="none" strike="noStrike">
                <a:solidFill>
                  <a:srgbClr val="7F7F7F"/>
                </a:solidFill>
                <a:latin typeface="Century Gothic"/>
                <a:ea typeface="Century Gothic"/>
                <a:cs typeface="Century Gothic"/>
                <a:sym typeface="Century Gothic"/>
              </a:defRPr>
            </a:lvl5pPr>
            <a:lvl6pPr indent="0" lvl="5" marL="0" algn="r">
              <a:spcBef>
                <a:spcPts val="0"/>
              </a:spcBef>
              <a:buNone/>
              <a:defRPr b="0" i="0" sz="1800" u="none" cap="none" strike="noStrike">
                <a:solidFill>
                  <a:srgbClr val="7F7F7F"/>
                </a:solidFill>
                <a:latin typeface="Century Gothic"/>
                <a:ea typeface="Century Gothic"/>
                <a:cs typeface="Century Gothic"/>
                <a:sym typeface="Century Gothic"/>
              </a:defRPr>
            </a:lvl6pPr>
            <a:lvl7pPr indent="0" lvl="6" marL="0" algn="r">
              <a:spcBef>
                <a:spcPts val="0"/>
              </a:spcBef>
              <a:buNone/>
              <a:defRPr b="0" i="0" sz="1800" u="none" cap="none" strike="noStrike">
                <a:solidFill>
                  <a:srgbClr val="7F7F7F"/>
                </a:solidFill>
                <a:latin typeface="Century Gothic"/>
                <a:ea typeface="Century Gothic"/>
                <a:cs typeface="Century Gothic"/>
                <a:sym typeface="Century Gothic"/>
              </a:defRPr>
            </a:lvl7pPr>
            <a:lvl8pPr indent="0" lvl="7" marL="0" algn="r">
              <a:spcBef>
                <a:spcPts val="0"/>
              </a:spcBef>
              <a:buNone/>
              <a:defRPr b="0" i="0" sz="1800" u="none" cap="none" strike="noStrike">
                <a:solidFill>
                  <a:srgbClr val="7F7F7F"/>
                </a:solidFill>
                <a:latin typeface="Century Gothic"/>
                <a:ea typeface="Century Gothic"/>
                <a:cs typeface="Century Gothic"/>
                <a:sym typeface="Century Gothic"/>
              </a:defRPr>
            </a:lvl8pPr>
            <a:lvl9pPr indent="0" lvl="8" marL="0" algn="r">
              <a:spcBef>
                <a:spcPts val="0"/>
              </a:spcBef>
              <a:buNone/>
              <a:defRPr b="0" i="0" sz="1800" u="none" cap="none" strike="noStrike">
                <a:solidFill>
                  <a:srgbClr val="7F7F7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
        <p:nvSpPr>
          <p:cNvPr id="128" name="Google Shape;128;p20"/>
          <p:cNvSpPr txBox="1"/>
          <p:nvPr/>
        </p:nvSpPr>
        <p:spPr>
          <a:xfrm>
            <a:off x="1194620" y="907156"/>
            <a:ext cx="9802761" cy="5043688"/>
          </a:xfrm>
          <a:prstGeom prst="rect">
            <a:avLst/>
          </a:prstGeom>
          <a:noFill/>
          <a:ln>
            <a:noFill/>
          </a:ln>
        </p:spPr>
        <p:txBody>
          <a:bodyPr anchorCtr="0" anchor="t" bIns="0" lIns="0" spcFirstLastPara="1" rIns="0" wrap="square" tIns="0">
            <a:noAutofit/>
          </a:bodyPr>
          <a:lstStyle/>
          <a:p>
            <a:pPr indent="0" lvl="0" marL="0" marR="0" rtl="0" algn="ctr">
              <a:lnSpc>
                <a:spcPct val="95000"/>
              </a:lnSpc>
              <a:spcBef>
                <a:spcPts val="0"/>
              </a:spcBef>
              <a:spcAft>
                <a:spcPts val="0"/>
              </a:spcAft>
              <a:buNone/>
            </a:pPr>
            <a:r>
              <a:rPr b="1" i="0" lang="en-IE" sz="11500" u="none" cap="none" strike="noStrike">
                <a:solidFill>
                  <a:srgbClr val="3F3F3F"/>
                </a:solidFill>
                <a:latin typeface="Century Gothic"/>
                <a:ea typeface="Century Gothic"/>
                <a:cs typeface="Century Gothic"/>
                <a:sym typeface="Century Gothic"/>
              </a:rPr>
              <a:t>DO NOT USE ANY LAYOUTS AFTER THIS</a:t>
            </a:r>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3" name="Shape 23"/>
        <p:cNvGrpSpPr/>
        <p:nvPr/>
      </p:nvGrpSpPr>
      <p:grpSpPr>
        <a:xfrm>
          <a:off x="0" y="0"/>
          <a:ext cx="0" cy="0"/>
          <a:chOff x="0" y="0"/>
          <a:chExt cx="0" cy="0"/>
        </a:xfrm>
      </p:grpSpPr>
      <p:sp>
        <p:nvSpPr>
          <p:cNvPr id="24" name="Google Shape;24;p3"/>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chemeClr val="lt1"/>
                </a:solidFill>
                <a:latin typeface="Century Gothic"/>
                <a:ea typeface="Century Gothic"/>
                <a:cs typeface="Century Gothic"/>
                <a:sym typeface="Century Gothic"/>
              </a:defRPr>
            </a:lvl1pPr>
            <a:lvl2pPr indent="0" lvl="1" marL="0" algn="r">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0" algn="r">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0" algn="r">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0" algn="r">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0" algn="r">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0" algn="r">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0" algn="r">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0" algn="r">
              <a:spcBef>
                <a:spcPts val="0"/>
              </a:spcBef>
              <a:buNone/>
              <a:defRPr b="0" i="0" sz="1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
        <p:nvSpPr>
          <p:cNvPr id="25" name="Google Shape;25;p3"/>
          <p:cNvSpPr txBox="1"/>
          <p:nvPr>
            <p:ph idx="1" type="body"/>
          </p:nvPr>
        </p:nvSpPr>
        <p:spPr>
          <a:xfrm>
            <a:off x="419100" y="1562100"/>
            <a:ext cx="11353800" cy="4779532"/>
          </a:xfrm>
          <a:prstGeom prst="rect">
            <a:avLst/>
          </a:prstGeom>
          <a:noFill/>
          <a:ln>
            <a:noFill/>
          </a:ln>
        </p:spPr>
        <p:txBody>
          <a:bodyPr anchorCtr="0" anchor="t" bIns="0" lIns="0" spcFirstLastPara="1" rIns="0" wrap="square" tIns="0"/>
          <a:lstStyle>
            <a:lvl1pPr indent="-406400" lvl="0" marL="457200" algn="l">
              <a:lnSpc>
                <a:spcPct val="95000"/>
              </a:lnSpc>
              <a:spcBef>
                <a:spcPts val="0"/>
              </a:spcBef>
              <a:spcAft>
                <a:spcPts val="0"/>
              </a:spcAft>
              <a:buSzPts val="2800"/>
              <a:buChar char="•"/>
              <a:defRPr>
                <a:solidFill>
                  <a:schemeClr val="dk1"/>
                </a:solidFill>
              </a:defRPr>
            </a:lvl1pPr>
            <a:lvl2pPr indent="-381000" lvl="1" marL="914400" algn="l">
              <a:lnSpc>
                <a:spcPct val="95000"/>
              </a:lnSpc>
              <a:spcBef>
                <a:spcPts val="600"/>
              </a:spcBef>
              <a:spcAft>
                <a:spcPts val="0"/>
              </a:spcAft>
              <a:buSzPts val="2400"/>
              <a:buChar char="­"/>
              <a:defRPr>
                <a:solidFill>
                  <a:schemeClr val="dk1"/>
                </a:solidFill>
              </a:defRPr>
            </a:lvl2pPr>
            <a:lvl3pPr indent="-355600" lvl="2" marL="1371600" algn="l">
              <a:lnSpc>
                <a:spcPct val="95000"/>
              </a:lnSpc>
              <a:spcBef>
                <a:spcPts val="600"/>
              </a:spcBef>
              <a:spcAft>
                <a:spcPts val="0"/>
              </a:spcAft>
              <a:buSzPts val="2000"/>
              <a:buChar char="­"/>
              <a:defRPr>
                <a:solidFill>
                  <a:schemeClr val="dk1"/>
                </a:solidFill>
              </a:defRPr>
            </a:lvl3pPr>
            <a:lvl4pPr indent="-355600" lvl="3" marL="1828800" algn="l">
              <a:lnSpc>
                <a:spcPct val="95000"/>
              </a:lnSpc>
              <a:spcBef>
                <a:spcPts val="600"/>
              </a:spcBef>
              <a:spcAft>
                <a:spcPts val="0"/>
              </a:spcAft>
              <a:buSzPts val="2000"/>
              <a:buChar char="­"/>
              <a:defRPr>
                <a:solidFill>
                  <a:schemeClr val="dk1"/>
                </a:solidFill>
              </a:defRPr>
            </a:lvl4pPr>
            <a:lvl5pPr indent="-355600" lvl="4" marL="2286000" algn="l">
              <a:lnSpc>
                <a:spcPct val="95000"/>
              </a:lnSpc>
              <a:spcBef>
                <a:spcPts val="600"/>
              </a:spcBef>
              <a:spcAft>
                <a:spcPts val="0"/>
              </a:spcAft>
              <a:buSzPts val="2000"/>
              <a:buChar char="­"/>
              <a:defRPr>
                <a:solidFill>
                  <a:schemeClr val="dk1"/>
                </a:solidFill>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
        <p:nvSpPr>
          <p:cNvPr id="26" name="Google Shape;26;p3"/>
          <p:cNvSpPr txBox="1"/>
          <p:nvPr>
            <p:ph idx="2" type="body"/>
          </p:nvPr>
        </p:nvSpPr>
        <p:spPr>
          <a:xfrm>
            <a:off x="419100" y="203200"/>
            <a:ext cx="11353800" cy="365760"/>
          </a:xfrm>
          <a:prstGeom prst="rect">
            <a:avLst/>
          </a:prstGeom>
          <a:noFill/>
          <a:ln>
            <a:noFill/>
          </a:ln>
        </p:spPr>
        <p:txBody>
          <a:bodyPr anchorCtr="0" anchor="b" bIns="0" lIns="0" spcFirstLastPara="1" rIns="0" wrap="square" tIns="0"/>
          <a:lstStyle>
            <a:lvl1pPr indent="-228600" lvl="0" marL="457200" algn="l">
              <a:lnSpc>
                <a:spcPct val="95000"/>
              </a:lnSpc>
              <a:spcBef>
                <a:spcPts val="0"/>
              </a:spcBef>
              <a:spcAft>
                <a:spcPts val="0"/>
              </a:spcAft>
              <a:buSzPts val="1800"/>
              <a:buFont typeface="Century Gothic"/>
              <a:buNone/>
              <a:defRPr b="0" sz="1800">
                <a:solidFill>
                  <a:schemeClr val="dk1"/>
                </a:solidFill>
              </a:defRPr>
            </a:lvl1pPr>
            <a:lvl2pPr indent="-342900" lvl="1" marL="914400" algn="l">
              <a:lnSpc>
                <a:spcPct val="95000"/>
              </a:lnSpc>
              <a:spcBef>
                <a:spcPts val="0"/>
              </a:spcBef>
              <a:spcAft>
                <a:spcPts val="0"/>
              </a:spcAft>
              <a:buSzPts val="1800"/>
              <a:buChar char="­"/>
              <a:defRPr/>
            </a:lvl2pPr>
            <a:lvl3pPr indent="-342900" lvl="2" marL="1371600" algn="l">
              <a:lnSpc>
                <a:spcPct val="95000"/>
              </a:lnSpc>
              <a:spcBef>
                <a:spcPts val="600"/>
              </a:spcBef>
              <a:spcAft>
                <a:spcPts val="0"/>
              </a:spcAft>
              <a:buSzPts val="1800"/>
              <a:buChar char="­"/>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
        <p:nvSpPr>
          <p:cNvPr id="27" name="Google Shape;27;p3"/>
          <p:cNvSpPr txBox="1"/>
          <p:nvPr>
            <p:ph type="title"/>
          </p:nvPr>
        </p:nvSpPr>
        <p:spPr>
          <a:xfrm>
            <a:off x="419100" y="680944"/>
            <a:ext cx="11353800" cy="457200"/>
          </a:xfrm>
          <a:prstGeom prst="rect">
            <a:avLst/>
          </a:prstGeom>
          <a:noFill/>
          <a:ln>
            <a:noFill/>
          </a:ln>
        </p:spPr>
        <p:txBody>
          <a:bodyPr anchorCtr="0" anchor="t" bIns="0" lIns="0" spcFirstLastPara="1" rIns="0" wrap="square" tIns="0"/>
          <a:lstStyle>
            <a:lvl1pPr lvl="0" algn="l">
              <a:lnSpc>
                <a:spcPct val="90000"/>
              </a:lnSpc>
              <a:spcBef>
                <a:spcPts val="0"/>
              </a:spcBef>
              <a:spcAft>
                <a:spcPts val="0"/>
              </a:spcAft>
              <a:buClr>
                <a:srgbClr val="000000"/>
              </a:buClr>
              <a:buSzPts val="3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Web Slide" showMasterSp="0">
  <p:cSld name="Logo Web Slide">
    <p:bg>
      <p:bgPr>
        <a:solidFill>
          <a:schemeClr val="lt1"/>
        </a:solidFill>
      </p:bgPr>
    </p:bg>
    <p:spTree>
      <p:nvGrpSpPr>
        <p:cNvPr id="135" name="Shape 135"/>
        <p:cNvGrpSpPr/>
        <p:nvPr/>
      </p:nvGrpSpPr>
      <p:grpSpPr>
        <a:xfrm>
          <a:off x="0" y="0"/>
          <a:ext cx="0" cy="0"/>
          <a:chOff x="0" y="0"/>
          <a:chExt cx="0" cy="0"/>
        </a:xfrm>
      </p:grpSpPr>
      <p:sp>
        <p:nvSpPr>
          <p:cNvPr id="136" name="Google Shape;136;p22"/>
          <p:cNvSpPr/>
          <p:nvPr/>
        </p:nvSpPr>
        <p:spPr>
          <a:xfrm>
            <a:off x="0" y="0"/>
            <a:ext cx="12192000" cy="4125113"/>
          </a:xfrm>
          <a:prstGeom prst="rect">
            <a:avLst/>
          </a:prstGeom>
          <a:solidFill>
            <a:srgbClr val="E8E8E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0" i="0" sz="2000" u="none" cap="none" strike="noStrike">
              <a:solidFill>
                <a:srgbClr val="FFFFFF"/>
              </a:solidFill>
              <a:latin typeface="Century Gothic"/>
              <a:ea typeface="Century Gothic"/>
              <a:cs typeface="Century Gothic"/>
              <a:sym typeface="Century Gothic"/>
            </a:endParaRPr>
          </a:p>
        </p:txBody>
      </p:sp>
      <p:sp>
        <p:nvSpPr>
          <p:cNvPr id="137" name="Google Shape;137;p22"/>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chemeClr val="lt1"/>
                </a:solidFill>
                <a:latin typeface="Century Gothic"/>
                <a:ea typeface="Century Gothic"/>
                <a:cs typeface="Century Gothic"/>
                <a:sym typeface="Century Gothic"/>
              </a:defRPr>
            </a:lvl1pPr>
            <a:lvl2pPr indent="0" lvl="1" marL="0" algn="r">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0" algn="r">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0" algn="r">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0" algn="r">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0" algn="r">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0" algn="r">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0" algn="r">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0" algn="r">
              <a:spcBef>
                <a:spcPts val="0"/>
              </a:spcBef>
              <a:buNone/>
              <a:defRPr b="0" i="0" sz="1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pic>
        <p:nvPicPr>
          <p:cNvPr id="138" name="Google Shape;138;p22"/>
          <p:cNvPicPr preferRelativeResize="0"/>
          <p:nvPr/>
        </p:nvPicPr>
        <p:blipFill rotWithShape="1">
          <a:blip r:embed="rId2">
            <a:alphaModFix/>
          </a:blip>
          <a:srcRect b="0" l="0" r="0" t="0"/>
          <a:stretch/>
        </p:blipFill>
        <p:spPr>
          <a:xfrm>
            <a:off x="5003308" y="962991"/>
            <a:ext cx="2199130" cy="2199130"/>
          </a:xfrm>
          <a:prstGeom prst="rect">
            <a:avLst/>
          </a:prstGeom>
          <a:noFill/>
          <a:ln>
            <a:noFill/>
          </a:ln>
        </p:spPr>
      </p:pic>
      <p:sp>
        <p:nvSpPr>
          <p:cNvPr id="139" name="Google Shape;139;p22"/>
          <p:cNvSpPr/>
          <p:nvPr/>
        </p:nvSpPr>
        <p:spPr>
          <a:xfrm>
            <a:off x="3054873" y="4778256"/>
            <a:ext cx="6096000" cy="13939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IE" sz="3600" u="none" cap="none" strike="noStrike">
                <a:solidFill>
                  <a:srgbClr val="5A87C5"/>
                </a:solidFill>
                <a:latin typeface="Century Gothic"/>
                <a:ea typeface="Century Gothic"/>
                <a:cs typeface="Century Gothic"/>
                <a:sym typeface="Century Gothic"/>
              </a:rPr>
              <a:t>www.qad.com</a:t>
            </a:r>
            <a:endParaRPr/>
          </a:p>
          <a:p>
            <a:pPr indent="0" lvl="0" marL="0" marR="0" rtl="0" algn="ctr">
              <a:spcBef>
                <a:spcPts val="1200"/>
              </a:spcBef>
              <a:spcAft>
                <a:spcPts val="0"/>
              </a:spcAft>
              <a:buNone/>
            </a:pPr>
            <a:r>
              <a:rPr b="0" i="0" lang="en-IE" sz="1800" u="none" cap="none" strike="noStrike">
                <a:solidFill>
                  <a:srgbClr val="5A87C5"/>
                </a:solidFill>
                <a:latin typeface="Century Gothic"/>
                <a:ea typeface="Century Gothic"/>
                <a:cs typeface="Century Gothic"/>
                <a:sym typeface="Century Gothic"/>
              </a:rPr>
              <a:t>© QAD Inc</a:t>
            </a:r>
            <a:endParaRPr b="0" i="0" sz="1800" u="none" cap="none" strike="noStrike">
              <a:solidFill>
                <a:srgbClr val="5A87C5"/>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8" name="Shape 28"/>
        <p:cNvGrpSpPr/>
        <p:nvPr/>
      </p:nvGrpSpPr>
      <p:grpSpPr>
        <a:xfrm>
          <a:off x="0" y="0"/>
          <a:ext cx="0" cy="0"/>
          <a:chOff x="0" y="0"/>
          <a:chExt cx="0" cy="0"/>
        </a:xfrm>
      </p:grpSpPr>
      <p:sp>
        <p:nvSpPr>
          <p:cNvPr id="29" name="Google Shape;29;p4"/>
          <p:cNvSpPr txBox="1"/>
          <p:nvPr>
            <p:ph type="title"/>
          </p:nvPr>
        </p:nvSpPr>
        <p:spPr>
          <a:xfrm>
            <a:off x="419100" y="680944"/>
            <a:ext cx="11353800" cy="457200"/>
          </a:xfrm>
          <a:prstGeom prst="rect">
            <a:avLst/>
          </a:prstGeom>
          <a:noFill/>
          <a:ln>
            <a:noFill/>
          </a:ln>
        </p:spPr>
        <p:txBody>
          <a:bodyPr anchorCtr="0" anchor="t" bIns="0" lIns="0" spcFirstLastPara="1" rIns="0" wrap="square" tIns="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419100" y="203200"/>
            <a:ext cx="11353800" cy="365760"/>
          </a:xfrm>
          <a:prstGeom prst="rect">
            <a:avLst/>
          </a:prstGeom>
          <a:noFill/>
          <a:ln>
            <a:noFill/>
          </a:ln>
        </p:spPr>
        <p:txBody>
          <a:bodyPr anchorCtr="0" anchor="b" bIns="0" lIns="0" spcFirstLastPara="1" rIns="0" wrap="square" tIns="0"/>
          <a:lstStyle>
            <a:lvl1pPr indent="-228600" lvl="0" marL="457200" algn="l">
              <a:lnSpc>
                <a:spcPct val="95000"/>
              </a:lnSpc>
              <a:spcBef>
                <a:spcPts val="0"/>
              </a:spcBef>
              <a:spcAft>
                <a:spcPts val="0"/>
              </a:spcAft>
              <a:buSzPts val="1800"/>
              <a:buFont typeface="Century Gothic"/>
              <a:buNone/>
              <a:defRPr b="0" sz="1800">
                <a:solidFill>
                  <a:schemeClr val="dk1"/>
                </a:solidFill>
              </a:defRPr>
            </a:lvl1pPr>
            <a:lvl2pPr indent="-342900" lvl="1" marL="914400" algn="l">
              <a:lnSpc>
                <a:spcPct val="95000"/>
              </a:lnSpc>
              <a:spcBef>
                <a:spcPts val="0"/>
              </a:spcBef>
              <a:spcAft>
                <a:spcPts val="0"/>
              </a:spcAft>
              <a:buSzPts val="1800"/>
              <a:buChar char="­"/>
              <a:defRPr/>
            </a:lvl2pPr>
            <a:lvl3pPr indent="-342900" lvl="2" marL="1371600" algn="l">
              <a:lnSpc>
                <a:spcPct val="95000"/>
              </a:lnSpc>
              <a:spcBef>
                <a:spcPts val="600"/>
              </a:spcBef>
              <a:spcAft>
                <a:spcPts val="0"/>
              </a:spcAft>
              <a:buSzPts val="1800"/>
              <a:buChar char="­"/>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
        <p:nvSpPr>
          <p:cNvPr id="31" name="Google Shape;31;p4"/>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chemeClr val="lt1"/>
                </a:solidFill>
                <a:latin typeface="Century Gothic"/>
                <a:ea typeface="Century Gothic"/>
                <a:cs typeface="Century Gothic"/>
                <a:sym typeface="Century Gothic"/>
              </a:defRPr>
            </a:lvl1pPr>
            <a:lvl2pPr indent="0" lvl="1" marL="0" algn="r">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0" algn="r">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0" algn="r">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0" algn="r">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0" algn="r">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0" algn="r">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0" algn="r">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0" algn="r">
              <a:spcBef>
                <a:spcPts val="0"/>
              </a:spcBef>
              <a:buNone/>
              <a:defRPr b="0" i="0" sz="1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Dark BG" showMasterSp="0">
  <p:cSld name="Title and Content Dark BG">
    <p:bg>
      <p:bgPr>
        <a:solidFill>
          <a:srgbClr val="38639F"/>
        </a:solidFill>
      </p:bgPr>
    </p:bg>
    <p:spTree>
      <p:nvGrpSpPr>
        <p:cNvPr id="32" name="Shape 32"/>
        <p:cNvGrpSpPr/>
        <p:nvPr/>
      </p:nvGrpSpPr>
      <p:grpSpPr>
        <a:xfrm>
          <a:off x="0" y="0"/>
          <a:ext cx="0" cy="0"/>
          <a:chOff x="0" y="0"/>
          <a:chExt cx="0" cy="0"/>
        </a:xfrm>
      </p:grpSpPr>
      <p:sp>
        <p:nvSpPr>
          <p:cNvPr id="33" name="Google Shape;33;p5"/>
          <p:cNvSpPr txBox="1"/>
          <p:nvPr>
            <p:ph idx="1" type="body"/>
          </p:nvPr>
        </p:nvSpPr>
        <p:spPr>
          <a:xfrm>
            <a:off x="419100" y="203200"/>
            <a:ext cx="11330940" cy="365760"/>
          </a:xfrm>
          <a:prstGeom prst="rect">
            <a:avLst/>
          </a:prstGeom>
          <a:noFill/>
          <a:ln>
            <a:noFill/>
          </a:ln>
        </p:spPr>
        <p:txBody>
          <a:bodyPr anchorCtr="0" anchor="b" bIns="0" lIns="0" spcFirstLastPara="1" rIns="0" wrap="square" tIns="0"/>
          <a:lstStyle>
            <a:lvl1pPr indent="-228600" lvl="0" marL="457200" algn="l">
              <a:lnSpc>
                <a:spcPct val="95000"/>
              </a:lnSpc>
              <a:spcBef>
                <a:spcPts val="0"/>
              </a:spcBef>
              <a:spcAft>
                <a:spcPts val="0"/>
              </a:spcAft>
              <a:buSzPts val="1800"/>
              <a:buNone/>
              <a:defRPr b="0" sz="1800" cap="none">
                <a:solidFill>
                  <a:schemeClr val="lt1"/>
                </a:solidFill>
                <a:latin typeface="Century Gothic"/>
                <a:ea typeface="Century Gothic"/>
                <a:cs typeface="Century Gothic"/>
                <a:sym typeface="Century Gothic"/>
              </a:defRPr>
            </a:lvl1pPr>
            <a:lvl2pPr indent="-228600" lvl="1" marL="914400" algn="l">
              <a:lnSpc>
                <a:spcPct val="95000"/>
              </a:lnSpc>
              <a:spcBef>
                <a:spcPts val="600"/>
              </a:spcBef>
              <a:spcAft>
                <a:spcPts val="0"/>
              </a:spcAft>
              <a:buSzPts val="2000"/>
              <a:buNone/>
              <a:defRPr b="1" sz="2000"/>
            </a:lvl2pPr>
            <a:lvl3pPr indent="-228600" lvl="2" marL="1371600" algn="l">
              <a:lnSpc>
                <a:spcPct val="95000"/>
              </a:lnSpc>
              <a:spcBef>
                <a:spcPts val="600"/>
              </a:spcBef>
              <a:spcAft>
                <a:spcPts val="0"/>
              </a:spcAft>
              <a:buSzPts val="1800"/>
              <a:buNone/>
              <a:defRPr b="1" sz="1800"/>
            </a:lvl3pPr>
            <a:lvl4pPr indent="-228600" lvl="3" marL="1828800" algn="l">
              <a:lnSpc>
                <a:spcPct val="95000"/>
              </a:lnSpc>
              <a:spcBef>
                <a:spcPts val="600"/>
              </a:spcBef>
              <a:spcAft>
                <a:spcPts val="0"/>
              </a:spcAft>
              <a:buSzPts val="1600"/>
              <a:buNone/>
              <a:defRPr b="1" sz="1600"/>
            </a:lvl4pPr>
            <a:lvl5pPr indent="-228600" lvl="4" marL="2286000" algn="l">
              <a:lnSpc>
                <a:spcPct val="95000"/>
              </a:lnSpc>
              <a:spcBef>
                <a:spcPts val="600"/>
              </a:spcBef>
              <a:spcAft>
                <a:spcPts val="0"/>
              </a:spcAft>
              <a:buSzPts val="1600"/>
              <a:buNone/>
              <a:defRPr b="1" sz="1600"/>
            </a:lvl5pPr>
            <a:lvl6pPr indent="-228600" lvl="5" marL="2743200" algn="l">
              <a:lnSpc>
                <a:spcPct val="95000"/>
              </a:lnSpc>
              <a:spcBef>
                <a:spcPts val="600"/>
              </a:spcBef>
              <a:spcAft>
                <a:spcPts val="0"/>
              </a:spcAft>
              <a:buSzPts val="1600"/>
              <a:buNone/>
              <a:defRPr b="1" sz="1600"/>
            </a:lvl6pPr>
            <a:lvl7pPr indent="-228600" lvl="6" marL="3200400" algn="l">
              <a:lnSpc>
                <a:spcPct val="95000"/>
              </a:lnSpc>
              <a:spcBef>
                <a:spcPts val="600"/>
              </a:spcBef>
              <a:spcAft>
                <a:spcPts val="0"/>
              </a:spcAft>
              <a:buSzPts val="1600"/>
              <a:buNone/>
              <a:defRPr b="1" sz="1600"/>
            </a:lvl7pPr>
            <a:lvl8pPr indent="-228600" lvl="7" marL="3657600" algn="l">
              <a:lnSpc>
                <a:spcPct val="95000"/>
              </a:lnSpc>
              <a:spcBef>
                <a:spcPts val="600"/>
              </a:spcBef>
              <a:spcAft>
                <a:spcPts val="0"/>
              </a:spcAft>
              <a:buSzPts val="1600"/>
              <a:buNone/>
              <a:defRPr b="1" sz="1600"/>
            </a:lvl8pPr>
            <a:lvl9pPr indent="-228600" lvl="8" marL="4114800" algn="l">
              <a:lnSpc>
                <a:spcPct val="95000"/>
              </a:lnSpc>
              <a:spcBef>
                <a:spcPts val="600"/>
              </a:spcBef>
              <a:spcAft>
                <a:spcPts val="600"/>
              </a:spcAft>
              <a:buSzPts val="1600"/>
              <a:buNone/>
              <a:defRPr b="1" sz="1600"/>
            </a:lvl9pPr>
          </a:lstStyle>
          <a:p/>
        </p:txBody>
      </p:sp>
      <p:sp>
        <p:nvSpPr>
          <p:cNvPr id="34" name="Google Shape;34;p5"/>
          <p:cNvSpPr txBox="1"/>
          <p:nvPr>
            <p:ph idx="2" type="body"/>
          </p:nvPr>
        </p:nvSpPr>
        <p:spPr>
          <a:xfrm>
            <a:off x="419100" y="1524000"/>
            <a:ext cx="11353800" cy="4817632"/>
          </a:xfrm>
          <a:prstGeom prst="rect">
            <a:avLst/>
          </a:prstGeom>
          <a:noFill/>
          <a:ln>
            <a:noFill/>
          </a:ln>
        </p:spPr>
        <p:txBody>
          <a:bodyPr anchorCtr="0" anchor="t" bIns="0" lIns="0" spcFirstLastPara="1" rIns="0" wrap="square" tIns="0"/>
          <a:lstStyle>
            <a:lvl1pPr indent="-406400" lvl="0" marL="457200" algn="l">
              <a:lnSpc>
                <a:spcPct val="95000"/>
              </a:lnSpc>
              <a:spcBef>
                <a:spcPts val="0"/>
              </a:spcBef>
              <a:spcAft>
                <a:spcPts val="0"/>
              </a:spcAft>
              <a:buSzPts val="2800"/>
              <a:buChar char="•"/>
              <a:defRPr>
                <a:solidFill>
                  <a:schemeClr val="lt1"/>
                </a:solidFill>
              </a:defRPr>
            </a:lvl1pPr>
            <a:lvl2pPr indent="-381000" lvl="1" marL="914400" algn="l">
              <a:lnSpc>
                <a:spcPct val="95000"/>
              </a:lnSpc>
              <a:spcBef>
                <a:spcPts val="600"/>
              </a:spcBef>
              <a:spcAft>
                <a:spcPts val="0"/>
              </a:spcAft>
              <a:buSzPts val="2400"/>
              <a:buChar char="­"/>
              <a:defRPr>
                <a:solidFill>
                  <a:schemeClr val="lt1"/>
                </a:solidFill>
              </a:defRPr>
            </a:lvl2pPr>
            <a:lvl3pPr indent="-355600" lvl="2" marL="1371600" algn="l">
              <a:lnSpc>
                <a:spcPct val="95000"/>
              </a:lnSpc>
              <a:spcBef>
                <a:spcPts val="600"/>
              </a:spcBef>
              <a:spcAft>
                <a:spcPts val="0"/>
              </a:spcAft>
              <a:buSzPts val="2000"/>
              <a:buChar char="­"/>
              <a:defRPr>
                <a:solidFill>
                  <a:schemeClr val="lt1"/>
                </a:solidFill>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
        <p:nvSpPr>
          <p:cNvPr id="35" name="Google Shape;35;p5"/>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chemeClr val="accent1"/>
                </a:solidFill>
                <a:latin typeface="Century Gothic"/>
                <a:ea typeface="Century Gothic"/>
                <a:cs typeface="Century Gothic"/>
                <a:sym typeface="Century Gothic"/>
              </a:defRPr>
            </a:lvl1pPr>
            <a:lvl2pPr indent="0" lvl="1" marL="0" algn="r">
              <a:spcBef>
                <a:spcPts val="0"/>
              </a:spcBef>
              <a:buNone/>
              <a:defRPr b="0" i="0" sz="1800" u="none" cap="none" strike="noStrike">
                <a:solidFill>
                  <a:schemeClr val="accent1"/>
                </a:solidFill>
                <a:latin typeface="Century Gothic"/>
                <a:ea typeface="Century Gothic"/>
                <a:cs typeface="Century Gothic"/>
                <a:sym typeface="Century Gothic"/>
              </a:defRPr>
            </a:lvl2pPr>
            <a:lvl3pPr indent="0" lvl="2" marL="0" algn="r">
              <a:spcBef>
                <a:spcPts val="0"/>
              </a:spcBef>
              <a:buNone/>
              <a:defRPr b="0" i="0" sz="1800" u="none" cap="none" strike="noStrike">
                <a:solidFill>
                  <a:schemeClr val="accent1"/>
                </a:solidFill>
                <a:latin typeface="Century Gothic"/>
                <a:ea typeface="Century Gothic"/>
                <a:cs typeface="Century Gothic"/>
                <a:sym typeface="Century Gothic"/>
              </a:defRPr>
            </a:lvl3pPr>
            <a:lvl4pPr indent="0" lvl="3" marL="0" algn="r">
              <a:spcBef>
                <a:spcPts val="0"/>
              </a:spcBef>
              <a:buNone/>
              <a:defRPr b="0" i="0" sz="1800" u="none" cap="none" strike="noStrike">
                <a:solidFill>
                  <a:schemeClr val="accent1"/>
                </a:solidFill>
                <a:latin typeface="Century Gothic"/>
                <a:ea typeface="Century Gothic"/>
                <a:cs typeface="Century Gothic"/>
                <a:sym typeface="Century Gothic"/>
              </a:defRPr>
            </a:lvl4pPr>
            <a:lvl5pPr indent="0" lvl="4" marL="0" algn="r">
              <a:spcBef>
                <a:spcPts val="0"/>
              </a:spcBef>
              <a:buNone/>
              <a:defRPr b="0" i="0" sz="1800" u="none" cap="none" strike="noStrike">
                <a:solidFill>
                  <a:schemeClr val="accent1"/>
                </a:solidFill>
                <a:latin typeface="Century Gothic"/>
                <a:ea typeface="Century Gothic"/>
                <a:cs typeface="Century Gothic"/>
                <a:sym typeface="Century Gothic"/>
              </a:defRPr>
            </a:lvl5pPr>
            <a:lvl6pPr indent="0" lvl="5" marL="0" algn="r">
              <a:spcBef>
                <a:spcPts val="0"/>
              </a:spcBef>
              <a:buNone/>
              <a:defRPr b="0" i="0" sz="1800" u="none" cap="none" strike="noStrike">
                <a:solidFill>
                  <a:schemeClr val="accent1"/>
                </a:solidFill>
                <a:latin typeface="Century Gothic"/>
                <a:ea typeface="Century Gothic"/>
                <a:cs typeface="Century Gothic"/>
                <a:sym typeface="Century Gothic"/>
              </a:defRPr>
            </a:lvl6pPr>
            <a:lvl7pPr indent="0" lvl="6" marL="0" algn="r">
              <a:spcBef>
                <a:spcPts val="0"/>
              </a:spcBef>
              <a:buNone/>
              <a:defRPr b="0" i="0" sz="1800" u="none" cap="none" strike="noStrike">
                <a:solidFill>
                  <a:schemeClr val="accent1"/>
                </a:solidFill>
                <a:latin typeface="Century Gothic"/>
                <a:ea typeface="Century Gothic"/>
                <a:cs typeface="Century Gothic"/>
                <a:sym typeface="Century Gothic"/>
              </a:defRPr>
            </a:lvl7pPr>
            <a:lvl8pPr indent="0" lvl="7" marL="0" algn="r">
              <a:spcBef>
                <a:spcPts val="0"/>
              </a:spcBef>
              <a:buNone/>
              <a:defRPr b="0" i="0" sz="1800" u="none" cap="none" strike="noStrike">
                <a:solidFill>
                  <a:schemeClr val="accent1"/>
                </a:solidFill>
                <a:latin typeface="Century Gothic"/>
                <a:ea typeface="Century Gothic"/>
                <a:cs typeface="Century Gothic"/>
                <a:sym typeface="Century Gothic"/>
              </a:defRPr>
            </a:lvl8pPr>
            <a:lvl9pPr indent="0" lvl="8" marL="0" algn="r">
              <a:spcBef>
                <a:spcPts val="0"/>
              </a:spcBef>
              <a:buNone/>
              <a:defRPr b="0" i="0" sz="18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
        <p:nvSpPr>
          <p:cNvPr id="36" name="Google Shape;36;p5"/>
          <p:cNvSpPr txBox="1"/>
          <p:nvPr>
            <p:ph type="title"/>
          </p:nvPr>
        </p:nvSpPr>
        <p:spPr>
          <a:xfrm>
            <a:off x="419100" y="680944"/>
            <a:ext cx="11330940" cy="457200"/>
          </a:xfrm>
          <a:prstGeom prst="rect">
            <a:avLst/>
          </a:prstGeom>
          <a:noFill/>
          <a:ln>
            <a:noFill/>
          </a:ln>
        </p:spPr>
        <p:txBody>
          <a:bodyPr anchorCtr="0" anchor="t" bIns="0" lIns="0" spcFirstLastPara="1" rIns="0" wrap="square" tIns="0"/>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7" name="Shape 37"/>
        <p:cNvGrpSpPr/>
        <p:nvPr/>
      </p:nvGrpSpPr>
      <p:grpSpPr>
        <a:xfrm>
          <a:off x="0" y="0"/>
          <a:ext cx="0" cy="0"/>
          <a:chOff x="0" y="0"/>
          <a:chExt cx="0" cy="0"/>
        </a:xfrm>
      </p:grpSpPr>
      <p:sp>
        <p:nvSpPr>
          <p:cNvPr id="38" name="Google Shape;38;p6"/>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39" name="Google Shape;39;p6"/>
          <p:cNvSpPr txBox="1"/>
          <p:nvPr>
            <p:ph idx="1" type="body"/>
          </p:nvPr>
        </p:nvSpPr>
        <p:spPr>
          <a:xfrm>
            <a:off x="419100" y="1562100"/>
            <a:ext cx="5577840" cy="4806248"/>
          </a:xfrm>
          <a:prstGeom prst="rect">
            <a:avLst/>
          </a:prstGeom>
          <a:noFill/>
          <a:ln>
            <a:noFill/>
          </a:ln>
        </p:spPr>
        <p:txBody>
          <a:bodyPr anchorCtr="0" anchor="t" bIns="0" lIns="0" spcFirstLastPara="1" rIns="0" wrap="square" tIns="0"/>
          <a:lstStyle>
            <a:lvl1pPr indent="-406400" lvl="0" marL="457200" algn="l">
              <a:lnSpc>
                <a:spcPct val="95000"/>
              </a:lnSpc>
              <a:spcBef>
                <a:spcPts val="0"/>
              </a:spcBef>
              <a:spcAft>
                <a:spcPts val="0"/>
              </a:spcAft>
              <a:buSzPts val="2800"/>
              <a:buChar char="•"/>
              <a:defRPr sz="2800">
                <a:solidFill>
                  <a:schemeClr val="dk1"/>
                </a:solidFill>
              </a:defRPr>
            </a:lvl1pPr>
            <a:lvl2pPr indent="-381000" lvl="1" marL="914400" algn="l">
              <a:lnSpc>
                <a:spcPct val="95000"/>
              </a:lnSpc>
              <a:spcBef>
                <a:spcPts val="600"/>
              </a:spcBef>
              <a:spcAft>
                <a:spcPts val="0"/>
              </a:spcAft>
              <a:buSzPts val="2400"/>
              <a:buChar char="­"/>
              <a:defRPr sz="2400">
                <a:solidFill>
                  <a:schemeClr val="dk1"/>
                </a:solidFill>
              </a:defRPr>
            </a:lvl2pPr>
            <a:lvl3pPr indent="-355600" lvl="2" marL="1371600" algn="l">
              <a:lnSpc>
                <a:spcPct val="95000"/>
              </a:lnSpc>
              <a:spcBef>
                <a:spcPts val="600"/>
              </a:spcBef>
              <a:spcAft>
                <a:spcPts val="0"/>
              </a:spcAft>
              <a:buSzPts val="2000"/>
              <a:buChar char="­"/>
              <a:defRPr sz="2000">
                <a:solidFill>
                  <a:schemeClr val="dk1"/>
                </a:solidFill>
              </a:defRPr>
            </a:lvl3pPr>
            <a:lvl4pPr indent="-342900" lvl="3" marL="1828800" algn="l">
              <a:lnSpc>
                <a:spcPct val="95000"/>
              </a:lnSpc>
              <a:spcBef>
                <a:spcPts val="600"/>
              </a:spcBef>
              <a:spcAft>
                <a:spcPts val="0"/>
              </a:spcAft>
              <a:buSzPts val="1800"/>
              <a:buChar char="­"/>
              <a:defRPr sz="1800"/>
            </a:lvl4pPr>
            <a:lvl5pPr indent="-342900" lvl="4" marL="2286000" algn="l">
              <a:lnSpc>
                <a:spcPct val="95000"/>
              </a:lnSpc>
              <a:spcBef>
                <a:spcPts val="600"/>
              </a:spcBef>
              <a:spcAft>
                <a:spcPts val="0"/>
              </a:spcAft>
              <a:buSzPts val="1800"/>
              <a:buChar char="­"/>
              <a:defRPr sz="1800"/>
            </a:lvl5pPr>
            <a:lvl6pPr indent="-342900" lvl="5" marL="2743200" algn="l">
              <a:lnSpc>
                <a:spcPct val="95000"/>
              </a:lnSpc>
              <a:spcBef>
                <a:spcPts val="600"/>
              </a:spcBef>
              <a:spcAft>
                <a:spcPts val="0"/>
              </a:spcAft>
              <a:buSzPts val="1800"/>
              <a:buChar char="­"/>
              <a:defRPr sz="1800"/>
            </a:lvl6pPr>
            <a:lvl7pPr indent="-342900" lvl="6" marL="3200400" algn="l">
              <a:lnSpc>
                <a:spcPct val="95000"/>
              </a:lnSpc>
              <a:spcBef>
                <a:spcPts val="600"/>
              </a:spcBef>
              <a:spcAft>
                <a:spcPts val="0"/>
              </a:spcAft>
              <a:buSzPts val="1800"/>
              <a:buChar char="­"/>
              <a:defRPr sz="1800"/>
            </a:lvl7pPr>
            <a:lvl8pPr indent="-342900" lvl="7" marL="3657600" algn="l">
              <a:lnSpc>
                <a:spcPct val="95000"/>
              </a:lnSpc>
              <a:spcBef>
                <a:spcPts val="600"/>
              </a:spcBef>
              <a:spcAft>
                <a:spcPts val="0"/>
              </a:spcAft>
              <a:buSzPts val="1800"/>
              <a:buChar char="­"/>
              <a:defRPr sz="1800"/>
            </a:lvl8pPr>
            <a:lvl9pPr indent="-342900" lvl="8" marL="4114800" algn="l">
              <a:lnSpc>
                <a:spcPct val="95000"/>
              </a:lnSpc>
              <a:spcBef>
                <a:spcPts val="600"/>
              </a:spcBef>
              <a:spcAft>
                <a:spcPts val="600"/>
              </a:spcAft>
              <a:buSzPts val="1800"/>
              <a:buChar char="­"/>
              <a:defRPr sz="1800"/>
            </a:lvl9pPr>
          </a:lstStyle>
          <a:p/>
        </p:txBody>
      </p:sp>
      <p:sp>
        <p:nvSpPr>
          <p:cNvPr id="40" name="Google Shape;40;p6"/>
          <p:cNvSpPr txBox="1"/>
          <p:nvPr>
            <p:ph idx="2" type="body"/>
          </p:nvPr>
        </p:nvSpPr>
        <p:spPr>
          <a:xfrm>
            <a:off x="6195060" y="1562100"/>
            <a:ext cx="5577840" cy="4806248"/>
          </a:xfrm>
          <a:prstGeom prst="rect">
            <a:avLst/>
          </a:prstGeom>
          <a:noFill/>
          <a:ln>
            <a:noFill/>
          </a:ln>
        </p:spPr>
        <p:txBody>
          <a:bodyPr anchorCtr="0" anchor="t" bIns="0" lIns="0" spcFirstLastPara="1" rIns="0" wrap="square" tIns="0"/>
          <a:lstStyle>
            <a:lvl1pPr indent="-406400" lvl="0" marL="457200" algn="l">
              <a:lnSpc>
                <a:spcPct val="95000"/>
              </a:lnSpc>
              <a:spcBef>
                <a:spcPts val="0"/>
              </a:spcBef>
              <a:spcAft>
                <a:spcPts val="0"/>
              </a:spcAft>
              <a:buSzPts val="2800"/>
              <a:buChar char="•"/>
              <a:defRPr sz="2800">
                <a:solidFill>
                  <a:schemeClr val="dk1"/>
                </a:solidFill>
              </a:defRPr>
            </a:lvl1pPr>
            <a:lvl2pPr indent="-381000" lvl="1" marL="914400" algn="l">
              <a:lnSpc>
                <a:spcPct val="95000"/>
              </a:lnSpc>
              <a:spcBef>
                <a:spcPts val="600"/>
              </a:spcBef>
              <a:spcAft>
                <a:spcPts val="0"/>
              </a:spcAft>
              <a:buSzPts val="2400"/>
              <a:buChar char="­"/>
              <a:defRPr sz="2400">
                <a:solidFill>
                  <a:schemeClr val="dk1"/>
                </a:solidFill>
              </a:defRPr>
            </a:lvl2pPr>
            <a:lvl3pPr indent="-355600" lvl="2" marL="1371600" algn="l">
              <a:lnSpc>
                <a:spcPct val="95000"/>
              </a:lnSpc>
              <a:spcBef>
                <a:spcPts val="600"/>
              </a:spcBef>
              <a:spcAft>
                <a:spcPts val="0"/>
              </a:spcAft>
              <a:buSzPts val="2000"/>
              <a:buChar char="­"/>
              <a:defRPr sz="2000">
                <a:solidFill>
                  <a:schemeClr val="dk1"/>
                </a:solidFill>
              </a:defRPr>
            </a:lvl3pPr>
            <a:lvl4pPr indent="-342900" lvl="3" marL="1828800" algn="l">
              <a:lnSpc>
                <a:spcPct val="95000"/>
              </a:lnSpc>
              <a:spcBef>
                <a:spcPts val="600"/>
              </a:spcBef>
              <a:spcAft>
                <a:spcPts val="0"/>
              </a:spcAft>
              <a:buSzPts val="1800"/>
              <a:buChar char="­"/>
              <a:defRPr sz="1800"/>
            </a:lvl4pPr>
            <a:lvl5pPr indent="-342900" lvl="4" marL="2286000" algn="l">
              <a:lnSpc>
                <a:spcPct val="95000"/>
              </a:lnSpc>
              <a:spcBef>
                <a:spcPts val="600"/>
              </a:spcBef>
              <a:spcAft>
                <a:spcPts val="0"/>
              </a:spcAft>
              <a:buSzPts val="1800"/>
              <a:buChar char="­"/>
              <a:defRPr sz="1800"/>
            </a:lvl5pPr>
            <a:lvl6pPr indent="-342900" lvl="5" marL="2743200" algn="l">
              <a:lnSpc>
                <a:spcPct val="95000"/>
              </a:lnSpc>
              <a:spcBef>
                <a:spcPts val="600"/>
              </a:spcBef>
              <a:spcAft>
                <a:spcPts val="0"/>
              </a:spcAft>
              <a:buSzPts val="1800"/>
              <a:buChar char="­"/>
              <a:defRPr sz="1800"/>
            </a:lvl6pPr>
            <a:lvl7pPr indent="-342900" lvl="6" marL="3200400" algn="l">
              <a:lnSpc>
                <a:spcPct val="95000"/>
              </a:lnSpc>
              <a:spcBef>
                <a:spcPts val="600"/>
              </a:spcBef>
              <a:spcAft>
                <a:spcPts val="0"/>
              </a:spcAft>
              <a:buSzPts val="1800"/>
              <a:buChar char="­"/>
              <a:defRPr sz="1800"/>
            </a:lvl7pPr>
            <a:lvl8pPr indent="-342900" lvl="7" marL="3657600" algn="l">
              <a:lnSpc>
                <a:spcPct val="95000"/>
              </a:lnSpc>
              <a:spcBef>
                <a:spcPts val="600"/>
              </a:spcBef>
              <a:spcAft>
                <a:spcPts val="0"/>
              </a:spcAft>
              <a:buSzPts val="1800"/>
              <a:buChar char="­"/>
              <a:defRPr sz="1800"/>
            </a:lvl8pPr>
            <a:lvl9pPr indent="-342900" lvl="8" marL="4114800" algn="l">
              <a:lnSpc>
                <a:spcPct val="95000"/>
              </a:lnSpc>
              <a:spcBef>
                <a:spcPts val="600"/>
              </a:spcBef>
              <a:spcAft>
                <a:spcPts val="600"/>
              </a:spcAft>
              <a:buSzPts val="1800"/>
              <a:buChar char="­"/>
              <a:defRPr sz="1800"/>
            </a:lvl9pPr>
          </a:lstStyle>
          <a:p/>
        </p:txBody>
      </p:sp>
      <p:sp>
        <p:nvSpPr>
          <p:cNvPr id="41" name="Google Shape;41;p6"/>
          <p:cNvSpPr txBox="1"/>
          <p:nvPr>
            <p:ph type="title"/>
          </p:nvPr>
        </p:nvSpPr>
        <p:spPr>
          <a:xfrm>
            <a:off x="419100" y="680944"/>
            <a:ext cx="11330940" cy="457200"/>
          </a:xfrm>
          <a:prstGeom prst="rect">
            <a:avLst/>
          </a:prstGeom>
          <a:noFill/>
          <a:ln>
            <a:noFill/>
          </a:ln>
        </p:spPr>
        <p:txBody>
          <a:bodyPr anchorCtr="0" anchor="t" bIns="0" lIns="0" spcFirstLastPara="1" rIns="0" wrap="square" tIns="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3" type="body"/>
          </p:nvPr>
        </p:nvSpPr>
        <p:spPr>
          <a:xfrm>
            <a:off x="419100" y="203200"/>
            <a:ext cx="11330940" cy="365760"/>
          </a:xfrm>
          <a:prstGeom prst="rect">
            <a:avLst/>
          </a:prstGeom>
          <a:noFill/>
          <a:ln>
            <a:noFill/>
          </a:ln>
        </p:spPr>
        <p:txBody>
          <a:bodyPr anchorCtr="0" anchor="b" bIns="0" lIns="0" spcFirstLastPara="1" rIns="0" wrap="square" tIns="0"/>
          <a:lstStyle>
            <a:lvl1pPr indent="-228600" lvl="0" marL="457200" algn="l">
              <a:lnSpc>
                <a:spcPct val="95000"/>
              </a:lnSpc>
              <a:spcBef>
                <a:spcPts val="0"/>
              </a:spcBef>
              <a:spcAft>
                <a:spcPts val="0"/>
              </a:spcAft>
              <a:buSzPts val="1800"/>
              <a:buFont typeface="Century Gothic"/>
              <a:buNone/>
              <a:defRPr b="0" sz="1800">
                <a:solidFill>
                  <a:schemeClr val="dk1"/>
                </a:solidFill>
              </a:defRPr>
            </a:lvl1pPr>
            <a:lvl2pPr indent="-342900" lvl="1" marL="914400" algn="l">
              <a:lnSpc>
                <a:spcPct val="95000"/>
              </a:lnSpc>
              <a:spcBef>
                <a:spcPts val="600"/>
              </a:spcBef>
              <a:spcAft>
                <a:spcPts val="0"/>
              </a:spcAft>
              <a:buSzPts val="1800"/>
              <a:buChar char="­"/>
              <a:defRPr/>
            </a:lvl2pPr>
            <a:lvl3pPr indent="-342900" lvl="2" marL="1371600" algn="l">
              <a:lnSpc>
                <a:spcPct val="95000"/>
              </a:lnSpc>
              <a:spcBef>
                <a:spcPts val="600"/>
              </a:spcBef>
              <a:spcAft>
                <a:spcPts val="0"/>
              </a:spcAft>
              <a:buSzPts val="1800"/>
              <a:buChar char="­"/>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 Header">
    <p:bg>
      <p:bgPr>
        <a:solidFill>
          <a:srgbClr val="38639F"/>
        </a:solidFill>
      </p:bgPr>
    </p:bg>
    <p:spTree>
      <p:nvGrpSpPr>
        <p:cNvPr id="43" name="Shape 43"/>
        <p:cNvGrpSpPr/>
        <p:nvPr/>
      </p:nvGrpSpPr>
      <p:grpSpPr>
        <a:xfrm>
          <a:off x="0" y="0"/>
          <a:ext cx="0" cy="0"/>
          <a:chOff x="0" y="0"/>
          <a:chExt cx="0" cy="0"/>
        </a:xfrm>
      </p:grpSpPr>
      <p:sp>
        <p:nvSpPr>
          <p:cNvPr id="44" name="Google Shape;44;p7"/>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b="0" i="0" sz="1800" u="none" cap="none" strike="noStrike">
                <a:solidFill>
                  <a:srgbClr val="38639F"/>
                </a:solidFill>
                <a:latin typeface="Century Gothic"/>
                <a:ea typeface="Century Gothic"/>
                <a:cs typeface="Century Gothic"/>
                <a:sym typeface="Century Gothic"/>
              </a:defRPr>
            </a:lvl1pPr>
            <a:lvl2pPr indent="0" lvl="1" marL="0" algn="r">
              <a:spcBef>
                <a:spcPts val="0"/>
              </a:spcBef>
              <a:buNone/>
              <a:defRPr b="0" i="0" sz="1800" u="none" cap="none" strike="noStrike">
                <a:solidFill>
                  <a:srgbClr val="38639F"/>
                </a:solidFill>
                <a:latin typeface="Century Gothic"/>
                <a:ea typeface="Century Gothic"/>
                <a:cs typeface="Century Gothic"/>
                <a:sym typeface="Century Gothic"/>
              </a:defRPr>
            </a:lvl2pPr>
            <a:lvl3pPr indent="0" lvl="2" marL="0" algn="r">
              <a:spcBef>
                <a:spcPts val="0"/>
              </a:spcBef>
              <a:buNone/>
              <a:defRPr b="0" i="0" sz="1800" u="none" cap="none" strike="noStrike">
                <a:solidFill>
                  <a:srgbClr val="38639F"/>
                </a:solidFill>
                <a:latin typeface="Century Gothic"/>
                <a:ea typeface="Century Gothic"/>
                <a:cs typeface="Century Gothic"/>
                <a:sym typeface="Century Gothic"/>
              </a:defRPr>
            </a:lvl3pPr>
            <a:lvl4pPr indent="0" lvl="3" marL="0" algn="r">
              <a:spcBef>
                <a:spcPts val="0"/>
              </a:spcBef>
              <a:buNone/>
              <a:defRPr b="0" i="0" sz="1800" u="none" cap="none" strike="noStrike">
                <a:solidFill>
                  <a:srgbClr val="38639F"/>
                </a:solidFill>
                <a:latin typeface="Century Gothic"/>
                <a:ea typeface="Century Gothic"/>
                <a:cs typeface="Century Gothic"/>
                <a:sym typeface="Century Gothic"/>
              </a:defRPr>
            </a:lvl4pPr>
            <a:lvl5pPr indent="0" lvl="4" marL="0" algn="r">
              <a:spcBef>
                <a:spcPts val="0"/>
              </a:spcBef>
              <a:buNone/>
              <a:defRPr b="0" i="0" sz="1800" u="none" cap="none" strike="noStrike">
                <a:solidFill>
                  <a:srgbClr val="38639F"/>
                </a:solidFill>
                <a:latin typeface="Century Gothic"/>
                <a:ea typeface="Century Gothic"/>
                <a:cs typeface="Century Gothic"/>
                <a:sym typeface="Century Gothic"/>
              </a:defRPr>
            </a:lvl5pPr>
            <a:lvl6pPr indent="0" lvl="5" marL="0" algn="r">
              <a:spcBef>
                <a:spcPts val="0"/>
              </a:spcBef>
              <a:buNone/>
              <a:defRPr b="0" i="0" sz="1800" u="none" cap="none" strike="noStrike">
                <a:solidFill>
                  <a:srgbClr val="38639F"/>
                </a:solidFill>
                <a:latin typeface="Century Gothic"/>
                <a:ea typeface="Century Gothic"/>
                <a:cs typeface="Century Gothic"/>
                <a:sym typeface="Century Gothic"/>
              </a:defRPr>
            </a:lvl6pPr>
            <a:lvl7pPr indent="0" lvl="6" marL="0" algn="r">
              <a:spcBef>
                <a:spcPts val="0"/>
              </a:spcBef>
              <a:buNone/>
              <a:defRPr b="0" i="0" sz="1800" u="none" cap="none" strike="noStrike">
                <a:solidFill>
                  <a:srgbClr val="38639F"/>
                </a:solidFill>
                <a:latin typeface="Century Gothic"/>
                <a:ea typeface="Century Gothic"/>
                <a:cs typeface="Century Gothic"/>
                <a:sym typeface="Century Gothic"/>
              </a:defRPr>
            </a:lvl7pPr>
            <a:lvl8pPr indent="0" lvl="7" marL="0" algn="r">
              <a:spcBef>
                <a:spcPts val="0"/>
              </a:spcBef>
              <a:buNone/>
              <a:defRPr b="0" i="0" sz="1800" u="none" cap="none" strike="noStrike">
                <a:solidFill>
                  <a:srgbClr val="38639F"/>
                </a:solidFill>
                <a:latin typeface="Century Gothic"/>
                <a:ea typeface="Century Gothic"/>
                <a:cs typeface="Century Gothic"/>
                <a:sym typeface="Century Gothic"/>
              </a:defRPr>
            </a:lvl8pPr>
            <a:lvl9pPr indent="0" lvl="8" marL="0" algn="r">
              <a:spcBef>
                <a:spcPts val="0"/>
              </a:spcBef>
              <a:buNone/>
              <a:defRPr b="0" i="0" sz="1800" u="none" cap="none" strike="noStrike">
                <a:solidFill>
                  <a:srgbClr val="38639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
        <p:nvSpPr>
          <p:cNvPr id="45" name="Google Shape;45;p7"/>
          <p:cNvSpPr txBox="1"/>
          <p:nvPr>
            <p:ph idx="1" type="body"/>
          </p:nvPr>
        </p:nvSpPr>
        <p:spPr>
          <a:xfrm>
            <a:off x="609600" y="3585118"/>
            <a:ext cx="10972800" cy="1988611"/>
          </a:xfrm>
          <a:prstGeom prst="rect">
            <a:avLst/>
          </a:prstGeom>
          <a:noFill/>
          <a:ln>
            <a:noFill/>
          </a:ln>
        </p:spPr>
        <p:txBody>
          <a:bodyPr anchorCtr="0" anchor="t" bIns="0" lIns="0" spcFirstLastPara="1" rIns="0" wrap="square" tIns="0"/>
          <a:lstStyle>
            <a:lvl1pPr indent="-228600" lvl="0" marL="457200" algn="ctr">
              <a:lnSpc>
                <a:spcPct val="95000"/>
              </a:lnSpc>
              <a:spcBef>
                <a:spcPts val="0"/>
              </a:spcBef>
              <a:spcAft>
                <a:spcPts val="0"/>
              </a:spcAft>
              <a:buSzPts val="2000"/>
              <a:buFont typeface="Century Gothic"/>
              <a:buNone/>
              <a:defRPr b="0" sz="2000">
                <a:solidFill>
                  <a:schemeClr val="lt1"/>
                </a:solidFill>
              </a:defRPr>
            </a:lvl1pPr>
            <a:lvl2pPr indent="-342900" lvl="1" marL="914400" algn="l">
              <a:lnSpc>
                <a:spcPct val="95000"/>
              </a:lnSpc>
              <a:spcBef>
                <a:spcPts val="600"/>
              </a:spcBef>
              <a:spcAft>
                <a:spcPts val="0"/>
              </a:spcAft>
              <a:buSzPts val="1800"/>
              <a:buChar char="­"/>
              <a:defRPr/>
            </a:lvl2pPr>
            <a:lvl3pPr indent="-342900" lvl="2" marL="1371600" algn="l">
              <a:lnSpc>
                <a:spcPct val="95000"/>
              </a:lnSpc>
              <a:spcBef>
                <a:spcPts val="600"/>
              </a:spcBef>
              <a:spcAft>
                <a:spcPts val="0"/>
              </a:spcAft>
              <a:buSzPts val="1800"/>
              <a:buChar char="­"/>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
        <p:nvSpPr>
          <p:cNvPr id="46" name="Google Shape;46;p7"/>
          <p:cNvSpPr txBox="1"/>
          <p:nvPr>
            <p:ph type="title"/>
          </p:nvPr>
        </p:nvSpPr>
        <p:spPr>
          <a:xfrm>
            <a:off x="609600" y="2049593"/>
            <a:ext cx="10972800" cy="1450342"/>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2" type="body"/>
          </p:nvPr>
        </p:nvSpPr>
        <p:spPr>
          <a:xfrm>
            <a:off x="609600" y="1554480"/>
            <a:ext cx="10972800" cy="428625"/>
          </a:xfrm>
          <a:prstGeom prst="rect">
            <a:avLst/>
          </a:prstGeom>
          <a:noFill/>
          <a:ln>
            <a:noFill/>
          </a:ln>
        </p:spPr>
        <p:txBody>
          <a:bodyPr anchorCtr="0" anchor="b" bIns="0" lIns="0" spcFirstLastPara="1" rIns="0" wrap="square" tIns="0"/>
          <a:lstStyle>
            <a:lvl1pPr indent="-228600" lvl="0" marL="457200" algn="ctr">
              <a:lnSpc>
                <a:spcPct val="95000"/>
              </a:lnSpc>
              <a:spcBef>
                <a:spcPts val="0"/>
              </a:spcBef>
              <a:spcAft>
                <a:spcPts val="0"/>
              </a:spcAft>
              <a:buSzPts val="1800"/>
              <a:buFont typeface="Century Gothic"/>
              <a:buNone/>
              <a:defRPr b="0" sz="1800">
                <a:solidFill>
                  <a:schemeClr val="lt1"/>
                </a:solidFill>
              </a:defRPr>
            </a:lvl1pPr>
            <a:lvl2pPr indent="-342900" lvl="1" marL="914400" algn="l">
              <a:lnSpc>
                <a:spcPct val="95000"/>
              </a:lnSpc>
              <a:spcBef>
                <a:spcPts val="600"/>
              </a:spcBef>
              <a:spcAft>
                <a:spcPts val="0"/>
              </a:spcAft>
              <a:buSzPts val="1800"/>
              <a:buChar char="­"/>
              <a:defRPr/>
            </a:lvl2pPr>
            <a:lvl3pPr indent="-342900" lvl="2" marL="1371600" algn="l">
              <a:lnSpc>
                <a:spcPct val="95000"/>
              </a:lnSpc>
              <a:spcBef>
                <a:spcPts val="600"/>
              </a:spcBef>
              <a:spcAft>
                <a:spcPts val="0"/>
              </a:spcAft>
              <a:buSzPts val="1800"/>
              <a:buChar char="­"/>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st of Items/Names">
  <p:cSld name="List of Items/Names">
    <p:spTree>
      <p:nvGrpSpPr>
        <p:cNvPr id="48" name="Shape 48"/>
        <p:cNvGrpSpPr/>
        <p:nvPr/>
      </p:nvGrpSpPr>
      <p:grpSpPr>
        <a:xfrm>
          <a:off x="0" y="0"/>
          <a:ext cx="0" cy="0"/>
          <a:chOff x="0" y="0"/>
          <a:chExt cx="0" cy="0"/>
        </a:xfrm>
      </p:grpSpPr>
      <p:sp>
        <p:nvSpPr>
          <p:cNvPr id="49" name="Google Shape;49;p8"/>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50" name="Google Shape;50;p8"/>
          <p:cNvSpPr txBox="1"/>
          <p:nvPr>
            <p:ph idx="1" type="body"/>
          </p:nvPr>
        </p:nvSpPr>
        <p:spPr>
          <a:xfrm>
            <a:off x="8038731" y="1562100"/>
            <a:ext cx="3734169" cy="4774692"/>
          </a:xfrm>
          <a:prstGeom prst="rect">
            <a:avLst/>
          </a:prstGeom>
          <a:noFill/>
          <a:ln>
            <a:noFill/>
          </a:ln>
        </p:spPr>
        <p:txBody>
          <a:bodyPr anchorCtr="0" anchor="t" bIns="0" lIns="0" spcFirstLastPara="1" rIns="0" wrap="square" tIns="0"/>
          <a:lstStyle>
            <a:lvl1pPr indent="-355600" lvl="0" marL="4572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indent="-342900" lvl="1" marL="9144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indent="-330200" lvl="2" marL="13716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indent="-330200" lvl="3" marL="18288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indent="-330200" lvl="4" marL="22860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indent="-330200" lvl="5" marL="2743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indent="-330200" lvl="6" marL="32004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indent="-330200" lvl="7" marL="36576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indent="-330200" lvl="8" marL="41148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p:txBody>
      </p:sp>
      <p:sp>
        <p:nvSpPr>
          <p:cNvPr id="51" name="Google Shape;51;p8"/>
          <p:cNvSpPr txBox="1"/>
          <p:nvPr>
            <p:ph idx="2" type="body"/>
          </p:nvPr>
        </p:nvSpPr>
        <p:spPr>
          <a:xfrm>
            <a:off x="4314682" y="1562100"/>
            <a:ext cx="3533913" cy="4774692"/>
          </a:xfrm>
          <a:prstGeom prst="rect">
            <a:avLst/>
          </a:prstGeom>
          <a:noFill/>
          <a:ln>
            <a:noFill/>
          </a:ln>
        </p:spPr>
        <p:txBody>
          <a:bodyPr anchorCtr="0" anchor="t" bIns="0" lIns="0" spcFirstLastPara="1" rIns="0" wrap="square" tIns="0"/>
          <a:lstStyle>
            <a:lvl1pPr indent="-355600" lvl="0" marL="457200" algn="l">
              <a:lnSpc>
                <a:spcPct val="95000"/>
              </a:lnSpc>
              <a:spcBef>
                <a:spcPts val="0"/>
              </a:spcBef>
              <a:spcAft>
                <a:spcPts val="0"/>
              </a:spcAft>
              <a:buClr>
                <a:schemeClr val="accent6"/>
              </a:buClr>
              <a:buSzPts val="2000"/>
              <a:buFont typeface="Arial"/>
              <a:buChar char="​"/>
              <a:defRPr sz="2000">
                <a:solidFill>
                  <a:schemeClr val="dk1"/>
                </a:solidFill>
                <a:latin typeface="Century Gothic"/>
                <a:ea typeface="Century Gothic"/>
                <a:cs typeface="Century Gothic"/>
                <a:sym typeface="Century Gothic"/>
              </a:defRPr>
            </a:lvl1pPr>
            <a:lvl2pPr indent="-342900" lvl="1" marL="9144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indent="-330200" lvl="2" marL="13716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indent="-330200" lvl="3" marL="18288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indent="-330200" lvl="4" marL="22860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indent="-330200" lvl="5" marL="2743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indent="-330200" lvl="6" marL="32004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indent="-330200" lvl="7" marL="36576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indent="-330200" lvl="8" marL="41148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p:txBody>
      </p:sp>
      <p:sp>
        <p:nvSpPr>
          <p:cNvPr id="52" name="Google Shape;52;p8"/>
          <p:cNvSpPr txBox="1"/>
          <p:nvPr>
            <p:ph idx="3" type="body"/>
          </p:nvPr>
        </p:nvSpPr>
        <p:spPr>
          <a:xfrm>
            <a:off x="419100" y="1562100"/>
            <a:ext cx="3705445" cy="4774692"/>
          </a:xfrm>
          <a:prstGeom prst="rect">
            <a:avLst/>
          </a:prstGeom>
          <a:noFill/>
          <a:ln>
            <a:noFill/>
          </a:ln>
        </p:spPr>
        <p:txBody>
          <a:bodyPr anchorCtr="0" anchor="t" bIns="0" lIns="0" spcFirstLastPara="1" rIns="0" wrap="square" tIns="0"/>
          <a:lstStyle>
            <a:lvl1pPr indent="-228600" lvl="0" marL="457200" algn="l">
              <a:lnSpc>
                <a:spcPct val="95000"/>
              </a:lnSpc>
              <a:spcBef>
                <a:spcPts val="0"/>
              </a:spcBef>
              <a:spcAft>
                <a:spcPts val="0"/>
              </a:spcAft>
              <a:buClr>
                <a:schemeClr val="accent6"/>
              </a:buClr>
              <a:buSzPts val="2000"/>
              <a:buFont typeface="Arial"/>
              <a:buNone/>
              <a:defRPr sz="2000">
                <a:solidFill>
                  <a:schemeClr val="dk1"/>
                </a:solidFill>
                <a:latin typeface="Century Gothic"/>
                <a:ea typeface="Century Gothic"/>
                <a:cs typeface="Century Gothic"/>
                <a:sym typeface="Century Gothic"/>
              </a:defRPr>
            </a:lvl1pPr>
            <a:lvl2pPr indent="-342900" lvl="1" marL="914400" algn="l">
              <a:lnSpc>
                <a:spcPct val="95000"/>
              </a:lnSpc>
              <a:spcBef>
                <a:spcPts val="600"/>
              </a:spcBef>
              <a:spcAft>
                <a:spcPts val="0"/>
              </a:spcAft>
              <a:buClr>
                <a:srgbClr val="5A87C5"/>
              </a:buClr>
              <a:buSzPts val="1800"/>
              <a:buFont typeface="Century Gothic"/>
              <a:buChar char="­"/>
              <a:defRPr sz="1800">
                <a:solidFill>
                  <a:schemeClr val="dk1"/>
                </a:solidFill>
                <a:latin typeface="Century Gothic"/>
                <a:ea typeface="Century Gothic"/>
                <a:cs typeface="Century Gothic"/>
                <a:sym typeface="Century Gothic"/>
              </a:defRPr>
            </a:lvl2pPr>
            <a:lvl3pPr indent="-330200" lvl="2" marL="13716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3pPr>
            <a:lvl4pPr indent="-330200" lvl="3" marL="18288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4pPr>
            <a:lvl5pPr indent="-330200" lvl="4" marL="22860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5pPr>
            <a:lvl6pPr indent="-330200" lvl="5" marL="27432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6pPr>
            <a:lvl7pPr indent="-330200" lvl="6" marL="32004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7pPr>
            <a:lvl8pPr indent="-330200" lvl="7" marL="3657600" algn="l">
              <a:lnSpc>
                <a:spcPct val="95000"/>
              </a:lnSpc>
              <a:spcBef>
                <a:spcPts val="600"/>
              </a:spcBef>
              <a:spcAft>
                <a:spcPts val="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8pPr>
            <a:lvl9pPr indent="-330200" lvl="8" marL="4114800" algn="l">
              <a:lnSpc>
                <a:spcPct val="95000"/>
              </a:lnSpc>
              <a:spcBef>
                <a:spcPts val="600"/>
              </a:spcBef>
              <a:spcAft>
                <a:spcPts val="600"/>
              </a:spcAft>
              <a:buClr>
                <a:srgbClr val="5A87C5"/>
              </a:buClr>
              <a:buSzPts val="1600"/>
              <a:buFont typeface="Century Gothic"/>
              <a:buChar char="­"/>
              <a:defRPr sz="1600">
                <a:solidFill>
                  <a:schemeClr val="dk1"/>
                </a:solidFill>
                <a:latin typeface="Century Gothic"/>
                <a:ea typeface="Century Gothic"/>
                <a:cs typeface="Century Gothic"/>
                <a:sym typeface="Century Gothic"/>
              </a:defRPr>
            </a:lvl9pPr>
          </a:lstStyle>
          <a:p/>
        </p:txBody>
      </p:sp>
      <p:sp>
        <p:nvSpPr>
          <p:cNvPr id="53" name="Google Shape;53;p8"/>
          <p:cNvSpPr txBox="1"/>
          <p:nvPr>
            <p:ph idx="4" type="body"/>
          </p:nvPr>
        </p:nvSpPr>
        <p:spPr>
          <a:xfrm>
            <a:off x="419100" y="203200"/>
            <a:ext cx="11353800" cy="365760"/>
          </a:xfrm>
          <a:prstGeom prst="rect">
            <a:avLst/>
          </a:prstGeom>
          <a:noFill/>
          <a:ln>
            <a:noFill/>
          </a:ln>
        </p:spPr>
        <p:txBody>
          <a:bodyPr anchorCtr="0" anchor="b" bIns="0" lIns="0" spcFirstLastPara="1" rIns="0" wrap="square" tIns="0"/>
          <a:lstStyle>
            <a:lvl1pPr indent="-228600" lvl="0" marL="457200" algn="l">
              <a:lnSpc>
                <a:spcPct val="95000"/>
              </a:lnSpc>
              <a:spcBef>
                <a:spcPts val="0"/>
              </a:spcBef>
              <a:spcAft>
                <a:spcPts val="0"/>
              </a:spcAft>
              <a:buSzPts val="1800"/>
              <a:buFont typeface="Century Gothic"/>
              <a:buNone/>
              <a:defRPr b="0" sz="1800">
                <a:solidFill>
                  <a:schemeClr val="dk1"/>
                </a:solidFill>
              </a:defRPr>
            </a:lvl1pPr>
            <a:lvl2pPr indent="-342900" lvl="1" marL="914400" algn="l">
              <a:lnSpc>
                <a:spcPct val="95000"/>
              </a:lnSpc>
              <a:spcBef>
                <a:spcPts val="0"/>
              </a:spcBef>
              <a:spcAft>
                <a:spcPts val="0"/>
              </a:spcAft>
              <a:buSzPts val="1800"/>
              <a:buChar char="­"/>
              <a:defRPr/>
            </a:lvl2pPr>
            <a:lvl3pPr indent="-342900" lvl="2" marL="1371600" algn="l">
              <a:lnSpc>
                <a:spcPct val="95000"/>
              </a:lnSpc>
              <a:spcBef>
                <a:spcPts val="600"/>
              </a:spcBef>
              <a:spcAft>
                <a:spcPts val="0"/>
              </a:spcAft>
              <a:buSzPts val="1800"/>
              <a:buChar char="­"/>
              <a:defRPr/>
            </a:lvl3pPr>
            <a:lvl4pPr indent="-342900" lvl="3" marL="1828800" algn="l">
              <a:lnSpc>
                <a:spcPct val="95000"/>
              </a:lnSpc>
              <a:spcBef>
                <a:spcPts val="600"/>
              </a:spcBef>
              <a:spcAft>
                <a:spcPts val="0"/>
              </a:spcAft>
              <a:buSzPts val="1800"/>
              <a:buChar char="­"/>
              <a:defRPr/>
            </a:lvl4pPr>
            <a:lvl5pPr indent="-342900" lvl="4" marL="2286000" algn="l">
              <a:lnSpc>
                <a:spcPct val="95000"/>
              </a:lnSpc>
              <a:spcBef>
                <a:spcPts val="600"/>
              </a:spcBef>
              <a:spcAft>
                <a:spcPts val="0"/>
              </a:spcAft>
              <a:buSzPts val="1800"/>
              <a:buChar char="­"/>
              <a:defRPr/>
            </a:lvl5pPr>
            <a:lvl6pPr indent="-342900" lvl="5" marL="2743200" algn="l">
              <a:lnSpc>
                <a:spcPct val="95000"/>
              </a:lnSpc>
              <a:spcBef>
                <a:spcPts val="600"/>
              </a:spcBef>
              <a:spcAft>
                <a:spcPts val="0"/>
              </a:spcAft>
              <a:buSzPts val="1800"/>
              <a:buChar char="­"/>
              <a:defRPr/>
            </a:lvl6pPr>
            <a:lvl7pPr indent="-342900" lvl="6" marL="3200400" algn="l">
              <a:lnSpc>
                <a:spcPct val="95000"/>
              </a:lnSpc>
              <a:spcBef>
                <a:spcPts val="600"/>
              </a:spcBef>
              <a:spcAft>
                <a:spcPts val="0"/>
              </a:spcAft>
              <a:buSzPts val="1800"/>
              <a:buChar char="­"/>
              <a:defRPr/>
            </a:lvl7pPr>
            <a:lvl8pPr indent="-342900" lvl="7" marL="3657600" algn="l">
              <a:lnSpc>
                <a:spcPct val="95000"/>
              </a:lnSpc>
              <a:spcBef>
                <a:spcPts val="600"/>
              </a:spcBef>
              <a:spcAft>
                <a:spcPts val="0"/>
              </a:spcAft>
              <a:buSzPts val="1800"/>
              <a:buChar char="­"/>
              <a:defRPr/>
            </a:lvl8pPr>
            <a:lvl9pPr indent="-342900" lvl="8" marL="4114800" algn="l">
              <a:lnSpc>
                <a:spcPct val="95000"/>
              </a:lnSpc>
              <a:spcBef>
                <a:spcPts val="600"/>
              </a:spcBef>
              <a:spcAft>
                <a:spcPts val="600"/>
              </a:spcAft>
              <a:buSzPts val="1800"/>
              <a:buChar char="­"/>
              <a:defRPr/>
            </a:lvl9pPr>
          </a:lstStyle>
          <a:p/>
        </p:txBody>
      </p:sp>
      <p:sp>
        <p:nvSpPr>
          <p:cNvPr id="54" name="Google Shape;54;p8"/>
          <p:cNvSpPr txBox="1"/>
          <p:nvPr>
            <p:ph type="title"/>
          </p:nvPr>
        </p:nvSpPr>
        <p:spPr>
          <a:xfrm>
            <a:off x="419100" y="680944"/>
            <a:ext cx="11353800" cy="457200"/>
          </a:xfrm>
          <a:prstGeom prst="rect">
            <a:avLst/>
          </a:prstGeom>
          <a:noFill/>
          <a:ln>
            <a:noFill/>
          </a:ln>
        </p:spPr>
        <p:txBody>
          <a:bodyPr anchorCtr="0" anchor="t" bIns="0" lIns="0" spcFirstLastPara="1" rIns="0" wrap="square" tIns="0"/>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ft Side Header">
  <p:cSld name="Left Side Header">
    <p:spTree>
      <p:nvGrpSpPr>
        <p:cNvPr id="55" name="Shape 55"/>
        <p:cNvGrpSpPr/>
        <p:nvPr/>
      </p:nvGrpSpPr>
      <p:grpSpPr>
        <a:xfrm>
          <a:off x="0" y="0"/>
          <a:ext cx="0" cy="0"/>
          <a:chOff x="0" y="0"/>
          <a:chExt cx="0" cy="0"/>
        </a:xfrm>
      </p:grpSpPr>
      <p:sp>
        <p:nvSpPr>
          <p:cNvPr id="56" name="Google Shape;56;p9"/>
          <p:cNvSpPr txBox="1"/>
          <p:nvPr>
            <p:ph type="title"/>
          </p:nvPr>
        </p:nvSpPr>
        <p:spPr>
          <a:xfrm>
            <a:off x="323134" y="2895344"/>
            <a:ext cx="5071826" cy="3276856"/>
          </a:xfrm>
          <a:prstGeom prst="rect">
            <a:avLst/>
          </a:prstGeom>
          <a:noFill/>
          <a:ln>
            <a:noFill/>
          </a:ln>
        </p:spPr>
        <p:txBody>
          <a:bodyPr anchorCtr="0" anchor="t" bIns="0" lIns="0" spcFirstLastPara="1" rIns="0" wrap="square" tIns="0"/>
          <a:lstStyle>
            <a:lvl1pPr lvl="0" algn="ctr">
              <a:lnSpc>
                <a:spcPct val="90000"/>
              </a:lnSpc>
              <a:spcBef>
                <a:spcPts val="0"/>
              </a:spcBef>
              <a:spcAft>
                <a:spcPts val="0"/>
              </a:spcAft>
              <a:buClr>
                <a:schemeClr val="dk1"/>
              </a:buClr>
              <a:buSzPts val="3200"/>
              <a:buFont typeface="Century Gothic"/>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323134" y="381001"/>
            <a:ext cx="5071826" cy="2447562"/>
          </a:xfrm>
          <a:prstGeom prst="rect">
            <a:avLst/>
          </a:prstGeom>
          <a:noFill/>
          <a:ln>
            <a:noFill/>
          </a:ln>
        </p:spPr>
        <p:txBody>
          <a:bodyPr anchorCtr="0" anchor="b" bIns="0" lIns="0" spcFirstLastPara="1" rIns="0" wrap="square" tIns="0"/>
          <a:lstStyle>
            <a:lvl1pPr indent="-228600" lvl="0" marL="457200" algn="ctr">
              <a:lnSpc>
                <a:spcPct val="95000"/>
              </a:lnSpc>
              <a:spcBef>
                <a:spcPts val="0"/>
              </a:spcBef>
              <a:spcAft>
                <a:spcPts val="0"/>
              </a:spcAft>
              <a:buSzPts val="1800"/>
              <a:buNone/>
              <a:defRPr b="0" sz="1800" cap="none">
                <a:solidFill>
                  <a:schemeClr val="dk1"/>
                </a:solidFill>
                <a:latin typeface="Century Gothic"/>
                <a:ea typeface="Century Gothic"/>
                <a:cs typeface="Century Gothic"/>
                <a:sym typeface="Century Gothic"/>
              </a:defRPr>
            </a:lvl1pPr>
            <a:lvl2pPr indent="-228600" lvl="1" marL="914400" algn="l">
              <a:lnSpc>
                <a:spcPct val="95000"/>
              </a:lnSpc>
              <a:spcBef>
                <a:spcPts val="600"/>
              </a:spcBef>
              <a:spcAft>
                <a:spcPts val="0"/>
              </a:spcAft>
              <a:buSzPts val="2000"/>
              <a:buNone/>
              <a:defRPr b="1" sz="2000"/>
            </a:lvl2pPr>
            <a:lvl3pPr indent="-228600" lvl="2" marL="1371600" algn="l">
              <a:lnSpc>
                <a:spcPct val="95000"/>
              </a:lnSpc>
              <a:spcBef>
                <a:spcPts val="600"/>
              </a:spcBef>
              <a:spcAft>
                <a:spcPts val="0"/>
              </a:spcAft>
              <a:buSzPts val="1800"/>
              <a:buNone/>
              <a:defRPr b="1" sz="1800"/>
            </a:lvl3pPr>
            <a:lvl4pPr indent="-228600" lvl="3" marL="1828800" algn="l">
              <a:lnSpc>
                <a:spcPct val="95000"/>
              </a:lnSpc>
              <a:spcBef>
                <a:spcPts val="600"/>
              </a:spcBef>
              <a:spcAft>
                <a:spcPts val="0"/>
              </a:spcAft>
              <a:buSzPts val="1600"/>
              <a:buNone/>
              <a:defRPr b="1" sz="1600"/>
            </a:lvl4pPr>
            <a:lvl5pPr indent="-228600" lvl="4" marL="2286000" algn="l">
              <a:lnSpc>
                <a:spcPct val="95000"/>
              </a:lnSpc>
              <a:spcBef>
                <a:spcPts val="600"/>
              </a:spcBef>
              <a:spcAft>
                <a:spcPts val="0"/>
              </a:spcAft>
              <a:buSzPts val="1600"/>
              <a:buNone/>
              <a:defRPr b="1" sz="1600"/>
            </a:lvl5pPr>
            <a:lvl6pPr indent="-228600" lvl="5" marL="2743200" algn="l">
              <a:lnSpc>
                <a:spcPct val="95000"/>
              </a:lnSpc>
              <a:spcBef>
                <a:spcPts val="600"/>
              </a:spcBef>
              <a:spcAft>
                <a:spcPts val="0"/>
              </a:spcAft>
              <a:buSzPts val="1600"/>
              <a:buNone/>
              <a:defRPr b="1" sz="1600"/>
            </a:lvl6pPr>
            <a:lvl7pPr indent="-228600" lvl="6" marL="3200400" algn="l">
              <a:lnSpc>
                <a:spcPct val="95000"/>
              </a:lnSpc>
              <a:spcBef>
                <a:spcPts val="600"/>
              </a:spcBef>
              <a:spcAft>
                <a:spcPts val="0"/>
              </a:spcAft>
              <a:buSzPts val="1600"/>
              <a:buNone/>
              <a:defRPr b="1" sz="1600"/>
            </a:lvl7pPr>
            <a:lvl8pPr indent="-228600" lvl="7" marL="3657600" algn="l">
              <a:lnSpc>
                <a:spcPct val="95000"/>
              </a:lnSpc>
              <a:spcBef>
                <a:spcPts val="600"/>
              </a:spcBef>
              <a:spcAft>
                <a:spcPts val="0"/>
              </a:spcAft>
              <a:buSzPts val="1600"/>
              <a:buNone/>
              <a:defRPr b="1" sz="1600"/>
            </a:lvl8pPr>
            <a:lvl9pPr indent="-228600" lvl="8" marL="4114800" algn="l">
              <a:lnSpc>
                <a:spcPct val="95000"/>
              </a:lnSpc>
              <a:spcBef>
                <a:spcPts val="600"/>
              </a:spcBef>
              <a:spcAft>
                <a:spcPts val="600"/>
              </a:spcAft>
              <a:buSzPts val="1600"/>
              <a:buNone/>
              <a:defRPr b="1" sz="1600"/>
            </a:lvl9pPr>
          </a:lstStyle>
          <a:p/>
        </p:txBody>
      </p:sp>
      <p:sp>
        <p:nvSpPr>
          <p:cNvPr id="58" name="Google Shape;58;p9"/>
          <p:cNvSpPr txBox="1"/>
          <p:nvPr>
            <p:ph idx="2" type="body"/>
          </p:nvPr>
        </p:nvSpPr>
        <p:spPr>
          <a:xfrm>
            <a:off x="5672030" y="381002"/>
            <a:ext cx="6100870" cy="5791198"/>
          </a:xfrm>
          <a:prstGeom prst="rect">
            <a:avLst/>
          </a:prstGeom>
          <a:noFill/>
          <a:ln>
            <a:noFill/>
          </a:ln>
        </p:spPr>
        <p:txBody>
          <a:bodyPr anchorCtr="0" anchor="ctr" bIns="0" lIns="0" spcFirstLastPara="1" rIns="0" wrap="square" tIns="0"/>
          <a:lstStyle>
            <a:lvl1pPr indent="-406400" lvl="0" marL="457200" algn="ctr">
              <a:lnSpc>
                <a:spcPct val="95000"/>
              </a:lnSpc>
              <a:spcBef>
                <a:spcPts val="0"/>
              </a:spcBef>
              <a:spcAft>
                <a:spcPts val="0"/>
              </a:spcAft>
              <a:buSzPts val="2800"/>
              <a:buFont typeface="Arial"/>
              <a:buChar char="​"/>
              <a:defRPr sz="2800">
                <a:solidFill>
                  <a:schemeClr val="dk1"/>
                </a:solidFill>
              </a:defRPr>
            </a:lvl1pPr>
            <a:lvl2pPr indent="-381000" lvl="1" marL="914400" algn="ctr">
              <a:lnSpc>
                <a:spcPct val="95000"/>
              </a:lnSpc>
              <a:spcBef>
                <a:spcPts val="600"/>
              </a:spcBef>
              <a:spcAft>
                <a:spcPts val="0"/>
              </a:spcAft>
              <a:buSzPts val="2400"/>
              <a:buFont typeface="Arial"/>
              <a:buChar char="​"/>
              <a:defRPr sz="2400">
                <a:solidFill>
                  <a:schemeClr val="dk1"/>
                </a:solidFill>
              </a:defRPr>
            </a:lvl2pPr>
            <a:lvl3pPr indent="-355600" lvl="2" marL="1371600" algn="ctr">
              <a:lnSpc>
                <a:spcPct val="95000"/>
              </a:lnSpc>
              <a:spcBef>
                <a:spcPts val="600"/>
              </a:spcBef>
              <a:spcAft>
                <a:spcPts val="0"/>
              </a:spcAft>
              <a:buSzPts val="2000"/>
              <a:buFont typeface="Arial"/>
              <a:buChar char="​"/>
              <a:defRPr sz="2000">
                <a:solidFill>
                  <a:schemeClr val="dk1"/>
                </a:solidFill>
              </a:defRPr>
            </a:lvl3pPr>
            <a:lvl4pPr indent="-355600" lvl="3" marL="1828800" algn="ctr">
              <a:lnSpc>
                <a:spcPct val="95000"/>
              </a:lnSpc>
              <a:spcBef>
                <a:spcPts val="600"/>
              </a:spcBef>
              <a:spcAft>
                <a:spcPts val="0"/>
              </a:spcAft>
              <a:buSzPts val="2000"/>
              <a:buFont typeface="Arial"/>
              <a:buChar char="​"/>
              <a:defRPr sz="2000"/>
            </a:lvl4pPr>
            <a:lvl5pPr indent="-355600" lvl="4" marL="2286000" algn="ctr">
              <a:lnSpc>
                <a:spcPct val="95000"/>
              </a:lnSpc>
              <a:spcBef>
                <a:spcPts val="600"/>
              </a:spcBef>
              <a:spcAft>
                <a:spcPts val="0"/>
              </a:spcAft>
              <a:buSzPts val="2000"/>
              <a:buFont typeface="Arial"/>
              <a:buChar char="​"/>
              <a:defRPr sz="2000"/>
            </a:lvl5pPr>
            <a:lvl6pPr indent="-355600" lvl="5" marL="2743200" algn="ctr">
              <a:lnSpc>
                <a:spcPct val="95000"/>
              </a:lnSpc>
              <a:spcBef>
                <a:spcPts val="600"/>
              </a:spcBef>
              <a:spcAft>
                <a:spcPts val="0"/>
              </a:spcAft>
              <a:buSzPts val="2000"/>
              <a:buFont typeface="Arial"/>
              <a:buChar char="​"/>
              <a:defRPr sz="2000"/>
            </a:lvl6pPr>
            <a:lvl7pPr indent="-355600" lvl="6" marL="3200400" algn="ctr">
              <a:lnSpc>
                <a:spcPct val="95000"/>
              </a:lnSpc>
              <a:spcBef>
                <a:spcPts val="600"/>
              </a:spcBef>
              <a:spcAft>
                <a:spcPts val="0"/>
              </a:spcAft>
              <a:buSzPts val="2000"/>
              <a:buFont typeface="Arial"/>
              <a:buChar char="​"/>
              <a:defRPr sz="2000"/>
            </a:lvl7pPr>
            <a:lvl8pPr indent="-355600" lvl="7" marL="3657600" algn="ctr">
              <a:lnSpc>
                <a:spcPct val="95000"/>
              </a:lnSpc>
              <a:spcBef>
                <a:spcPts val="600"/>
              </a:spcBef>
              <a:spcAft>
                <a:spcPts val="0"/>
              </a:spcAft>
              <a:buSzPts val="2000"/>
              <a:buFont typeface="Arial"/>
              <a:buChar char="​"/>
              <a:defRPr sz="2000"/>
            </a:lvl8pPr>
            <a:lvl9pPr indent="-355600" lvl="8" marL="4114800" algn="ctr">
              <a:lnSpc>
                <a:spcPct val="95000"/>
              </a:lnSpc>
              <a:spcBef>
                <a:spcPts val="600"/>
              </a:spcBef>
              <a:spcAft>
                <a:spcPts val="600"/>
              </a:spcAft>
              <a:buSzPts val="2000"/>
              <a:buFont typeface="Arial"/>
              <a:buChar char="​"/>
              <a:defRPr sz="2000"/>
            </a:lvl9pPr>
          </a:lstStyle>
          <a:p/>
        </p:txBody>
      </p:sp>
      <p:sp>
        <p:nvSpPr>
          <p:cNvPr id="59" name="Google Shape;59;p9"/>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0"/>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6492240"/>
            <a:ext cx="12192000" cy="365760"/>
          </a:xfrm>
          <a:prstGeom prst="rect">
            <a:avLst/>
          </a:prstGeom>
          <a:solidFill>
            <a:srgbClr val="5A87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1" name="Google Shape;11;p1"/>
          <p:cNvPicPr preferRelativeResize="0"/>
          <p:nvPr/>
        </p:nvPicPr>
        <p:blipFill rotWithShape="1">
          <a:blip r:embed="rId1">
            <a:alphaModFix/>
          </a:blip>
          <a:srcRect b="0" l="0" r="0" t="0"/>
          <a:stretch/>
        </p:blipFill>
        <p:spPr>
          <a:xfrm>
            <a:off x="169048" y="6533797"/>
            <a:ext cx="977624" cy="282646"/>
          </a:xfrm>
          <a:prstGeom prst="rect">
            <a:avLst/>
          </a:prstGeom>
          <a:noFill/>
          <a:ln>
            <a:noFill/>
          </a:ln>
        </p:spPr>
      </p:pic>
      <p:sp>
        <p:nvSpPr>
          <p:cNvPr id="12" name="Google Shape;12;p1"/>
          <p:cNvSpPr txBox="1"/>
          <p:nvPr>
            <p:ph type="title"/>
          </p:nvPr>
        </p:nvSpPr>
        <p:spPr>
          <a:xfrm>
            <a:off x="419100" y="680944"/>
            <a:ext cx="11330940" cy="457200"/>
          </a:xfrm>
          <a:prstGeom prst="rect">
            <a:avLst/>
          </a:prstGeom>
          <a:noFill/>
          <a:ln>
            <a:noFill/>
          </a:ln>
        </p:spPr>
        <p:txBody>
          <a:bodyPr anchorCtr="0" anchor="t" bIns="0" lIns="0" spcFirstLastPara="1" rIns="0" wrap="square" tIns="0"/>
          <a:lstStyle>
            <a:lvl1pPr lvl="0" marR="0" rtl="0" algn="l">
              <a:lnSpc>
                <a:spcPct val="90000"/>
              </a:lnSpc>
              <a:spcBef>
                <a:spcPts val="0"/>
              </a:spcBef>
              <a:spcAft>
                <a:spcPts val="0"/>
              </a:spcAft>
              <a:buClr>
                <a:srgbClr val="000000"/>
              </a:buClr>
              <a:buSzPts val="3200"/>
              <a:buFont typeface="Century Gothic"/>
              <a:buNone/>
              <a:defRPr b="1" i="0" sz="3200" u="none" cap="none" strike="noStrik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19100" y="1562100"/>
            <a:ext cx="11353800" cy="4771912"/>
          </a:xfrm>
          <a:prstGeom prst="rect">
            <a:avLst/>
          </a:prstGeom>
          <a:noFill/>
          <a:ln>
            <a:noFill/>
          </a:ln>
        </p:spPr>
        <p:txBody>
          <a:bodyPr anchorCtr="0" anchor="t" bIns="0" lIns="0" spcFirstLastPara="1" rIns="0" wrap="square" tIns="0"/>
          <a:lstStyle>
            <a:lvl1pPr indent="-406400" lvl="0" marL="457200" marR="0" rtl="0" algn="l">
              <a:lnSpc>
                <a:spcPct val="95000"/>
              </a:lnSpc>
              <a:spcBef>
                <a:spcPts val="0"/>
              </a:spcBef>
              <a:spcAft>
                <a:spcPts val="0"/>
              </a:spcAft>
              <a:buClr>
                <a:schemeClr val="accent6"/>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indent="-355600" lvl="3" marL="18288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indent="-355600" lvl="4" marL="22860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5pPr>
            <a:lvl6pPr indent="-355600" lvl="5" marL="27432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marR="0" rtl="0" algn="r">
              <a:spcBef>
                <a:spcPts val="0"/>
              </a:spcBef>
              <a:buNone/>
              <a:defRPr b="0" i="0" sz="1800" u="none" cap="none" strike="noStrike">
                <a:solidFill>
                  <a:schemeClr val="lt1"/>
                </a:solidFill>
                <a:latin typeface="Century Gothic"/>
                <a:ea typeface="Century Gothic"/>
                <a:cs typeface="Century Gothic"/>
                <a:sym typeface="Century Gothic"/>
              </a:defRPr>
            </a:lvl1pPr>
            <a:lvl2pPr indent="0" lvl="1" marL="0" marR="0" rtl="0" algn="r">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0" marR="0" rtl="0" algn="r">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0" marR="0" rtl="0" algn="r">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0" marR="0" rtl="0" algn="r">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0" marR="0" rtl="0" algn="r">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0" marR="0" rtl="0" algn="r">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0" marR="0" rtl="0" algn="r">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0" marR="0" rtl="0" algn="r">
              <a:spcBef>
                <a:spcPts val="0"/>
              </a:spcBef>
              <a:buNone/>
              <a:defRPr b="0" i="0" sz="1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9" name="Shape 129"/>
        <p:cNvGrpSpPr/>
        <p:nvPr/>
      </p:nvGrpSpPr>
      <p:grpSpPr>
        <a:xfrm>
          <a:off x="0" y="0"/>
          <a:ext cx="0" cy="0"/>
          <a:chOff x="0" y="0"/>
          <a:chExt cx="0" cy="0"/>
        </a:xfrm>
      </p:grpSpPr>
      <p:sp>
        <p:nvSpPr>
          <p:cNvPr id="130" name="Google Shape;130;p21"/>
          <p:cNvSpPr/>
          <p:nvPr/>
        </p:nvSpPr>
        <p:spPr>
          <a:xfrm>
            <a:off x="0" y="6492240"/>
            <a:ext cx="12192000" cy="365760"/>
          </a:xfrm>
          <a:prstGeom prst="rect">
            <a:avLst/>
          </a:prstGeom>
          <a:solidFill>
            <a:srgbClr val="5A87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31" name="Google Shape;131;p21"/>
          <p:cNvPicPr preferRelativeResize="0"/>
          <p:nvPr/>
        </p:nvPicPr>
        <p:blipFill rotWithShape="1">
          <a:blip r:embed="rId1">
            <a:alphaModFix/>
          </a:blip>
          <a:srcRect b="0" l="0" r="0" t="0"/>
          <a:stretch/>
        </p:blipFill>
        <p:spPr>
          <a:xfrm>
            <a:off x="169048" y="6533797"/>
            <a:ext cx="977624" cy="282646"/>
          </a:xfrm>
          <a:prstGeom prst="rect">
            <a:avLst/>
          </a:prstGeom>
          <a:noFill/>
          <a:ln>
            <a:noFill/>
          </a:ln>
        </p:spPr>
      </p:pic>
      <p:sp>
        <p:nvSpPr>
          <p:cNvPr id="132" name="Google Shape;132;p21"/>
          <p:cNvSpPr txBox="1"/>
          <p:nvPr>
            <p:ph type="title"/>
          </p:nvPr>
        </p:nvSpPr>
        <p:spPr>
          <a:xfrm>
            <a:off x="419100" y="680944"/>
            <a:ext cx="11330940" cy="457200"/>
          </a:xfrm>
          <a:prstGeom prst="rect">
            <a:avLst/>
          </a:prstGeom>
          <a:noFill/>
          <a:ln>
            <a:noFill/>
          </a:ln>
        </p:spPr>
        <p:txBody>
          <a:bodyPr anchorCtr="0" anchor="t" bIns="0" lIns="0" spcFirstLastPara="1" rIns="0" wrap="square" tIns="0"/>
          <a:lstStyle>
            <a:lvl1pPr lvl="0" marR="0" rtl="0" algn="l">
              <a:lnSpc>
                <a:spcPct val="90000"/>
              </a:lnSpc>
              <a:spcBef>
                <a:spcPts val="0"/>
              </a:spcBef>
              <a:spcAft>
                <a:spcPts val="0"/>
              </a:spcAft>
              <a:buClr>
                <a:srgbClr val="000000"/>
              </a:buClr>
              <a:buSzPts val="3200"/>
              <a:buFont typeface="Century Gothic"/>
              <a:buNone/>
              <a:defRPr b="1" i="0" sz="3200" u="none" cap="none" strike="noStrike">
                <a:solidFill>
                  <a:srgbClr val="0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21"/>
          <p:cNvSpPr txBox="1"/>
          <p:nvPr>
            <p:ph idx="1" type="body"/>
          </p:nvPr>
        </p:nvSpPr>
        <p:spPr>
          <a:xfrm>
            <a:off x="419100" y="1562100"/>
            <a:ext cx="11353800" cy="4771912"/>
          </a:xfrm>
          <a:prstGeom prst="rect">
            <a:avLst/>
          </a:prstGeom>
          <a:noFill/>
          <a:ln>
            <a:noFill/>
          </a:ln>
        </p:spPr>
        <p:txBody>
          <a:bodyPr anchorCtr="0" anchor="t" bIns="0" lIns="0" spcFirstLastPara="1" rIns="0" wrap="square" tIns="0"/>
          <a:lstStyle>
            <a:lvl1pPr indent="-406400" lvl="0" marL="457200" marR="0" rtl="0" algn="l">
              <a:lnSpc>
                <a:spcPct val="95000"/>
              </a:lnSpc>
              <a:spcBef>
                <a:spcPts val="0"/>
              </a:spcBef>
              <a:spcAft>
                <a:spcPts val="0"/>
              </a:spcAft>
              <a:buClr>
                <a:schemeClr val="accent6"/>
              </a:buClr>
              <a:buSzPts val="2800"/>
              <a:buFont typeface="Arial"/>
              <a:buChar char="•"/>
              <a:defRPr b="0" i="0" sz="2800" u="none" cap="none" strike="noStrike">
                <a:solidFill>
                  <a:schemeClr val="lt1"/>
                </a:solidFill>
                <a:latin typeface="Century Gothic"/>
                <a:ea typeface="Century Gothic"/>
                <a:cs typeface="Century Gothic"/>
                <a:sym typeface="Century Gothic"/>
              </a:defRPr>
            </a:lvl1pPr>
            <a:lvl2pPr indent="-381000" lvl="1" marL="914400" marR="0" rtl="0" algn="l">
              <a:lnSpc>
                <a:spcPct val="95000"/>
              </a:lnSpc>
              <a:spcBef>
                <a:spcPts val="600"/>
              </a:spcBef>
              <a:spcAft>
                <a:spcPts val="0"/>
              </a:spcAft>
              <a:buClr>
                <a:schemeClr val="accent6"/>
              </a:buClr>
              <a:buSzPts val="2400"/>
              <a:buFont typeface="Century Gothic"/>
              <a:buChar char="­"/>
              <a:defRPr b="0" i="0" sz="2400" u="none" cap="none" strike="noStrike">
                <a:solidFill>
                  <a:schemeClr val="lt1"/>
                </a:solidFill>
                <a:latin typeface="Century Gothic"/>
                <a:ea typeface="Century Gothic"/>
                <a:cs typeface="Century Gothic"/>
                <a:sym typeface="Century Gothic"/>
              </a:defRPr>
            </a:lvl2pPr>
            <a:lvl3pPr indent="-355600" lvl="2" marL="13716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3pPr>
            <a:lvl4pPr indent="-355600" lvl="3" marL="18288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4pPr>
            <a:lvl5pPr indent="-355600" lvl="4" marL="22860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5pPr>
            <a:lvl6pPr indent="-355600" lvl="5" marL="27432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6pPr>
            <a:lvl7pPr indent="-355600" lvl="6" marL="32004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7pPr>
            <a:lvl8pPr indent="-355600" lvl="7" marL="3657600" marR="0" rtl="0" algn="l">
              <a:lnSpc>
                <a:spcPct val="95000"/>
              </a:lnSpc>
              <a:spcBef>
                <a:spcPts val="600"/>
              </a:spcBef>
              <a:spcAft>
                <a:spcPts val="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8pPr>
            <a:lvl9pPr indent="-355600" lvl="8" marL="4114800" marR="0" rtl="0" algn="l">
              <a:lnSpc>
                <a:spcPct val="95000"/>
              </a:lnSpc>
              <a:spcBef>
                <a:spcPts val="600"/>
              </a:spcBef>
              <a:spcAft>
                <a:spcPts val="600"/>
              </a:spcAft>
              <a:buClr>
                <a:schemeClr val="accent6"/>
              </a:buClr>
              <a:buSzPts val="2000"/>
              <a:buFont typeface="Century Gothic"/>
              <a:buChar char="­"/>
              <a:defRPr b="0" i="0" sz="2000" u="none" cap="none" strike="noStrike">
                <a:solidFill>
                  <a:schemeClr val="lt1"/>
                </a:solidFill>
                <a:latin typeface="Century Gothic"/>
                <a:ea typeface="Century Gothic"/>
                <a:cs typeface="Century Gothic"/>
                <a:sym typeface="Century Gothic"/>
              </a:defRPr>
            </a:lvl9pPr>
          </a:lstStyle>
          <a:p/>
        </p:txBody>
      </p:sp>
      <p:sp>
        <p:nvSpPr>
          <p:cNvPr id="134" name="Google Shape;134;p21"/>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lvl1pPr indent="0" lvl="0" marL="0" marR="0" rtl="0" algn="r">
              <a:spcBef>
                <a:spcPts val="0"/>
              </a:spcBef>
              <a:buNone/>
              <a:defRPr b="0" i="0" sz="1800"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8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67" r:id="rId2"/>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C35EA4"/>
          </p15:clr>
        </p15:guide>
        <p15:guide id="2" pos="264">
          <p15:clr>
            <a:srgbClr val="C35EA4"/>
          </p15:clr>
        </p15:guide>
        <p15:guide id="3" pos="7416">
          <p15:clr>
            <a:srgbClr val="C35EA4"/>
          </p15:clr>
        </p15:guide>
        <p15:guide id="4" orient="horz" pos="984">
          <p15:clr>
            <a:srgbClr val="C35EA4"/>
          </p15:clr>
        </p15:guide>
        <p15:guide id="5" orient="horz" pos="3888">
          <p15:clr>
            <a:srgbClr val="C35EA4"/>
          </p15:clr>
        </p15:guide>
        <p15:guide id="6" orient="horz" pos="216">
          <p15:clr>
            <a:srgbClr val="C35EA4"/>
          </p15:clr>
        </p15:guide>
        <p15:guide id="7" orient="horz" pos="648">
          <p15:clr>
            <a:srgbClr val="C35EA4"/>
          </p15:clr>
        </p15:guide>
        <p15:guide id="8" orient="horz" pos="43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9.jp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3"/>
          <p:cNvSpPr txBox="1"/>
          <p:nvPr>
            <p:ph type="ctrTitle"/>
          </p:nvPr>
        </p:nvSpPr>
        <p:spPr>
          <a:xfrm>
            <a:off x="419100" y="3108960"/>
            <a:ext cx="9182100" cy="1371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3600"/>
              <a:buFont typeface="Century Gothic"/>
              <a:buNone/>
            </a:pPr>
            <a:r>
              <a:rPr lang="en-IE"/>
              <a:t>QAD Supplier Portal: Web UI Overview</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Menu Bar — Online Help </a:t>
            </a:r>
            <a:endParaRPr/>
          </a:p>
        </p:txBody>
      </p:sp>
      <p:sp>
        <p:nvSpPr>
          <p:cNvPr id="243" name="Google Shape;243;p32"/>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44" name="Google Shape;244;p32"/>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45" name="Google Shape;245;p32"/>
          <p:cNvSpPr txBox="1"/>
          <p:nvPr/>
        </p:nvSpPr>
        <p:spPr>
          <a:xfrm>
            <a:off x="6922640" y="6460255"/>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Century Gothic"/>
              <a:buNone/>
            </a:pPr>
            <a:fld id="{00000000-1234-1234-1234-123412341234}" type="slidenum">
              <a:rPr b="0" i="0" lang="en-IE" sz="1800" u="none" cap="none" strike="noStrike">
                <a:solidFill>
                  <a:schemeClr val="dk1"/>
                </a:solidFill>
                <a:latin typeface="Century Gothic"/>
                <a:ea typeface="Century Gothic"/>
                <a:cs typeface="Century Gothic"/>
                <a:sym typeface="Century Gothic"/>
              </a:rPr>
              <a:t>‹#›</a:t>
            </a:fld>
            <a:endParaRPr b="0" i="0" sz="1800" u="none" cap="none" strike="noStrike">
              <a:solidFill>
                <a:schemeClr val="dk1"/>
              </a:solidFill>
              <a:latin typeface="Century Gothic"/>
              <a:ea typeface="Century Gothic"/>
              <a:cs typeface="Century Gothic"/>
              <a:sym typeface="Century Gothic"/>
            </a:endParaRPr>
          </a:p>
        </p:txBody>
      </p:sp>
      <p:sp>
        <p:nvSpPr>
          <p:cNvPr id="246" name="Google Shape;246;p32"/>
          <p:cNvSpPr txBox="1"/>
          <p:nvPr/>
        </p:nvSpPr>
        <p:spPr>
          <a:xfrm>
            <a:off x="6279889" y="720466"/>
            <a:ext cx="2385391"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Click the </a:t>
            </a:r>
            <a:r>
              <a:rPr b="1" i="0" lang="en-IE" sz="1600" u="none" cap="none" strike="noStrike">
                <a:solidFill>
                  <a:schemeClr val="dk1"/>
                </a:solidFill>
                <a:latin typeface="Century Gothic"/>
                <a:ea typeface="Century Gothic"/>
                <a:cs typeface="Century Gothic"/>
                <a:sym typeface="Century Gothic"/>
              </a:rPr>
              <a:t>Question</a:t>
            </a:r>
            <a:r>
              <a:rPr b="0" i="0" lang="en-IE" sz="1600" u="none" cap="none" strike="noStrike">
                <a:solidFill>
                  <a:schemeClr val="dk1"/>
                </a:solidFill>
                <a:latin typeface="Century Gothic"/>
                <a:ea typeface="Century Gothic"/>
                <a:cs typeface="Century Gothic"/>
                <a:sym typeface="Century Gothic"/>
              </a:rPr>
              <a:t> icon to open the help</a:t>
            </a:r>
            <a:endParaRPr b="0" i="0" sz="1600" u="none" cap="none" strike="noStrike">
              <a:solidFill>
                <a:schemeClr val="dk1"/>
              </a:solidFill>
              <a:latin typeface="Century Gothic"/>
              <a:ea typeface="Century Gothic"/>
              <a:cs typeface="Century Gothic"/>
              <a:sym typeface="Century Gothic"/>
            </a:endParaRPr>
          </a:p>
        </p:txBody>
      </p:sp>
      <p:pic>
        <p:nvPicPr>
          <p:cNvPr descr="ONH-Icon.jpg" id="247" name="Google Shape;247;p32"/>
          <p:cNvPicPr preferRelativeResize="0"/>
          <p:nvPr/>
        </p:nvPicPr>
        <p:blipFill rotWithShape="1">
          <a:blip r:embed="rId3">
            <a:alphaModFix/>
          </a:blip>
          <a:srcRect b="0" l="0" r="0" t="0"/>
          <a:stretch/>
        </p:blipFill>
        <p:spPr>
          <a:xfrm>
            <a:off x="160902" y="1470235"/>
            <a:ext cx="6781800" cy="2647950"/>
          </a:xfrm>
          <a:prstGeom prst="rect">
            <a:avLst/>
          </a:prstGeom>
          <a:noFill/>
          <a:ln>
            <a:noFill/>
          </a:ln>
        </p:spPr>
      </p:pic>
      <p:grpSp>
        <p:nvGrpSpPr>
          <p:cNvPr id="248" name="Google Shape;248;p32"/>
          <p:cNvGrpSpPr/>
          <p:nvPr/>
        </p:nvGrpSpPr>
        <p:grpSpPr>
          <a:xfrm>
            <a:off x="400522" y="2764030"/>
            <a:ext cx="5206790" cy="2360892"/>
            <a:chOff x="158697" y="2764030"/>
            <a:chExt cx="5206790" cy="2360892"/>
          </a:xfrm>
        </p:grpSpPr>
        <p:pic>
          <p:nvPicPr>
            <p:cNvPr descr="Doc-Library.jpg" id="249" name="Google Shape;249;p32"/>
            <p:cNvPicPr preferRelativeResize="0"/>
            <p:nvPr/>
          </p:nvPicPr>
          <p:blipFill rotWithShape="1">
            <a:blip r:embed="rId4">
              <a:alphaModFix/>
            </a:blip>
            <a:srcRect b="0" l="0" r="0" t="0"/>
            <a:stretch/>
          </p:blipFill>
          <p:spPr>
            <a:xfrm>
              <a:off x="158697" y="2764030"/>
              <a:ext cx="5206790" cy="2355045"/>
            </a:xfrm>
            <a:prstGeom prst="rect">
              <a:avLst/>
            </a:prstGeom>
            <a:noFill/>
            <a:ln>
              <a:noFill/>
            </a:ln>
          </p:spPr>
        </p:pic>
        <p:sp>
          <p:nvSpPr>
            <p:cNvPr id="250" name="Google Shape;250;p32"/>
            <p:cNvSpPr/>
            <p:nvPr/>
          </p:nvSpPr>
          <p:spPr>
            <a:xfrm>
              <a:off x="190184" y="2774688"/>
              <a:ext cx="5160190" cy="2350234"/>
            </a:xfrm>
            <a:prstGeom prst="rect">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51" name="Google Shape;251;p32"/>
          <p:cNvSpPr txBox="1"/>
          <p:nvPr/>
        </p:nvSpPr>
        <p:spPr>
          <a:xfrm>
            <a:off x="1515293" y="4902020"/>
            <a:ext cx="2173794" cy="629722"/>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QAD Document Library</a:t>
            </a:r>
            <a:endParaRPr b="0" i="0" sz="1600" u="none" cap="none" strike="noStrike">
              <a:solidFill>
                <a:schemeClr val="dk1"/>
              </a:solidFill>
              <a:latin typeface="Century Gothic"/>
              <a:ea typeface="Century Gothic"/>
              <a:cs typeface="Century Gothic"/>
              <a:sym typeface="Century Gothic"/>
            </a:endParaRPr>
          </a:p>
        </p:txBody>
      </p:sp>
      <p:cxnSp>
        <p:nvCxnSpPr>
          <p:cNvPr id="252" name="Google Shape;252;p32"/>
          <p:cNvCxnSpPr/>
          <p:nvPr/>
        </p:nvCxnSpPr>
        <p:spPr>
          <a:xfrm flipH="1" rot="10800000">
            <a:off x="5909593" y="1382937"/>
            <a:ext cx="1268269" cy="128468"/>
          </a:xfrm>
          <a:prstGeom prst="straightConnector1">
            <a:avLst/>
          </a:prstGeom>
          <a:noFill/>
          <a:ln cap="flat" cmpd="sng" w="28575">
            <a:solidFill>
              <a:srgbClr val="002060"/>
            </a:solidFill>
            <a:prstDash val="solid"/>
            <a:round/>
            <a:headEnd len="sm" w="sm" type="triangle"/>
            <a:tailEnd len="sm" w="sm" type="none"/>
          </a:ln>
        </p:spPr>
      </p:cxnSp>
      <p:pic>
        <p:nvPicPr>
          <p:cNvPr descr="SP-Help.jpg" id="253" name="Google Shape;253;p32"/>
          <p:cNvPicPr preferRelativeResize="0"/>
          <p:nvPr/>
        </p:nvPicPr>
        <p:blipFill rotWithShape="1">
          <a:blip r:embed="rId5">
            <a:alphaModFix/>
          </a:blip>
          <a:srcRect b="0" l="0" r="0" t="0"/>
          <a:stretch/>
        </p:blipFill>
        <p:spPr>
          <a:xfrm>
            <a:off x="4048157" y="3926476"/>
            <a:ext cx="5095843" cy="2362760"/>
          </a:xfrm>
          <a:prstGeom prst="rect">
            <a:avLst/>
          </a:prstGeom>
          <a:noFill/>
          <a:ln>
            <a:noFill/>
          </a:ln>
        </p:spPr>
      </p:pic>
      <p:sp>
        <p:nvSpPr>
          <p:cNvPr id="254" name="Google Shape;254;p32"/>
          <p:cNvSpPr/>
          <p:nvPr/>
        </p:nvSpPr>
        <p:spPr>
          <a:xfrm>
            <a:off x="4073235" y="3906982"/>
            <a:ext cx="5070765" cy="2350234"/>
          </a:xfrm>
          <a:prstGeom prst="rect">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255" name="Google Shape;255;p32"/>
          <p:cNvSpPr txBox="1"/>
          <p:nvPr/>
        </p:nvSpPr>
        <p:spPr>
          <a:xfrm>
            <a:off x="5519258" y="6049429"/>
            <a:ext cx="2173794" cy="34381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Supplier Portal Help</a:t>
            </a:r>
            <a:endParaRPr b="0" i="0" sz="1600" u="none" cap="none" strike="noStrike">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3"/>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62" name="Google Shape;262;p33"/>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406400" lvl="0" marL="457200" rtl="0" algn="l">
              <a:lnSpc>
                <a:spcPct val="95000"/>
              </a:lnSpc>
              <a:spcBef>
                <a:spcPts val="0"/>
              </a:spcBef>
              <a:spcAft>
                <a:spcPts val="0"/>
              </a:spcAft>
              <a:buSzPts val="2800"/>
              <a:buChar char="●"/>
            </a:pPr>
            <a:r>
              <a:rPr lang="en-IE"/>
              <a:t>The QAD SP Web UI offers </a:t>
            </a:r>
            <a:r>
              <a:rPr b="1" lang="en-IE"/>
              <a:t>views </a:t>
            </a:r>
            <a:r>
              <a:rPr lang="en-IE"/>
              <a:t>in which you can interact with the system</a:t>
            </a:r>
            <a:endParaRPr/>
          </a:p>
          <a:p>
            <a:pPr indent="-406400" lvl="0" marL="457200" rtl="0" algn="l">
              <a:lnSpc>
                <a:spcPct val="95000"/>
              </a:lnSpc>
              <a:spcBef>
                <a:spcPts val="1000"/>
              </a:spcBef>
              <a:spcAft>
                <a:spcPts val="0"/>
              </a:spcAft>
              <a:buSzPts val="2800"/>
              <a:buChar char="●"/>
            </a:pPr>
            <a:r>
              <a:rPr lang="en-IE"/>
              <a:t>Because views combine forms and browses, they are also called </a:t>
            </a:r>
            <a:r>
              <a:rPr b="1" lang="en-IE"/>
              <a:t>hybrid views</a:t>
            </a:r>
            <a:endParaRPr/>
          </a:p>
          <a:p>
            <a:pPr indent="-406400" lvl="0" marL="457200" rtl="0" algn="l">
              <a:lnSpc>
                <a:spcPct val="95000"/>
              </a:lnSpc>
              <a:spcBef>
                <a:spcPts val="1000"/>
              </a:spcBef>
              <a:spcAft>
                <a:spcPts val="0"/>
              </a:spcAft>
              <a:buSzPts val="2800"/>
              <a:buChar char="●"/>
            </a:pPr>
            <a:r>
              <a:rPr lang="en-IE"/>
              <a:t>A view includes: </a:t>
            </a:r>
            <a:endParaRPr/>
          </a:p>
          <a:p>
            <a:pPr indent="-406400" lvl="1" marL="914400" rtl="0" algn="l">
              <a:lnSpc>
                <a:spcPct val="95000"/>
              </a:lnSpc>
              <a:spcBef>
                <a:spcPts val="1000"/>
              </a:spcBef>
              <a:spcAft>
                <a:spcPts val="0"/>
              </a:spcAft>
              <a:buSzPts val="2800"/>
              <a:buChar char="○"/>
            </a:pPr>
            <a:r>
              <a:rPr lang="en-IE"/>
              <a:t>A</a:t>
            </a:r>
            <a:r>
              <a:rPr b="1" lang="en-IE"/>
              <a:t> toolbar </a:t>
            </a:r>
            <a:r>
              <a:rPr lang="en-IE"/>
              <a:t>along the top </a:t>
            </a:r>
            <a:endParaRPr/>
          </a:p>
          <a:p>
            <a:pPr indent="-406400" lvl="1" marL="914400" rtl="0" algn="l">
              <a:lnSpc>
                <a:spcPct val="95000"/>
              </a:lnSpc>
              <a:spcBef>
                <a:spcPts val="1000"/>
              </a:spcBef>
              <a:spcAft>
                <a:spcPts val="0"/>
              </a:spcAft>
              <a:buSzPts val="2800"/>
              <a:buChar char="○"/>
            </a:pPr>
            <a:r>
              <a:rPr lang="en-IE"/>
              <a:t>A </a:t>
            </a:r>
            <a:r>
              <a:rPr b="1" lang="en-IE"/>
              <a:t>grid </a:t>
            </a:r>
            <a:r>
              <a:rPr lang="en-IE"/>
              <a:t>(or</a:t>
            </a:r>
            <a:r>
              <a:rPr b="1" lang="en-IE"/>
              <a:t> browse</a:t>
            </a:r>
            <a:r>
              <a:rPr lang="en-IE"/>
              <a:t>), displaying a list of records</a:t>
            </a:r>
            <a:endParaRPr/>
          </a:p>
          <a:p>
            <a:pPr indent="-406400" lvl="1" marL="914400" rtl="0" algn="l">
              <a:lnSpc>
                <a:spcPct val="95000"/>
              </a:lnSpc>
              <a:spcBef>
                <a:spcPts val="1000"/>
              </a:spcBef>
              <a:spcAft>
                <a:spcPts val="0"/>
              </a:spcAft>
              <a:buSzPts val="2800"/>
              <a:buChar char="○"/>
            </a:pPr>
            <a:r>
              <a:rPr lang="en-IE"/>
              <a:t>A </a:t>
            </a:r>
            <a:r>
              <a:rPr b="1" lang="en-IE"/>
              <a:t>form </a:t>
            </a:r>
            <a:r>
              <a:rPr lang="en-IE"/>
              <a:t>for completing work</a:t>
            </a:r>
            <a:endParaRPr/>
          </a:p>
          <a:p>
            <a:pPr indent="-109538" lvl="0" marL="287338" rtl="0" algn="l">
              <a:lnSpc>
                <a:spcPct val="95000"/>
              </a:lnSpc>
              <a:spcBef>
                <a:spcPts val="0"/>
              </a:spcBef>
              <a:spcAft>
                <a:spcPts val="0"/>
              </a:spcAft>
              <a:buSzPts val="2800"/>
              <a:buNone/>
            </a:pPr>
            <a:r>
              <a:t/>
            </a:r>
            <a:endParaRPr/>
          </a:p>
        </p:txBody>
      </p:sp>
      <p:sp>
        <p:nvSpPr>
          <p:cNvPr id="263" name="Google Shape;263;p33"/>
          <p:cNvSpPr txBox="1"/>
          <p:nvPr>
            <p:ph idx="2"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64" name="Google Shape;264;p33"/>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3200"/>
              <a:buFont typeface="Century Gothic"/>
              <a:buNone/>
            </a:pPr>
            <a:r>
              <a:rPr lang="en-IE"/>
              <a:t>Views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descr="Orders_View_4.jpg" id="269" name="Google Shape;269;p34"/>
          <p:cNvPicPr preferRelativeResize="0"/>
          <p:nvPr/>
        </p:nvPicPr>
        <p:blipFill rotWithShape="1">
          <a:blip r:embed="rId3">
            <a:alphaModFix/>
          </a:blip>
          <a:srcRect b="0" l="0" r="0" t="0"/>
          <a:stretch/>
        </p:blipFill>
        <p:spPr>
          <a:xfrm>
            <a:off x="775355" y="1361353"/>
            <a:ext cx="8970153" cy="4468368"/>
          </a:xfrm>
          <a:prstGeom prst="rect">
            <a:avLst/>
          </a:prstGeom>
          <a:noFill/>
          <a:ln>
            <a:noFill/>
          </a:ln>
        </p:spPr>
      </p:pic>
      <p:sp>
        <p:nvSpPr>
          <p:cNvPr id="270" name="Google Shape;270;p34"/>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Views (Continued)</a:t>
            </a:r>
            <a:endParaRPr/>
          </a:p>
        </p:txBody>
      </p:sp>
      <p:sp>
        <p:nvSpPr>
          <p:cNvPr id="271" name="Google Shape;271;p34"/>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72" name="Google Shape;272;p34"/>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73" name="Google Shape;273;p34"/>
          <p:cNvSpPr txBox="1"/>
          <p:nvPr/>
        </p:nvSpPr>
        <p:spPr>
          <a:xfrm>
            <a:off x="2553538" y="1531234"/>
            <a:ext cx="2575231" cy="364622"/>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Navigation Bar</a:t>
            </a:r>
            <a:endParaRPr b="0" i="0" sz="1600" u="none" cap="none" strike="noStrike">
              <a:solidFill>
                <a:schemeClr val="dk1"/>
              </a:solidFill>
              <a:latin typeface="Century Gothic"/>
              <a:ea typeface="Century Gothic"/>
              <a:cs typeface="Century Gothic"/>
              <a:sym typeface="Century Gothic"/>
            </a:endParaRPr>
          </a:p>
        </p:txBody>
      </p:sp>
      <p:sp>
        <p:nvSpPr>
          <p:cNvPr id="274" name="Google Shape;274;p34"/>
          <p:cNvSpPr txBox="1"/>
          <p:nvPr/>
        </p:nvSpPr>
        <p:spPr>
          <a:xfrm>
            <a:off x="6406210" y="1293490"/>
            <a:ext cx="2469567" cy="364622"/>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Summary Panel</a:t>
            </a:r>
            <a:endParaRPr b="0" i="0" sz="1600" u="none" cap="none" strike="noStrike">
              <a:solidFill>
                <a:schemeClr val="dk1"/>
              </a:solidFill>
              <a:latin typeface="Century Gothic"/>
              <a:ea typeface="Century Gothic"/>
              <a:cs typeface="Century Gothic"/>
              <a:sym typeface="Century Gothic"/>
            </a:endParaRPr>
          </a:p>
        </p:txBody>
      </p:sp>
      <p:cxnSp>
        <p:nvCxnSpPr>
          <p:cNvPr id="275" name="Google Shape;275;p34"/>
          <p:cNvCxnSpPr/>
          <p:nvPr/>
        </p:nvCxnSpPr>
        <p:spPr>
          <a:xfrm>
            <a:off x="7680960" y="1676400"/>
            <a:ext cx="170688" cy="310896"/>
          </a:xfrm>
          <a:prstGeom prst="straightConnector1">
            <a:avLst/>
          </a:prstGeom>
          <a:noFill/>
          <a:ln cap="flat" cmpd="sng" w="28575">
            <a:solidFill>
              <a:srgbClr val="4E4E4E"/>
            </a:solidFill>
            <a:prstDash val="solid"/>
            <a:round/>
            <a:headEnd len="sm" w="sm" type="none"/>
            <a:tailEnd len="med" w="med" type="stealth"/>
          </a:ln>
        </p:spPr>
      </p:cxnSp>
      <p:cxnSp>
        <p:nvCxnSpPr>
          <p:cNvPr id="276" name="Google Shape;276;p34"/>
          <p:cNvCxnSpPr>
            <a:stCxn id="273" idx="2"/>
          </p:cNvCxnSpPr>
          <p:nvPr/>
        </p:nvCxnSpPr>
        <p:spPr>
          <a:xfrm flipH="1">
            <a:off x="2836754" y="1895856"/>
            <a:ext cx="1004400" cy="426600"/>
          </a:xfrm>
          <a:prstGeom prst="straightConnector1">
            <a:avLst/>
          </a:prstGeom>
          <a:noFill/>
          <a:ln cap="flat" cmpd="sng" w="28575">
            <a:solidFill>
              <a:srgbClr val="4E4E4E"/>
            </a:solidFill>
            <a:prstDash val="solid"/>
            <a:round/>
            <a:headEnd len="sm" w="sm" type="none"/>
            <a:tailEnd len="med" w="med" type="stealth"/>
          </a:ln>
        </p:spPr>
      </p:cxnSp>
      <p:sp>
        <p:nvSpPr>
          <p:cNvPr id="277" name="Google Shape;277;p34"/>
          <p:cNvSpPr txBox="1"/>
          <p:nvPr/>
        </p:nvSpPr>
        <p:spPr>
          <a:xfrm>
            <a:off x="391490" y="1860418"/>
            <a:ext cx="1331647" cy="364622"/>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Browse</a:t>
            </a:r>
            <a:endParaRPr b="0" i="0" sz="1600" u="none" cap="none" strike="noStrike">
              <a:solidFill>
                <a:schemeClr val="dk1"/>
              </a:solidFill>
              <a:latin typeface="Century Gothic"/>
              <a:ea typeface="Century Gothic"/>
              <a:cs typeface="Century Gothic"/>
              <a:sym typeface="Century Gothic"/>
            </a:endParaRPr>
          </a:p>
        </p:txBody>
      </p:sp>
      <p:cxnSp>
        <p:nvCxnSpPr>
          <p:cNvPr id="278" name="Google Shape;278;p34"/>
          <p:cNvCxnSpPr>
            <a:stCxn id="277" idx="2"/>
          </p:cNvCxnSpPr>
          <p:nvPr/>
        </p:nvCxnSpPr>
        <p:spPr>
          <a:xfrm>
            <a:off x="1057314" y="2225040"/>
            <a:ext cx="23700" cy="414600"/>
          </a:xfrm>
          <a:prstGeom prst="straightConnector1">
            <a:avLst/>
          </a:prstGeom>
          <a:noFill/>
          <a:ln cap="flat" cmpd="sng" w="28575">
            <a:solidFill>
              <a:srgbClr val="4E4E4E"/>
            </a:solidFill>
            <a:prstDash val="solid"/>
            <a:round/>
            <a:headEnd len="sm" w="sm" type="none"/>
            <a:tailEnd len="med" w="med" type="stealth"/>
          </a:ln>
        </p:spPr>
      </p:cxnSp>
      <p:sp>
        <p:nvSpPr>
          <p:cNvPr id="279" name="Google Shape;279;p34"/>
          <p:cNvSpPr/>
          <p:nvPr/>
        </p:nvSpPr>
        <p:spPr>
          <a:xfrm>
            <a:off x="9582912" y="2462784"/>
            <a:ext cx="593344" cy="2968752"/>
          </a:xfrm>
          <a:prstGeom prst="rightBrace">
            <a:avLst>
              <a:gd fmla="val 8333" name="adj1"/>
              <a:gd fmla="val 50000" name="adj2"/>
            </a:avLst>
          </a:prstGeom>
          <a:noFill/>
          <a:ln cap="flat" cmpd="sng" w="28575">
            <a:solidFill>
              <a:srgbClr val="4E4E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80" name="Google Shape;280;p34"/>
          <p:cNvSpPr txBox="1"/>
          <p:nvPr/>
        </p:nvSpPr>
        <p:spPr>
          <a:xfrm>
            <a:off x="10299522" y="3750178"/>
            <a:ext cx="1022783" cy="364622"/>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Form</a:t>
            </a:r>
            <a:endParaRPr b="0" i="0" sz="1600" u="none" cap="none" strike="noStrike">
              <a:solidFill>
                <a:schemeClr val="dk1"/>
              </a:solidFill>
              <a:latin typeface="Century Gothic"/>
              <a:ea typeface="Century Gothic"/>
              <a:cs typeface="Century Gothic"/>
              <a:sym typeface="Century Gothic"/>
            </a:endParaRPr>
          </a:p>
        </p:txBody>
      </p:sp>
      <p:sp>
        <p:nvSpPr>
          <p:cNvPr id="281" name="Google Shape;281;p34"/>
          <p:cNvSpPr/>
          <p:nvPr/>
        </p:nvSpPr>
        <p:spPr>
          <a:xfrm>
            <a:off x="1901953" y="4224528"/>
            <a:ext cx="312927" cy="737616"/>
          </a:xfrm>
          <a:prstGeom prst="leftBrace">
            <a:avLst>
              <a:gd fmla="val 8333" name="adj1"/>
              <a:gd fmla="val 51083" name="adj2"/>
            </a:avLst>
          </a:prstGeom>
          <a:noFill/>
          <a:ln cap="flat" cmpd="sng" w="28575">
            <a:solidFill>
              <a:srgbClr val="4E4E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82" name="Google Shape;282;p34"/>
          <p:cNvSpPr/>
          <p:nvPr/>
        </p:nvSpPr>
        <p:spPr>
          <a:xfrm>
            <a:off x="1910081" y="5017008"/>
            <a:ext cx="312927" cy="737616"/>
          </a:xfrm>
          <a:prstGeom prst="leftBrace">
            <a:avLst>
              <a:gd fmla="val 8333" name="adj1"/>
              <a:gd fmla="val 51083" name="adj2"/>
            </a:avLst>
          </a:prstGeom>
          <a:noFill/>
          <a:ln cap="flat" cmpd="sng" w="28575">
            <a:solidFill>
              <a:srgbClr val="4E4E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83" name="Google Shape;283;p34"/>
          <p:cNvSpPr txBox="1"/>
          <p:nvPr/>
        </p:nvSpPr>
        <p:spPr>
          <a:xfrm>
            <a:off x="407746" y="4036690"/>
            <a:ext cx="1193471" cy="638942"/>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Detail Panels</a:t>
            </a:r>
            <a:endParaRPr b="0" i="0" sz="1600" u="none" cap="none" strike="noStrike">
              <a:solidFill>
                <a:schemeClr val="dk1"/>
              </a:solidFill>
              <a:latin typeface="Century Gothic"/>
              <a:ea typeface="Century Gothic"/>
              <a:cs typeface="Century Gothic"/>
              <a:sym typeface="Century Gothic"/>
            </a:endParaRPr>
          </a:p>
        </p:txBody>
      </p:sp>
      <p:cxnSp>
        <p:nvCxnSpPr>
          <p:cNvPr id="284" name="Google Shape;284;p34"/>
          <p:cNvCxnSpPr/>
          <p:nvPr/>
        </p:nvCxnSpPr>
        <p:spPr>
          <a:xfrm>
            <a:off x="1633728" y="4407408"/>
            <a:ext cx="251968" cy="128016"/>
          </a:xfrm>
          <a:prstGeom prst="straightConnector1">
            <a:avLst/>
          </a:prstGeom>
          <a:noFill/>
          <a:ln cap="flat" cmpd="sng" w="28575">
            <a:solidFill>
              <a:srgbClr val="4E4E4E"/>
            </a:solidFill>
            <a:prstDash val="solid"/>
            <a:round/>
            <a:headEnd len="sm" w="sm" type="none"/>
            <a:tailEnd len="med" w="med" type="stealth"/>
          </a:ln>
        </p:spPr>
      </p:cxnSp>
      <p:cxnSp>
        <p:nvCxnSpPr>
          <p:cNvPr id="285" name="Google Shape;285;p34"/>
          <p:cNvCxnSpPr>
            <a:stCxn id="283" idx="3"/>
          </p:cNvCxnSpPr>
          <p:nvPr/>
        </p:nvCxnSpPr>
        <p:spPr>
          <a:xfrm>
            <a:off x="1601217" y="4356161"/>
            <a:ext cx="252000" cy="971700"/>
          </a:xfrm>
          <a:prstGeom prst="straightConnector1">
            <a:avLst/>
          </a:prstGeom>
          <a:noFill/>
          <a:ln cap="flat" cmpd="sng" w="28575">
            <a:solidFill>
              <a:srgbClr val="4E4E4E"/>
            </a:solidFill>
            <a:prstDash val="solid"/>
            <a:round/>
            <a:headEnd len="sm" w="sm" type="none"/>
            <a:tailEnd len="med" w="med" type="stealth"/>
          </a:ln>
        </p:spPr>
      </p:cxnSp>
      <p:sp>
        <p:nvSpPr>
          <p:cNvPr id="286" name="Google Shape;286;p34"/>
          <p:cNvSpPr txBox="1"/>
          <p:nvPr/>
        </p:nvSpPr>
        <p:spPr>
          <a:xfrm>
            <a:off x="4382338" y="2171314"/>
            <a:ext cx="2298879" cy="66332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Gear Icon (Configuration)</a:t>
            </a:r>
            <a:endParaRPr b="0" i="0" sz="1600" u="none" cap="none" strike="noStrike">
              <a:solidFill>
                <a:schemeClr val="dk1"/>
              </a:solidFill>
              <a:latin typeface="Century Gothic"/>
              <a:ea typeface="Century Gothic"/>
              <a:cs typeface="Century Gothic"/>
              <a:sym typeface="Century Gothic"/>
            </a:endParaRPr>
          </a:p>
        </p:txBody>
      </p:sp>
      <p:cxnSp>
        <p:nvCxnSpPr>
          <p:cNvPr id="287" name="Google Shape;287;p34"/>
          <p:cNvCxnSpPr>
            <a:stCxn id="286" idx="1"/>
          </p:cNvCxnSpPr>
          <p:nvPr/>
        </p:nvCxnSpPr>
        <p:spPr>
          <a:xfrm rot="10800000">
            <a:off x="3982738" y="2395877"/>
            <a:ext cx="399600" cy="107100"/>
          </a:xfrm>
          <a:prstGeom prst="straightConnector1">
            <a:avLst/>
          </a:prstGeom>
          <a:noFill/>
          <a:ln cap="flat" cmpd="sng" w="28575">
            <a:solidFill>
              <a:srgbClr val="4E4E4E"/>
            </a:solidFill>
            <a:prstDash val="solid"/>
            <a:round/>
            <a:headEnd len="sm" w="sm" type="none"/>
            <a:tailEnd len="med" w="med" type="stealth"/>
          </a:ln>
        </p:spPr>
      </p:cxnSp>
      <p:sp>
        <p:nvSpPr>
          <p:cNvPr id="288" name="Google Shape;288;p34"/>
          <p:cNvSpPr txBox="1"/>
          <p:nvPr/>
        </p:nvSpPr>
        <p:spPr>
          <a:xfrm>
            <a:off x="415874" y="2957698"/>
            <a:ext cx="1193471" cy="553598"/>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Main Panel</a:t>
            </a:r>
            <a:endParaRPr b="0" i="0" sz="1600" u="none" cap="none" strike="noStrike">
              <a:solidFill>
                <a:schemeClr val="dk1"/>
              </a:solidFill>
              <a:latin typeface="Century Gothic"/>
              <a:ea typeface="Century Gothic"/>
              <a:cs typeface="Century Gothic"/>
              <a:sym typeface="Century Gothic"/>
            </a:endParaRPr>
          </a:p>
        </p:txBody>
      </p:sp>
      <p:cxnSp>
        <p:nvCxnSpPr>
          <p:cNvPr id="289" name="Google Shape;289;p34"/>
          <p:cNvCxnSpPr>
            <a:stCxn id="288" idx="3"/>
          </p:cNvCxnSpPr>
          <p:nvPr/>
        </p:nvCxnSpPr>
        <p:spPr>
          <a:xfrm>
            <a:off x="1609345" y="3234497"/>
            <a:ext cx="617700" cy="57300"/>
          </a:xfrm>
          <a:prstGeom prst="straightConnector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5"/>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96" name="Google Shape;296;p35"/>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342900" lvl="0" marL="342900" rtl="0" algn="l">
              <a:lnSpc>
                <a:spcPct val="95000"/>
              </a:lnSpc>
              <a:spcBef>
                <a:spcPts val="0"/>
              </a:spcBef>
              <a:spcAft>
                <a:spcPts val="0"/>
              </a:spcAft>
              <a:buSzPts val="2800"/>
              <a:buChar char="•"/>
            </a:pPr>
            <a:r>
              <a:rPr lang="en-IE"/>
              <a:t>When you first open a view, the browse grid displays records in rows. </a:t>
            </a:r>
            <a:endParaRPr/>
          </a:p>
          <a:p>
            <a:pPr indent="-342900" lvl="0" marL="342900" rtl="0" algn="l">
              <a:lnSpc>
                <a:spcPct val="95000"/>
              </a:lnSpc>
              <a:spcBef>
                <a:spcPts val="560"/>
              </a:spcBef>
              <a:spcAft>
                <a:spcPts val="0"/>
              </a:spcAft>
              <a:buSzPts val="2800"/>
              <a:buChar char="•"/>
            </a:pPr>
            <a:r>
              <a:rPr lang="en-IE"/>
              <a:t>Browses include the following features:</a:t>
            </a:r>
            <a:endParaRPr/>
          </a:p>
          <a:p>
            <a:pPr indent="-285750" lvl="1" marL="742950" rtl="0" algn="l">
              <a:lnSpc>
                <a:spcPct val="95000"/>
              </a:lnSpc>
              <a:spcBef>
                <a:spcPts val="480"/>
              </a:spcBef>
              <a:spcAft>
                <a:spcPts val="0"/>
              </a:spcAft>
              <a:buSzPts val="2400"/>
              <a:buChar char="-"/>
            </a:pPr>
            <a:r>
              <a:rPr lang="en-IE"/>
              <a:t>Quickly search for data or add search conditions</a:t>
            </a:r>
            <a:endParaRPr/>
          </a:p>
          <a:p>
            <a:pPr indent="-285750" lvl="1" marL="742950" rtl="0" algn="l">
              <a:lnSpc>
                <a:spcPct val="95000"/>
              </a:lnSpc>
              <a:spcBef>
                <a:spcPts val="480"/>
              </a:spcBef>
              <a:spcAft>
                <a:spcPts val="0"/>
              </a:spcAft>
              <a:buSzPts val="2400"/>
              <a:buChar char="-"/>
            </a:pPr>
            <a:r>
              <a:rPr lang="en-IE"/>
              <a:t>Sorting on columns</a:t>
            </a:r>
            <a:endParaRPr/>
          </a:p>
          <a:p>
            <a:pPr indent="-285750" lvl="1" marL="742950" rtl="0" algn="l">
              <a:lnSpc>
                <a:spcPct val="95000"/>
              </a:lnSpc>
              <a:spcBef>
                <a:spcPts val="480"/>
              </a:spcBef>
              <a:spcAft>
                <a:spcPts val="0"/>
              </a:spcAft>
              <a:buSzPts val="2400"/>
              <a:buChar char="-"/>
            </a:pPr>
            <a:r>
              <a:rPr lang="en-IE"/>
              <a:t>Paging controls along the bottom of grid display</a:t>
            </a:r>
            <a:endParaRPr/>
          </a:p>
          <a:p>
            <a:pPr indent="-285750" lvl="1" marL="742950" rtl="0" algn="l">
              <a:lnSpc>
                <a:spcPct val="95000"/>
              </a:lnSpc>
              <a:spcBef>
                <a:spcPts val="480"/>
              </a:spcBef>
              <a:spcAft>
                <a:spcPts val="0"/>
              </a:spcAft>
              <a:buSzPts val="2400"/>
              <a:buChar char="-"/>
            </a:pPr>
            <a:r>
              <a:rPr lang="en-IE"/>
              <a:t>Hide/show columns with configuration settings</a:t>
            </a:r>
            <a:endParaRPr/>
          </a:p>
          <a:p>
            <a:pPr indent="-285750" lvl="1" marL="742950" rtl="0" algn="l">
              <a:lnSpc>
                <a:spcPct val="95000"/>
              </a:lnSpc>
              <a:spcBef>
                <a:spcPts val="480"/>
              </a:spcBef>
              <a:spcAft>
                <a:spcPts val="0"/>
              </a:spcAft>
              <a:buSzPts val="2400"/>
              <a:buChar char="-"/>
            </a:pPr>
            <a:r>
              <a:rPr lang="en-IE"/>
              <a:t>Save column configurations as a stored view</a:t>
            </a:r>
            <a:endParaRPr/>
          </a:p>
          <a:p>
            <a:pPr indent="-285750" lvl="1" marL="742950" rtl="0" algn="l">
              <a:lnSpc>
                <a:spcPct val="95000"/>
              </a:lnSpc>
              <a:spcBef>
                <a:spcPts val="480"/>
              </a:spcBef>
              <a:spcAft>
                <a:spcPts val="0"/>
              </a:spcAft>
              <a:buSzPts val="2400"/>
              <a:buChar char="-"/>
            </a:pPr>
            <a:r>
              <a:rPr lang="en-IE"/>
              <a:t>Save search filters as stored searches</a:t>
            </a:r>
            <a:endParaRPr/>
          </a:p>
          <a:p>
            <a:pPr indent="-109538" lvl="0" marL="287338" rtl="0" algn="l">
              <a:lnSpc>
                <a:spcPct val="95000"/>
              </a:lnSpc>
              <a:spcBef>
                <a:spcPts val="0"/>
              </a:spcBef>
              <a:spcAft>
                <a:spcPts val="0"/>
              </a:spcAft>
              <a:buSzPts val="2800"/>
              <a:buNone/>
            </a:pPr>
            <a:r>
              <a:t/>
            </a:r>
            <a:endParaRPr/>
          </a:p>
        </p:txBody>
      </p:sp>
      <p:sp>
        <p:nvSpPr>
          <p:cNvPr id="297" name="Google Shape;297;p35"/>
          <p:cNvSpPr txBox="1"/>
          <p:nvPr>
            <p:ph idx="2"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98" name="Google Shape;298;p35"/>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3200"/>
              <a:buFont typeface="Century Gothic"/>
              <a:buNone/>
            </a:pPr>
            <a:r>
              <a:rPr lang="en-IE"/>
              <a:t>Browses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descr="Orders_View_3.jpg" id="304" name="Google Shape;304;p36"/>
          <p:cNvPicPr preferRelativeResize="0"/>
          <p:nvPr/>
        </p:nvPicPr>
        <p:blipFill rotWithShape="1">
          <a:blip r:embed="rId3">
            <a:alphaModFix/>
          </a:blip>
          <a:srcRect b="0" l="0" r="0" t="0"/>
          <a:stretch/>
        </p:blipFill>
        <p:spPr>
          <a:xfrm>
            <a:off x="1242547" y="1444395"/>
            <a:ext cx="7107936" cy="4876476"/>
          </a:xfrm>
          <a:prstGeom prst="rect">
            <a:avLst/>
          </a:prstGeom>
          <a:noFill/>
          <a:ln>
            <a:noFill/>
          </a:ln>
        </p:spPr>
      </p:pic>
      <p:sp>
        <p:nvSpPr>
          <p:cNvPr id="305" name="Google Shape;305;p36"/>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Browses — Searching and Filtering </a:t>
            </a:r>
            <a:endParaRPr/>
          </a:p>
        </p:txBody>
      </p:sp>
      <p:sp>
        <p:nvSpPr>
          <p:cNvPr id="306" name="Google Shape;306;p36"/>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307" name="Google Shape;307;p36"/>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308" name="Google Shape;308;p36"/>
          <p:cNvSpPr txBox="1"/>
          <p:nvPr/>
        </p:nvSpPr>
        <p:spPr>
          <a:xfrm>
            <a:off x="8174915" y="1299587"/>
            <a:ext cx="2461439"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Filter using the </a:t>
            </a:r>
            <a:r>
              <a:rPr b="1" i="0" lang="en-IE" sz="1600" u="none" cap="none" strike="noStrike">
                <a:solidFill>
                  <a:schemeClr val="dk1"/>
                </a:solidFill>
                <a:latin typeface="Century Gothic"/>
                <a:ea typeface="Century Gothic"/>
                <a:cs typeface="Century Gothic"/>
                <a:sym typeface="Century Gothic"/>
              </a:rPr>
              <a:t>Search</a:t>
            </a:r>
            <a:r>
              <a:rPr b="0" i="0" lang="en-IE" sz="1600" u="none" cap="none" strike="noStrike">
                <a:solidFill>
                  <a:schemeClr val="dk1"/>
                </a:solidFill>
                <a:latin typeface="Century Gothic"/>
                <a:ea typeface="Century Gothic"/>
                <a:cs typeface="Century Gothic"/>
                <a:sym typeface="Century Gothic"/>
              </a:rPr>
              <a:t> function</a:t>
            </a:r>
            <a:endParaRPr b="1" i="0" sz="1600" u="none" cap="none" strike="noStrike">
              <a:solidFill>
                <a:schemeClr val="dk1"/>
              </a:solidFill>
              <a:latin typeface="Century Gothic"/>
              <a:ea typeface="Century Gothic"/>
              <a:cs typeface="Century Gothic"/>
              <a:sym typeface="Century Gothic"/>
            </a:endParaRPr>
          </a:p>
        </p:txBody>
      </p:sp>
      <p:cxnSp>
        <p:nvCxnSpPr>
          <p:cNvPr id="309" name="Google Shape;309;p36"/>
          <p:cNvCxnSpPr>
            <a:stCxn id="308" idx="2"/>
          </p:cNvCxnSpPr>
          <p:nvPr/>
        </p:nvCxnSpPr>
        <p:spPr>
          <a:xfrm flipH="1">
            <a:off x="8223034" y="1939386"/>
            <a:ext cx="1182600" cy="440700"/>
          </a:xfrm>
          <a:prstGeom prst="straightConnector1">
            <a:avLst/>
          </a:prstGeom>
          <a:noFill/>
          <a:ln cap="flat" cmpd="sng" w="28575">
            <a:solidFill>
              <a:srgbClr val="4E4E4E"/>
            </a:solidFill>
            <a:prstDash val="solid"/>
            <a:round/>
            <a:headEnd len="sm" w="sm" type="none"/>
            <a:tailEnd len="med" w="med" type="stealth"/>
          </a:ln>
        </p:spPr>
      </p:cxnSp>
      <p:sp>
        <p:nvSpPr>
          <p:cNvPr id="310" name="Google Shape;310;p36"/>
          <p:cNvSpPr/>
          <p:nvPr/>
        </p:nvSpPr>
        <p:spPr>
          <a:xfrm>
            <a:off x="1113536" y="2895600"/>
            <a:ext cx="276352" cy="914400"/>
          </a:xfrm>
          <a:prstGeom prst="leftBrace">
            <a:avLst>
              <a:gd fmla="val 8333" name="adj1"/>
              <a:gd fmla="val 50000" name="adj2"/>
            </a:avLst>
          </a:prstGeom>
          <a:noFill/>
          <a:ln cap="flat" cmpd="sng" w="28575">
            <a:solidFill>
              <a:srgbClr val="4E4E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311" name="Google Shape;311;p36"/>
          <p:cNvSpPr txBox="1"/>
          <p:nvPr/>
        </p:nvSpPr>
        <p:spPr>
          <a:xfrm>
            <a:off x="188290" y="4006210"/>
            <a:ext cx="1770559" cy="87668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Define search conditions</a:t>
            </a:r>
            <a:endParaRPr b="1" i="0" sz="1600" u="none" cap="none" strike="noStrike">
              <a:solidFill>
                <a:schemeClr val="dk1"/>
              </a:solidFill>
              <a:latin typeface="Century Gothic"/>
              <a:ea typeface="Century Gothic"/>
              <a:cs typeface="Century Gothic"/>
              <a:sym typeface="Century Gothic"/>
            </a:endParaRPr>
          </a:p>
        </p:txBody>
      </p:sp>
      <p:cxnSp>
        <p:nvCxnSpPr>
          <p:cNvPr id="312" name="Google Shape;312;p36"/>
          <p:cNvCxnSpPr/>
          <p:nvPr/>
        </p:nvCxnSpPr>
        <p:spPr>
          <a:xfrm flipH="1" rot="10800000">
            <a:off x="764032" y="3401568"/>
            <a:ext cx="243840" cy="603504"/>
          </a:xfrm>
          <a:prstGeom prst="straightConnector1">
            <a:avLst/>
          </a:prstGeom>
          <a:noFill/>
          <a:ln cap="flat" cmpd="sng" w="28575">
            <a:solidFill>
              <a:srgbClr val="4E4E4E"/>
            </a:solidFill>
            <a:prstDash val="solid"/>
            <a:round/>
            <a:headEnd len="sm" w="sm" type="none"/>
            <a:tailEnd len="med" w="med" type="stealth"/>
          </a:ln>
        </p:spPr>
      </p:cxnSp>
      <p:sp>
        <p:nvSpPr>
          <p:cNvPr id="313" name="Google Shape;313;p36"/>
          <p:cNvSpPr txBox="1"/>
          <p:nvPr/>
        </p:nvSpPr>
        <p:spPr>
          <a:xfrm>
            <a:off x="6991426" y="5048627"/>
            <a:ext cx="2575231"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Select dates from the calendar</a:t>
            </a:r>
            <a:endParaRPr b="1" i="0" sz="1600" u="none" cap="none" strike="noStrike">
              <a:solidFill>
                <a:schemeClr val="dk1"/>
              </a:solidFill>
              <a:latin typeface="Century Gothic"/>
              <a:ea typeface="Century Gothic"/>
              <a:cs typeface="Century Gothic"/>
              <a:sym typeface="Century Gothic"/>
            </a:endParaRPr>
          </a:p>
        </p:txBody>
      </p:sp>
      <p:cxnSp>
        <p:nvCxnSpPr>
          <p:cNvPr id="314" name="Google Shape;314;p36"/>
          <p:cNvCxnSpPr/>
          <p:nvPr/>
        </p:nvCxnSpPr>
        <p:spPr>
          <a:xfrm rot="10800000">
            <a:off x="5330757" y="4688732"/>
            <a:ext cx="1626811" cy="626980"/>
          </a:xfrm>
          <a:prstGeom prst="straightConnector1">
            <a:avLst/>
          </a:prstGeom>
          <a:noFill/>
          <a:ln cap="flat" cmpd="sng" w="28575">
            <a:solidFill>
              <a:srgbClr val="4E4E4E"/>
            </a:solidFill>
            <a:prstDash val="solid"/>
            <a:round/>
            <a:headEnd len="sm" w="sm" type="none"/>
            <a:tailEnd len="med" w="med" type="stealth"/>
          </a:ln>
        </p:spPr>
      </p:cxnSp>
      <p:sp>
        <p:nvSpPr>
          <p:cNvPr id="315" name="Google Shape;315;p36"/>
          <p:cNvSpPr/>
          <p:nvPr/>
        </p:nvSpPr>
        <p:spPr>
          <a:xfrm>
            <a:off x="4890046" y="2953400"/>
            <a:ext cx="479200" cy="249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316" name="Google Shape;316;p36"/>
          <p:cNvSpPr txBox="1"/>
          <p:nvPr/>
        </p:nvSpPr>
        <p:spPr>
          <a:xfrm>
            <a:off x="4141546" y="1664875"/>
            <a:ext cx="2953160" cy="9144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Use the </a:t>
            </a:r>
            <a:r>
              <a:rPr b="1" i="0" lang="en-IE" sz="1600" u="none" cap="none" strike="noStrike">
                <a:solidFill>
                  <a:schemeClr val="dk1"/>
                </a:solidFill>
                <a:latin typeface="Century Gothic"/>
                <a:ea typeface="Century Gothic"/>
                <a:cs typeface="Century Gothic"/>
                <a:sym typeface="Century Gothic"/>
              </a:rPr>
              <a:t>Toggle </a:t>
            </a:r>
            <a:r>
              <a:rPr b="0" i="0" lang="en-IE" sz="1600" u="none" cap="none" strike="noStrike">
                <a:solidFill>
                  <a:schemeClr val="dk1"/>
                </a:solidFill>
                <a:latin typeface="Century Gothic"/>
                <a:ea typeface="Century Gothic"/>
                <a:cs typeface="Century Gothic"/>
                <a:sym typeface="Century Gothic"/>
              </a:rPr>
              <a:t>button to compare values from two browse columns</a:t>
            </a:r>
            <a:endParaRPr b="1" i="0" sz="1600" u="none" cap="none" strike="noStrike">
              <a:solidFill>
                <a:schemeClr val="dk1"/>
              </a:solidFill>
              <a:latin typeface="Century Gothic"/>
              <a:ea typeface="Century Gothic"/>
              <a:cs typeface="Century Gothic"/>
              <a:sym typeface="Century Gothic"/>
            </a:endParaRPr>
          </a:p>
        </p:txBody>
      </p:sp>
      <p:cxnSp>
        <p:nvCxnSpPr>
          <p:cNvPr id="317" name="Google Shape;317;p36"/>
          <p:cNvCxnSpPr>
            <a:stCxn id="316" idx="2"/>
          </p:cNvCxnSpPr>
          <p:nvPr/>
        </p:nvCxnSpPr>
        <p:spPr>
          <a:xfrm flipH="1">
            <a:off x="5236826" y="2579275"/>
            <a:ext cx="381300" cy="328200"/>
          </a:xfrm>
          <a:prstGeom prst="straightConnector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Show-Group-By-Drag-Msg.jpg" id="323" name="Google Shape;323;p37"/>
          <p:cNvPicPr preferRelativeResize="0"/>
          <p:nvPr/>
        </p:nvPicPr>
        <p:blipFill rotWithShape="1">
          <a:blip r:embed="rId3">
            <a:alphaModFix/>
          </a:blip>
          <a:srcRect b="0" l="0" r="0" t="0"/>
          <a:stretch/>
        </p:blipFill>
        <p:spPr>
          <a:xfrm>
            <a:off x="1908048" y="3306494"/>
            <a:ext cx="7079742" cy="3103449"/>
          </a:xfrm>
          <a:prstGeom prst="rect">
            <a:avLst/>
          </a:prstGeom>
          <a:noFill/>
          <a:ln>
            <a:noFill/>
          </a:ln>
        </p:spPr>
      </p:pic>
      <p:sp>
        <p:nvSpPr>
          <p:cNvPr id="324" name="Google Shape;324;p37"/>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Browses — Group By</a:t>
            </a:r>
            <a:endParaRPr/>
          </a:p>
        </p:txBody>
      </p:sp>
      <p:sp>
        <p:nvSpPr>
          <p:cNvPr id="325" name="Google Shape;325;p37"/>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326" name="Google Shape;326;p37"/>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Show-Group-By.jpg" id="327" name="Google Shape;327;p37"/>
          <p:cNvPicPr preferRelativeResize="0"/>
          <p:nvPr/>
        </p:nvPicPr>
        <p:blipFill rotWithShape="1">
          <a:blip r:embed="rId4">
            <a:alphaModFix/>
          </a:blip>
          <a:srcRect b="0" l="0" r="0" t="0"/>
          <a:stretch/>
        </p:blipFill>
        <p:spPr>
          <a:xfrm>
            <a:off x="262128" y="1522955"/>
            <a:ext cx="6559296" cy="2560821"/>
          </a:xfrm>
          <a:prstGeom prst="rect">
            <a:avLst/>
          </a:prstGeom>
          <a:noFill/>
          <a:ln>
            <a:noFill/>
          </a:ln>
        </p:spPr>
      </p:pic>
      <p:sp>
        <p:nvSpPr>
          <p:cNvPr id="328" name="Google Shape;328;p37"/>
          <p:cNvSpPr/>
          <p:nvPr/>
        </p:nvSpPr>
        <p:spPr>
          <a:xfrm>
            <a:off x="2804160" y="2401824"/>
            <a:ext cx="822960" cy="237744"/>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329" name="Google Shape;329;p37"/>
          <p:cNvSpPr/>
          <p:nvPr/>
        </p:nvSpPr>
        <p:spPr>
          <a:xfrm>
            <a:off x="4578096" y="4309872"/>
            <a:ext cx="4340352" cy="524256"/>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330" name="Google Shape;330;p37"/>
          <p:cNvSpPr txBox="1"/>
          <p:nvPr/>
        </p:nvSpPr>
        <p:spPr>
          <a:xfrm>
            <a:off x="4414513" y="1360546"/>
            <a:ext cx="2809247"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Click the </a:t>
            </a:r>
            <a:r>
              <a:rPr b="1" i="0" lang="en-IE" sz="1600" u="none" cap="none" strike="noStrike">
                <a:solidFill>
                  <a:schemeClr val="dk1"/>
                </a:solidFill>
                <a:latin typeface="Century Gothic"/>
                <a:ea typeface="Century Gothic"/>
                <a:cs typeface="Century Gothic"/>
                <a:sym typeface="Century Gothic"/>
              </a:rPr>
              <a:t>More</a:t>
            </a:r>
            <a:r>
              <a:rPr b="0" i="0" lang="en-IE" sz="1600" u="none" cap="none" strike="noStrike">
                <a:solidFill>
                  <a:schemeClr val="dk1"/>
                </a:solidFill>
                <a:latin typeface="Century Gothic"/>
                <a:ea typeface="Century Gothic"/>
                <a:cs typeface="Century Gothic"/>
                <a:sym typeface="Century Gothic"/>
              </a:rPr>
              <a:t> (</a:t>
            </a:r>
            <a:r>
              <a:rPr b="1" i="0" lang="en-IE" sz="1600" u="none" cap="none" strike="noStrike">
                <a:solidFill>
                  <a:schemeClr val="dk1"/>
                </a:solidFill>
                <a:latin typeface="Century Gothic"/>
                <a:ea typeface="Century Gothic"/>
                <a:cs typeface="Century Gothic"/>
                <a:sym typeface="Century Gothic"/>
              </a:rPr>
              <a:t>...</a:t>
            </a:r>
            <a:r>
              <a:rPr b="0" i="0" lang="en-IE" sz="1600" u="none" cap="none" strike="noStrike">
                <a:solidFill>
                  <a:schemeClr val="dk1"/>
                </a:solidFill>
                <a:latin typeface="Century Gothic"/>
                <a:ea typeface="Century Gothic"/>
                <a:cs typeface="Century Gothic"/>
                <a:sym typeface="Century Gothic"/>
              </a:rPr>
              <a:t>) icon and then </a:t>
            </a:r>
            <a:r>
              <a:rPr b="1" i="0" lang="en-IE" sz="1600" u="none" cap="none" strike="noStrike">
                <a:solidFill>
                  <a:schemeClr val="dk1"/>
                </a:solidFill>
                <a:latin typeface="Century Gothic"/>
                <a:ea typeface="Century Gothic"/>
                <a:cs typeface="Century Gothic"/>
                <a:sym typeface="Century Gothic"/>
              </a:rPr>
              <a:t>Show Group By</a:t>
            </a:r>
            <a:endParaRPr b="1" i="0" sz="1600" u="none" cap="none" strike="noStrike">
              <a:solidFill>
                <a:schemeClr val="dk1"/>
              </a:solidFill>
              <a:latin typeface="Century Gothic"/>
              <a:ea typeface="Century Gothic"/>
              <a:cs typeface="Century Gothic"/>
              <a:sym typeface="Century Gothic"/>
            </a:endParaRPr>
          </a:p>
        </p:txBody>
      </p:sp>
      <p:cxnSp>
        <p:nvCxnSpPr>
          <p:cNvPr id="331" name="Google Shape;331;p37"/>
          <p:cNvCxnSpPr>
            <a:stCxn id="330" idx="2"/>
            <a:endCxn id="328" idx="0"/>
          </p:cNvCxnSpPr>
          <p:nvPr/>
        </p:nvCxnSpPr>
        <p:spPr>
          <a:xfrm rot="5400000">
            <a:off x="4316736" y="899345"/>
            <a:ext cx="401400" cy="2603400"/>
          </a:xfrm>
          <a:prstGeom prst="bentConnector3">
            <a:avLst>
              <a:gd fmla="val 50010" name="adj1"/>
            </a:avLst>
          </a:prstGeom>
          <a:noFill/>
          <a:ln cap="flat" cmpd="sng" w="28575">
            <a:solidFill>
              <a:srgbClr val="4E4E4E"/>
            </a:solidFill>
            <a:prstDash val="solid"/>
            <a:round/>
            <a:headEnd len="sm" w="sm" type="none"/>
            <a:tailEnd len="med" w="med" type="stealth"/>
          </a:ln>
        </p:spPr>
      </p:cxnSp>
      <p:sp>
        <p:nvSpPr>
          <p:cNvPr id="332" name="Google Shape;332;p37"/>
          <p:cNvSpPr txBox="1"/>
          <p:nvPr/>
        </p:nvSpPr>
        <p:spPr>
          <a:xfrm>
            <a:off x="5913120" y="3378322"/>
            <a:ext cx="2721681"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Drag the column headers to group by them</a:t>
            </a:r>
            <a:endParaRPr b="0" i="0" sz="1600" u="none" cap="none" strike="noStrike">
              <a:solidFill>
                <a:schemeClr val="dk1"/>
              </a:solidFill>
              <a:latin typeface="Century Gothic"/>
              <a:ea typeface="Century Gothic"/>
              <a:cs typeface="Century Gothic"/>
              <a:sym typeface="Century Gothic"/>
            </a:endParaRPr>
          </a:p>
        </p:txBody>
      </p:sp>
      <p:cxnSp>
        <p:nvCxnSpPr>
          <p:cNvPr id="333" name="Google Shape;333;p37"/>
          <p:cNvCxnSpPr>
            <a:stCxn id="332" idx="2"/>
            <a:endCxn id="329" idx="0"/>
          </p:cNvCxnSpPr>
          <p:nvPr/>
        </p:nvCxnSpPr>
        <p:spPr>
          <a:xfrm rot="5400000">
            <a:off x="6865210" y="3901271"/>
            <a:ext cx="291900" cy="525600"/>
          </a:xfrm>
          <a:prstGeom prst="bentConnector3">
            <a:avLst>
              <a:gd fmla="val 49974" name="adj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8"/>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Browses — Group By (Continued)</a:t>
            </a:r>
            <a:endParaRPr/>
          </a:p>
        </p:txBody>
      </p:sp>
      <p:sp>
        <p:nvSpPr>
          <p:cNvPr id="340" name="Google Shape;340;p38"/>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341" name="Google Shape;341;p38"/>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Grouped_By_Item.jpg" id="342" name="Google Shape;342;p38"/>
          <p:cNvPicPr preferRelativeResize="0"/>
          <p:nvPr/>
        </p:nvPicPr>
        <p:blipFill rotWithShape="1">
          <a:blip r:embed="rId3">
            <a:alphaModFix/>
          </a:blip>
          <a:srcRect b="0" l="0" r="0" t="0"/>
          <a:stretch/>
        </p:blipFill>
        <p:spPr>
          <a:xfrm>
            <a:off x="423862" y="1700022"/>
            <a:ext cx="8296275" cy="4152900"/>
          </a:xfrm>
          <a:prstGeom prst="rect">
            <a:avLst/>
          </a:prstGeom>
          <a:noFill/>
          <a:ln>
            <a:noFill/>
          </a:ln>
        </p:spPr>
      </p:pic>
      <p:sp>
        <p:nvSpPr>
          <p:cNvPr id="343" name="Google Shape;343;p38"/>
          <p:cNvSpPr/>
          <p:nvPr/>
        </p:nvSpPr>
        <p:spPr>
          <a:xfrm>
            <a:off x="499872" y="3017520"/>
            <a:ext cx="1048512" cy="408432"/>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344" name="Google Shape;344;p38"/>
          <p:cNvSpPr txBox="1"/>
          <p:nvPr/>
        </p:nvSpPr>
        <p:spPr>
          <a:xfrm>
            <a:off x="2555233" y="4079362"/>
            <a:ext cx="2156975"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Orders view, grouped by Item</a:t>
            </a:r>
            <a:endParaRPr b="1" i="0" sz="1600" u="none" cap="none" strike="noStrike">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9"/>
          <p:cNvSpPr txBox="1"/>
          <p:nvPr>
            <p:ph idx="12" type="sldNum"/>
          </p:nvPr>
        </p:nvSpPr>
        <p:spPr>
          <a:xfrm>
            <a:off x="9918700" y="6537960"/>
            <a:ext cx="2025600" cy="274200"/>
          </a:xfrm>
          <a:prstGeom prst="rect">
            <a:avLst/>
          </a:prstGeom>
        </p:spPr>
        <p:txBody>
          <a:bodyPr anchorCtr="0" anchor="ctr" bIns="45700" lIns="0"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E"/>
              <a:t>‹#›</a:t>
            </a:fld>
            <a:endParaRPr/>
          </a:p>
        </p:txBody>
      </p:sp>
      <p:sp>
        <p:nvSpPr>
          <p:cNvPr id="351" name="Google Shape;351;p39"/>
          <p:cNvSpPr txBox="1"/>
          <p:nvPr>
            <p:ph idx="2" type="body"/>
          </p:nvPr>
        </p:nvSpPr>
        <p:spPr>
          <a:xfrm>
            <a:off x="419100" y="203200"/>
            <a:ext cx="11353800" cy="365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IE"/>
              <a:t>Supplier Portal — Web UI Overview</a:t>
            </a:r>
            <a:endParaRPr/>
          </a:p>
        </p:txBody>
      </p:sp>
      <p:sp>
        <p:nvSpPr>
          <p:cNvPr id="352" name="Google Shape;352;p39"/>
          <p:cNvSpPr txBox="1"/>
          <p:nvPr>
            <p:ph type="title"/>
          </p:nvPr>
        </p:nvSpPr>
        <p:spPr>
          <a:xfrm>
            <a:off x="419100" y="680944"/>
            <a:ext cx="11353800" cy="457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3200"/>
              <a:buFont typeface="Century Gothic"/>
              <a:buNone/>
            </a:pPr>
            <a:r>
              <a:rPr lang="en-IE">
                <a:solidFill>
                  <a:schemeClr val="dk1"/>
                </a:solidFill>
              </a:rPr>
              <a:t>Browses — Group By, Summation Symbol</a:t>
            </a:r>
            <a:endParaRPr>
              <a:solidFill>
                <a:schemeClr val="dk1"/>
              </a:solidFill>
            </a:endParaRPr>
          </a:p>
          <a:p>
            <a:pPr indent="0" lvl="0" marL="0" rtl="0" algn="l">
              <a:spcBef>
                <a:spcPts val="0"/>
              </a:spcBef>
              <a:spcAft>
                <a:spcPts val="0"/>
              </a:spcAft>
              <a:buNone/>
            </a:pPr>
            <a:r>
              <a:t/>
            </a:r>
            <a:endParaRPr/>
          </a:p>
        </p:txBody>
      </p:sp>
      <p:pic>
        <p:nvPicPr>
          <p:cNvPr id="353" name="Google Shape;353;p39"/>
          <p:cNvPicPr preferRelativeResize="0"/>
          <p:nvPr/>
        </p:nvPicPr>
        <p:blipFill>
          <a:blip r:embed="rId3">
            <a:alphaModFix/>
          </a:blip>
          <a:stretch>
            <a:fillRect/>
          </a:stretch>
        </p:blipFill>
        <p:spPr>
          <a:xfrm>
            <a:off x="375150" y="1914819"/>
            <a:ext cx="10982325" cy="2019300"/>
          </a:xfrm>
          <a:prstGeom prst="rect">
            <a:avLst/>
          </a:prstGeom>
          <a:noFill/>
          <a:ln>
            <a:noFill/>
          </a:ln>
        </p:spPr>
      </p:pic>
      <p:sp>
        <p:nvSpPr>
          <p:cNvPr id="354" name="Google Shape;354;p39"/>
          <p:cNvSpPr txBox="1"/>
          <p:nvPr/>
        </p:nvSpPr>
        <p:spPr>
          <a:xfrm>
            <a:off x="7570525" y="4387200"/>
            <a:ext cx="3200400" cy="641700"/>
          </a:xfrm>
          <a:prstGeom prst="rect">
            <a:avLst/>
          </a:prstGeom>
          <a:solidFill>
            <a:srgbClr val="CFE2F3"/>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IE">
                <a:latin typeface="Century Gothic"/>
                <a:ea typeface="Century Gothic"/>
                <a:cs typeface="Century Gothic"/>
                <a:sym typeface="Century Gothic"/>
              </a:rPr>
              <a:t>Displayed in integer/number columns when you use Group By</a:t>
            </a:r>
            <a:endParaRPr>
              <a:latin typeface="Century Gothic"/>
              <a:ea typeface="Century Gothic"/>
              <a:cs typeface="Century Gothic"/>
              <a:sym typeface="Century Gothic"/>
            </a:endParaRPr>
          </a:p>
        </p:txBody>
      </p:sp>
      <p:cxnSp>
        <p:nvCxnSpPr>
          <p:cNvPr id="355" name="Google Shape;355;p39"/>
          <p:cNvCxnSpPr>
            <a:stCxn id="354" idx="0"/>
          </p:cNvCxnSpPr>
          <p:nvPr/>
        </p:nvCxnSpPr>
        <p:spPr>
          <a:xfrm rot="10800000">
            <a:off x="8889325" y="3912300"/>
            <a:ext cx="281400" cy="4749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0"/>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Browses — Export </a:t>
            </a:r>
            <a:endParaRPr/>
          </a:p>
        </p:txBody>
      </p:sp>
      <p:sp>
        <p:nvSpPr>
          <p:cNvPr id="362" name="Google Shape;362;p40"/>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363" name="Google Shape;363;p40"/>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Orders_More_Export.jpg" id="364" name="Google Shape;364;p40"/>
          <p:cNvPicPr preferRelativeResize="0"/>
          <p:nvPr/>
        </p:nvPicPr>
        <p:blipFill rotWithShape="1">
          <a:blip r:embed="rId3">
            <a:alphaModFix/>
          </a:blip>
          <a:srcRect b="0" l="0" r="0" t="0"/>
          <a:stretch/>
        </p:blipFill>
        <p:spPr>
          <a:xfrm>
            <a:off x="207264" y="1611767"/>
            <a:ext cx="8674608" cy="3649037"/>
          </a:xfrm>
          <a:prstGeom prst="rect">
            <a:avLst/>
          </a:prstGeom>
          <a:noFill/>
          <a:ln>
            <a:noFill/>
          </a:ln>
        </p:spPr>
      </p:pic>
      <p:sp>
        <p:nvSpPr>
          <p:cNvPr id="365" name="Google Shape;365;p40"/>
          <p:cNvSpPr/>
          <p:nvPr/>
        </p:nvSpPr>
        <p:spPr>
          <a:xfrm>
            <a:off x="2926080" y="2944368"/>
            <a:ext cx="597408" cy="207264"/>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366" name="Google Shape;366;p40"/>
          <p:cNvSpPr txBox="1"/>
          <p:nvPr/>
        </p:nvSpPr>
        <p:spPr>
          <a:xfrm>
            <a:off x="4414513" y="1360546"/>
            <a:ext cx="2809247"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Click the </a:t>
            </a:r>
            <a:r>
              <a:rPr b="1" i="0" lang="en-IE" sz="1600" u="none" cap="none" strike="noStrike">
                <a:solidFill>
                  <a:schemeClr val="dk1"/>
                </a:solidFill>
                <a:latin typeface="Century Gothic"/>
                <a:ea typeface="Century Gothic"/>
                <a:cs typeface="Century Gothic"/>
                <a:sym typeface="Century Gothic"/>
              </a:rPr>
              <a:t>More</a:t>
            </a:r>
            <a:r>
              <a:rPr b="0" i="0" lang="en-IE" sz="1600" u="none" cap="none" strike="noStrike">
                <a:solidFill>
                  <a:schemeClr val="dk1"/>
                </a:solidFill>
                <a:latin typeface="Century Gothic"/>
                <a:ea typeface="Century Gothic"/>
                <a:cs typeface="Century Gothic"/>
                <a:sym typeface="Century Gothic"/>
              </a:rPr>
              <a:t> (</a:t>
            </a:r>
            <a:r>
              <a:rPr b="1" i="0" lang="en-IE" sz="1600" u="none" cap="none" strike="noStrike">
                <a:solidFill>
                  <a:schemeClr val="dk1"/>
                </a:solidFill>
                <a:latin typeface="Century Gothic"/>
                <a:ea typeface="Century Gothic"/>
                <a:cs typeface="Century Gothic"/>
                <a:sym typeface="Century Gothic"/>
              </a:rPr>
              <a:t>...</a:t>
            </a:r>
            <a:r>
              <a:rPr b="0" i="0" lang="en-IE" sz="1600" u="none" cap="none" strike="noStrike">
                <a:solidFill>
                  <a:schemeClr val="dk1"/>
                </a:solidFill>
                <a:latin typeface="Century Gothic"/>
                <a:ea typeface="Century Gothic"/>
                <a:cs typeface="Century Gothic"/>
                <a:sym typeface="Century Gothic"/>
              </a:rPr>
              <a:t>) icon and then </a:t>
            </a:r>
            <a:r>
              <a:rPr b="1" i="0" lang="en-IE" sz="1600" u="none" cap="none" strike="noStrike">
                <a:solidFill>
                  <a:schemeClr val="dk1"/>
                </a:solidFill>
                <a:latin typeface="Century Gothic"/>
                <a:ea typeface="Century Gothic"/>
                <a:cs typeface="Century Gothic"/>
                <a:sym typeface="Century Gothic"/>
              </a:rPr>
              <a:t>Export</a:t>
            </a:r>
            <a:endParaRPr b="1" i="0" sz="1600" u="none" cap="none" strike="noStrike">
              <a:solidFill>
                <a:schemeClr val="dk1"/>
              </a:solidFill>
              <a:latin typeface="Century Gothic"/>
              <a:ea typeface="Century Gothic"/>
              <a:cs typeface="Century Gothic"/>
              <a:sym typeface="Century Gothic"/>
            </a:endParaRPr>
          </a:p>
        </p:txBody>
      </p:sp>
      <p:cxnSp>
        <p:nvCxnSpPr>
          <p:cNvPr id="367" name="Google Shape;367;p40"/>
          <p:cNvCxnSpPr>
            <a:stCxn id="366" idx="2"/>
            <a:endCxn id="365" idx="0"/>
          </p:cNvCxnSpPr>
          <p:nvPr/>
        </p:nvCxnSpPr>
        <p:spPr>
          <a:xfrm rot="5400000">
            <a:off x="4049886" y="1175195"/>
            <a:ext cx="944100" cy="2594400"/>
          </a:xfrm>
          <a:prstGeom prst="bentConnector3">
            <a:avLst>
              <a:gd fmla="val 60973" name="adj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1"/>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Browses — Export Dialog Box</a:t>
            </a:r>
            <a:endParaRPr/>
          </a:p>
        </p:txBody>
      </p:sp>
      <p:sp>
        <p:nvSpPr>
          <p:cNvPr id="374" name="Google Shape;374;p41"/>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375" name="Google Shape;375;p41"/>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Orders_More_SaveAs.jpg" id="376" name="Google Shape;376;p41"/>
          <p:cNvPicPr preferRelativeResize="0"/>
          <p:nvPr/>
        </p:nvPicPr>
        <p:blipFill rotWithShape="1">
          <a:blip r:embed="rId3">
            <a:alphaModFix/>
          </a:blip>
          <a:srcRect b="0" l="0" r="0" t="0"/>
          <a:stretch/>
        </p:blipFill>
        <p:spPr>
          <a:xfrm>
            <a:off x="633984" y="1380214"/>
            <a:ext cx="4336160" cy="4996011"/>
          </a:xfrm>
          <a:prstGeom prst="rect">
            <a:avLst/>
          </a:prstGeom>
          <a:noFill/>
          <a:ln>
            <a:noFill/>
          </a:ln>
        </p:spPr>
      </p:pic>
      <p:sp>
        <p:nvSpPr>
          <p:cNvPr id="377" name="Google Shape;377;p41"/>
          <p:cNvSpPr txBox="1"/>
          <p:nvPr/>
        </p:nvSpPr>
        <p:spPr>
          <a:xfrm>
            <a:off x="5206993" y="2750434"/>
            <a:ext cx="2608079" cy="90716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Search criteria applied and the number of records returned</a:t>
            </a:r>
            <a:endParaRPr b="0" i="0" sz="1600" u="none" cap="none" strike="noStrike">
              <a:solidFill>
                <a:schemeClr val="dk1"/>
              </a:solidFill>
              <a:latin typeface="Century Gothic"/>
              <a:ea typeface="Century Gothic"/>
              <a:cs typeface="Century Gothic"/>
              <a:sym typeface="Century Gothic"/>
            </a:endParaRPr>
          </a:p>
        </p:txBody>
      </p:sp>
      <p:cxnSp>
        <p:nvCxnSpPr>
          <p:cNvPr id="378" name="Google Shape;378;p41"/>
          <p:cNvCxnSpPr>
            <a:stCxn id="377" idx="1"/>
          </p:cNvCxnSpPr>
          <p:nvPr/>
        </p:nvCxnSpPr>
        <p:spPr>
          <a:xfrm flipH="1">
            <a:off x="4620793" y="3204017"/>
            <a:ext cx="586200" cy="87300"/>
          </a:xfrm>
          <a:prstGeom prst="straightConnector1">
            <a:avLst/>
          </a:prstGeom>
          <a:noFill/>
          <a:ln cap="flat" cmpd="sng" w="28575">
            <a:solidFill>
              <a:srgbClr val="4E4E4E"/>
            </a:solidFill>
            <a:prstDash val="solid"/>
            <a:round/>
            <a:headEnd len="sm" w="sm" type="none"/>
            <a:tailEnd len="med" w="med" type="stealth"/>
          </a:ln>
        </p:spPr>
      </p:cxnSp>
      <p:sp>
        <p:nvSpPr>
          <p:cNvPr id="379" name="Google Shape;379;p41"/>
          <p:cNvSpPr txBox="1"/>
          <p:nvPr/>
        </p:nvSpPr>
        <p:spPr>
          <a:xfrm>
            <a:off x="5200897" y="4408546"/>
            <a:ext cx="2608079" cy="68771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Multiple export formats are available</a:t>
            </a:r>
            <a:endParaRPr b="0" i="0" sz="1600" u="none" cap="none" strike="noStrike">
              <a:solidFill>
                <a:schemeClr val="dk1"/>
              </a:solidFill>
              <a:latin typeface="Century Gothic"/>
              <a:ea typeface="Century Gothic"/>
              <a:cs typeface="Century Gothic"/>
              <a:sym typeface="Century Gothic"/>
            </a:endParaRPr>
          </a:p>
        </p:txBody>
      </p:sp>
      <p:cxnSp>
        <p:nvCxnSpPr>
          <p:cNvPr id="380" name="Google Shape;380;p41"/>
          <p:cNvCxnSpPr>
            <a:stCxn id="379" idx="1"/>
          </p:cNvCxnSpPr>
          <p:nvPr/>
        </p:nvCxnSpPr>
        <p:spPr>
          <a:xfrm flipH="1">
            <a:off x="4194097" y="4752401"/>
            <a:ext cx="1006800" cy="130500"/>
          </a:xfrm>
          <a:prstGeom prst="straightConnector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4"/>
          <p:cNvSpPr txBox="1"/>
          <p:nvPr>
            <p:ph idx="12" type="sldNum"/>
          </p:nvPr>
        </p:nvSpPr>
        <p:spPr>
          <a:xfrm>
            <a:off x="9918700" y="6537960"/>
            <a:ext cx="2025652"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1800"/>
              <a:buFont typeface="Century Gothic"/>
              <a:buNone/>
            </a:pPr>
            <a:fld id="{00000000-1234-1234-1234-123412341234}" type="slidenum">
              <a:rPr lang="en-IE"/>
              <a:t>‹#›</a:t>
            </a:fld>
            <a:endParaRPr/>
          </a:p>
        </p:txBody>
      </p:sp>
      <p:sp>
        <p:nvSpPr>
          <p:cNvPr id="152" name="Google Shape;152;p24"/>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342900" lvl="0" marL="342900" rtl="0" algn="l">
              <a:lnSpc>
                <a:spcPct val="95000"/>
              </a:lnSpc>
              <a:spcBef>
                <a:spcPts val="0"/>
              </a:spcBef>
              <a:spcAft>
                <a:spcPts val="0"/>
              </a:spcAft>
              <a:buSzPts val="2800"/>
              <a:buChar char="•"/>
            </a:pPr>
            <a:r>
              <a:rPr lang="en-IE"/>
              <a:t>Highlights SP functions available in the Web UI</a:t>
            </a:r>
            <a:endParaRPr/>
          </a:p>
          <a:p>
            <a:pPr indent="-342900" lvl="0" marL="342900" rtl="0" algn="l">
              <a:lnSpc>
                <a:spcPct val="95000"/>
              </a:lnSpc>
              <a:spcBef>
                <a:spcPts val="560"/>
              </a:spcBef>
              <a:spcAft>
                <a:spcPts val="0"/>
              </a:spcAft>
              <a:buSzPts val="2800"/>
              <a:buChar char="•"/>
            </a:pPr>
            <a:r>
              <a:rPr lang="en-IE"/>
              <a:t>Describes the main UI features that help provide a unique user experience</a:t>
            </a:r>
            <a:endParaRPr/>
          </a:p>
        </p:txBody>
      </p:sp>
      <p:sp>
        <p:nvSpPr>
          <p:cNvPr id="153" name="Google Shape;153;p24"/>
          <p:cNvSpPr txBox="1"/>
          <p:nvPr>
            <p:ph type="title"/>
          </p:nvPr>
        </p:nvSpPr>
        <p:spPr>
          <a:xfrm>
            <a:off x="419100" y="680944"/>
            <a:ext cx="11353800" cy="4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E4E4E"/>
              </a:buClr>
              <a:buSzPts val="3200"/>
              <a:buFont typeface="Century Gothic"/>
              <a:buNone/>
            </a:pPr>
            <a:r>
              <a:rPr lang="en-IE"/>
              <a:t>Course Overview</a:t>
            </a:r>
            <a:endParaRPr/>
          </a:p>
        </p:txBody>
      </p:sp>
      <p:sp>
        <p:nvSpPr>
          <p:cNvPr id="154" name="Google Shape;154;p24"/>
          <p:cNvSpPr txBox="1"/>
          <p:nvPr>
            <p:ph idx="2" type="body"/>
          </p:nvPr>
        </p:nvSpPr>
        <p:spPr>
          <a:xfrm>
            <a:off x="542317" y="196715"/>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42"/>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Browses — Configuring Columns</a:t>
            </a:r>
            <a:endParaRPr/>
          </a:p>
        </p:txBody>
      </p:sp>
      <p:sp>
        <p:nvSpPr>
          <p:cNvPr id="387" name="Google Shape;387;p42"/>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388" name="Google Shape;388;p42"/>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Browses-Column-Config.jpg" id="389" name="Google Shape;389;p42"/>
          <p:cNvPicPr preferRelativeResize="0"/>
          <p:nvPr/>
        </p:nvPicPr>
        <p:blipFill rotWithShape="1">
          <a:blip r:embed="rId3">
            <a:alphaModFix/>
          </a:blip>
          <a:srcRect b="0" l="0" r="0" t="0"/>
          <a:stretch/>
        </p:blipFill>
        <p:spPr>
          <a:xfrm>
            <a:off x="2118550" y="1472755"/>
            <a:ext cx="4029075" cy="4619625"/>
          </a:xfrm>
          <a:prstGeom prst="rect">
            <a:avLst/>
          </a:prstGeom>
          <a:noFill/>
          <a:ln>
            <a:noFill/>
          </a:ln>
        </p:spPr>
      </p:pic>
      <p:sp>
        <p:nvSpPr>
          <p:cNvPr id="390" name="Google Shape;390;p42"/>
          <p:cNvSpPr txBox="1"/>
          <p:nvPr/>
        </p:nvSpPr>
        <p:spPr>
          <a:xfrm>
            <a:off x="427729" y="2744338"/>
            <a:ext cx="1998479" cy="1193678"/>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Select the columns that you want to display and click </a:t>
            </a:r>
            <a:r>
              <a:rPr b="1" i="0" lang="en-IE" sz="1600" u="none" cap="none" strike="noStrike">
                <a:solidFill>
                  <a:schemeClr val="dk1"/>
                </a:solidFill>
                <a:latin typeface="Century Gothic"/>
                <a:ea typeface="Century Gothic"/>
                <a:cs typeface="Century Gothic"/>
                <a:sym typeface="Century Gothic"/>
              </a:rPr>
              <a:t>Apply</a:t>
            </a:r>
            <a:endParaRPr b="1" i="0" sz="1600" u="none" cap="none" strike="noStrike">
              <a:solidFill>
                <a:schemeClr val="dk1"/>
              </a:solidFill>
              <a:latin typeface="Century Gothic"/>
              <a:ea typeface="Century Gothic"/>
              <a:cs typeface="Century Gothic"/>
              <a:sym typeface="Century Gothic"/>
            </a:endParaRPr>
          </a:p>
        </p:txBody>
      </p:sp>
      <p:cxnSp>
        <p:nvCxnSpPr>
          <p:cNvPr id="391" name="Google Shape;391;p42"/>
          <p:cNvCxnSpPr>
            <a:stCxn id="390" idx="3"/>
          </p:cNvCxnSpPr>
          <p:nvPr/>
        </p:nvCxnSpPr>
        <p:spPr>
          <a:xfrm flipH="1" rot="10800000">
            <a:off x="2426208" y="2932277"/>
            <a:ext cx="908400" cy="408900"/>
          </a:xfrm>
          <a:prstGeom prst="straightConnector1">
            <a:avLst/>
          </a:prstGeom>
          <a:noFill/>
          <a:ln cap="flat" cmpd="sng" w="28575">
            <a:solidFill>
              <a:srgbClr val="C00000"/>
            </a:solidFill>
            <a:prstDash val="solid"/>
            <a:round/>
            <a:headEnd len="sm" w="sm" type="none"/>
            <a:tailEnd len="med" w="med" type="stealth"/>
          </a:ln>
        </p:spPr>
      </p:cxnSp>
      <p:cxnSp>
        <p:nvCxnSpPr>
          <p:cNvPr id="392" name="Google Shape;392;p42"/>
          <p:cNvCxnSpPr/>
          <p:nvPr/>
        </p:nvCxnSpPr>
        <p:spPr>
          <a:xfrm>
            <a:off x="2450592" y="3352800"/>
            <a:ext cx="944880" cy="292608"/>
          </a:xfrm>
          <a:prstGeom prst="straightConnector1">
            <a:avLst/>
          </a:prstGeom>
          <a:noFill/>
          <a:ln cap="flat" cmpd="sng" w="28575">
            <a:solidFill>
              <a:srgbClr val="C00000"/>
            </a:solidFill>
            <a:prstDash val="solid"/>
            <a:round/>
            <a:headEnd len="sm" w="sm" type="none"/>
            <a:tailEnd len="med" w="med" type="stealth"/>
          </a:ln>
        </p:spPr>
      </p:cxnSp>
      <p:cxnSp>
        <p:nvCxnSpPr>
          <p:cNvPr id="393" name="Google Shape;393;p42"/>
          <p:cNvCxnSpPr/>
          <p:nvPr/>
        </p:nvCxnSpPr>
        <p:spPr>
          <a:xfrm>
            <a:off x="2468880" y="3328416"/>
            <a:ext cx="877824" cy="1658112"/>
          </a:xfrm>
          <a:prstGeom prst="straightConnector1">
            <a:avLst/>
          </a:prstGeom>
          <a:noFill/>
          <a:ln cap="flat" cmpd="sng" w="28575">
            <a:solidFill>
              <a:srgbClr val="C00000"/>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43"/>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Attachments</a:t>
            </a:r>
            <a:endParaRPr/>
          </a:p>
        </p:txBody>
      </p:sp>
      <p:sp>
        <p:nvSpPr>
          <p:cNvPr id="400" name="Google Shape;400;p43"/>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01" name="Google Shape;401;p43"/>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Order_Attachments.png" id="402" name="Google Shape;402;p43"/>
          <p:cNvPicPr preferRelativeResize="0"/>
          <p:nvPr/>
        </p:nvPicPr>
        <p:blipFill rotWithShape="1">
          <a:blip r:embed="rId3">
            <a:alphaModFix/>
          </a:blip>
          <a:srcRect b="0" l="0" r="0" t="0"/>
          <a:stretch/>
        </p:blipFill>
        <p:spPr>
          <a:xfrm>
            <a:off x="91440" y="1646752"/>
            <a:ext cx="8942832" cy="2586353"/>
          </a:xfrm>
          <a:prstGeom prst="rect">
            <a:avLst/>
          </a:prstGeom>
          <a:noFill/>
          <a:ln>
            <a:noFill/>
          </a:ln>
        </p:spPr>
      </p:pic>
      <p:sp>
        <p:nvSpPr>
          <p:cNvPr id="403" name="Google Shape;403;p43"/>
          <p:cNvSpPr txBox="1"/>
          <p:nvPr/>
        </p:nvSpPr>
        <p:spPr>
          <a:xfrm>
            <a:off x="5639809" y="866770"/>
            <a:ext cx="2181359" cy="437774"/>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Attachments Panel</a:t>
            </a:r>
            <a:endParaRPr b="0" i="0" sz="1600" u="none" cap="none" strike="noStrike">
              <a:solidFill>
                <a:schemeClr val="dk1"/>
              </a:solidFill>
              <a:latin typeface="Century Gothic"/>
              <a:ea typeface="Century Gothic"/>
              <a:cs typeface="Century Gothic"/>
              <a:sym typeface="Century Gothic"/>
            </a:endParaRPr>
          </a:p>
        </p:txBody>
      </p:sp>
      <p:cxnSp>
        <p:nvCxnSpPr>
          <p:cNvPr id="404" name="Google Shape;404;p43"/>
          <p:cNvCxnSpPr>
            <a:stCxn id="403" idx="2"/>
          </p:cNvCxnSpPr>
          <p:nvPr/>
        </p:nvCxnSpPr>
        <p:spPr>
          <a:xfrm>
            <a:off x="6730489" y="1304544"/>
            <a:ext cx="645600" cy="743700"/>
          </a:xfrm>
          <a:prstGeom prst="straightConnector1">
            <a:avLst/>
          </a:prstGeom>
          <a:noFill/>
          <a:ln cap="flat" cmpd="sng" w="28575">
            <a:solidFill>
              <a:srgbClr val="4E4E4E"/>
            </a:solidFill>
            <a:prstDash val="solid"/>
            <a:round/>
            <a:headEnd len="sm" w="sm" type="none"/>
            <a:tailEnd len="med" w="med" type="stealth"/>
          </a:ln>
        </p:spPr>
      </p:cxnSp>
      <p:sp>
        <p:nvSpPr>
          <p:cNvPr id="405" name="Google Shape;405;p43"/>
          <p:cNvSpPr txBox="1"/>
          <p:nvPr/>
        </p:nvSpPr>
        <p:spPr>
          <a:xfrm>
            <a:off x="6987025" y="3585586"/>
            <a:ext cx="1907039" cy="712094"/>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Drop-down list for an attachment</a:t>
            </a:r>
            <a:endParaRPr b="0" i="0" sz="1600" u="none" cap="none" strike="noStrike">
              <a:solidFill>
                <a:schemeClr val="dk1"/>
              </a:solidFill>
              <a:latin typeface="Century Gothic"/>
              <a:ea typeface="Century Gothic"/>
              <a:cs typeface="Century Gothic"/>
              <a:sym typeface="Century Gothic"/>
            </a:endParaRPr>
          </a:p>
        </p:txBody>
      </p:sp>
      <p:cxnSp>
        <p:nvCxnSpPr>
          <p:cNvPr id="406" name="Google Shape;406;p43"/>
          <p:cNvCxnSpPr/>
          <p:nvPr/>
        </p:nvCxnSpPr>
        <p:spPr>
          <a:xfrm rot="10800000">
            <a:off x="7979664" y="3048000"/>
            <a:ext cx="341376" cy="518160"/>
          </a:xfrm>
          <a:prstGeom prst="straightConnector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4"/>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Drill-Down Links</a:t>
            </a:r>
            <a:endParaRPr/>
          </a:p>
        </p:txBody>
      </p:sp>
      <p:sp>
        <p:nvSpPr>
          <p:cNvPr id="413" name="Google Shape;413;p44"/>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14" name="Google Shape;414;p44"/>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Drill-Down-Links.jpg" id="415" name="Google Shape;415;p44"/>
          <p:cNvPicPr preferRelativeResize="0"/>
          <p:nvPr/>
        </p:nvPicPr>
        <p:blipFill rotWithShape="1">
          <a:blip r:embed="rId3">
            <a:alphaModFix/>
          </a:blip>
          <a:srcRect b="0" l="0" r="0" t="0"/>
          <a:stretch/>
        </p:blipFill>
        <p:spPr>
          <a:xfrm>
            <a:off x="694753" y="1507045"/>
            <a:ext cx="3438525" cy="3514725"/>
          </a:xfrm>
          <a:prstGeom prst="rect">
            <a:avLst/>
          </a:prstGeom>
          <a:noFill/>
          <a:ln>
            <a:noFill/>
          </a:ln>
        </p:spPr>
      </p:pic>
      <p:sp>
        <p:nvSpPr>
          <p:cNvPr id="416" name="Google Shape;416;p44"/>
          <p:cNvSpPr txBox="1"/>
          <p:nvPr/>
        </p:nvSpPr>
        <p:spPr>
          <a:xfrm>
            <a:off x="1470145" y="3811138"/>
            <a:ext cx="1724159" cy="955934"/>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1. Select the drill-down view you want</a:t>
            </a:r>
            <a:endParaRPr b="0" i="0" sz="1600" u="none" cap="none" strike="noStrike">
              <a:solidFill>
                <a:schemeClr val="dk1"/>
              </a:solidFill>
              <a:latin typeface="Century Gothic"/>
              <a:ea typeface="Century Gothic"/>
              <a:cs typeface="Century Gothic"/>
              <a:sym typeface="Century Gothic"/>
            </a:endParaRPr>
          </a:p>
        </p:txBody>
      </p:sp>
      <p:cxnSp>
        <p:nvCxnSpPr>
          <p:cNvPr id="417" name="Google Shape;417;p44"/>
          <p:cNvCxnSpPr>
            <a:stCxn id="416" idx="0"/>
          </p:cNvCxnSpPr>
          <p:nvPr/>
        </p:nvCxnSpPr>
        <p:spPr>
          <a:xfrm flipH="1" rot="10800000">
            <a:off x="2332225" y="2987038"/>
            <a:ext cx="100200" cy="824100"/>
          </a:xfrm>
          <a:prstGeom prst="straightConnector1">
            <a:avLst/>
          </a:prstGeom>
          <a:noFill/>
          <a:ln cap="flat" cmpd="sng" w="28575">
            <a:solidFill>
              <a:srgbClr val="4E4E4E"/>
            </a:solidFill>
            <a:prstDash val="solid"/>
            <a:round/>
            <a:headEnd len="sm" w="sm" type="none"/>
            <a:tailEnd len="med" w="med" type="stealth"/>
          </a:ln>
        </p:spPr>
      </p:cxnSp>
      <p:cxnSp>
        <p:nvCxnSpPr>
          <p:cNvPr id="418" name="Google Shape;418;p44"/>
          <p:cNvCxnSpPr>
            <a:stCxn id="416" idx="0"/>
          </p:cNvCxnSpPr>
          <p:nvPr/>
        </p:nvCxnSpPr>
        <p:spPr>
          <a:xfrm rot="10800000">
            <a:off x="1688725" y="3493138"/>
            <a:ext cx="643500" cy="318000"/>
          </a:xfrm>
          <a:prstGeom prst="straightConnector1">
            <a:avLst/>
          </a:prstGeom>
          <a:noFill/>
          <a:ln cap="flat" cmpd="sng" w="28575">
            <a:solidFill>
              <a:srgbClr val="4E4E4E"/>
            </a:solidFill>
            <a:prstDash val="solid"/>
            <a:round/>
            <a:headEnd len="sm" w="sm" type="none"/>
            <a:tailEnd len="med" w="med" type="stealth"/>
          </a:ln>
        </p:spPr>
      </p:cxnSp>
      <p:sp>
        <p:nvSpPr>
          <p:cNvPr id="419" name="Google Shape;419;p44"/>
          <p:cNvSpPr txBox="1"/>
          <p:nvPr/>
        </p:nvSpPr>
        <p:spPr>
          <a:xfrm>
            <a:off x="4493761" y="3585586"/>
            <a:ext cx="1724159" cy="712094"/>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2. Click the </a:t>
            </a:r>
            <a:r>
              <a:rPr b="1" i="0" lang="en-IE" sz="1600" u="none" cap="none" strike="noStrike">
                <a:solidFill>
                  <a:schemeClr val="dk1"/>
                </a:solidFill>
                <a:latin typeface="Century Gothic"/>
                <a:ea typeface="Century Gothic"/>
                <a:cs typeface="Century Gothic"/>
                <a:sym typeface="Century Gothic"/>
              </a:rPr>
              <a:t>Link</a:t>
            </a:r>
            <a:r>
              <a:rPr b="0" i="0" lang="en-IE" sz="1600" u="none" cap="none" strike="noStrike">
                <a:solidFill>
                  <a:schemeClr val="dk1"/>
                </a:solidFill>
                <a:latin typeface="Century Gothic"/>
                <a:ea typeface="Century Gothic"/>
                <a:cs typeface="Century Gothic"/>
                <a:sym typeface="Century Gothic"/>
              </a:rPr>
              <a:t> icon</a:t>
            </a:r>
            <a:endParaRPr b="0" i="0" sz="1600" u="none" cap="none" strike="noStrike">
              <a:solidFill>
                <a:schemeClr val="dk1"/>
              </a:solidFill>
              <a:latin typeface="Century Gothic"/>
              <a:ea typeface="Century Gothic"/>
              <a:cs typeface="Century Gothic"/>
              <a:sym typeface="Century Gothic"/>
            </a:endParaRPr>
          </a:p>
        </p:txBody>
      </p:sp>
      <p:sp>
        <p:nvSpPr>
          <p:cNvPr id="420" name="Google Shape;420;p44"/>
          <p:cNvSpPr/>
          <p:nvPr/>
        </p:nvSpPr>
        <p:spPr>
          <a:xfrm>
            <a:off x="3639312" y="3822192"/>
            <a:ext cx="408432" cy="310896"/>
          </a:xfrm>
          <a:prstGeom prst="ellipse">
            <a:avLst/>
          </a:prstGeom>
          <a:noFill/>
          <a:ln cap="flat" cmpd="sng" w="31750">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cxnSp>
        <p:nvCxnSpPr>
          <p:cNvPr id="421" name="Google Shape;421;p44"/>
          <p:cNvCxnSpPr>
            <a:stCxn id="419" idx="1"/>
          </p:cNvCxnSpPr>
          <p:nvPr/>
        </p:nvCxnSpPr>
        <p:spPr>
          <a:xfrm flipH="1">
            <a:off x="4084261" y="3941633"/>
            <a:ext cx="409500" cy="39000"/>
          </a:xfrm>
          <a:prstGeom prst="straightConnector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45"/>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Stored Views</a:t>
            </a:r>
            <a:endParaRPr/>
          </a:p>
        </p:txBody>
      </p:sp>
      <p:sp>
        <p:nvSpPr>
          <p:cNvPr id="428" name="Google Shape;428;p45"/>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29" name="Google Shape;429;p45"/>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Stored-View.jpg" id="430" name="Google Shape;430;p45"/>
          <p:cNvPicPr preferRelativeResize="0"/>
          <p:nvPr/>
        </p:nvPicPr>
        <p:blipFill rotWithShape="1">
          <a:blip r:embed="rId3">
            <a:alphaModFix/>
          </a:blip>
          <a:srcRect b="0" l="0" r="0" t="0"/>
          <a:stretch/>
        </p:blipFill>
        <p:spPr>
          <a:xfrm>
            <a:off x="457962" y="1470660"/>
            <a:ext cx="7886700" cy="4343400"/>
          </a:xfrm>
          <a:prstGeom prst="rect">
            <a:avLst/>
          </a:prstGeom>
          <a:noFill/>
          <a:ln>
            <a:noFill/>
          </a:ln>
        </p:spPr>
      </p:pic>
      <p:sp>
        <p:nvSpPr>
          <p:cNvPr id="431" name="Google Shape;431;p45"/>
          <p:cNvSpPr txBox="1"/>
          <p:nvPr/>
        </p:nvSpPr>
        <p:spPr>
          <a:xfrm>
            <a:off x="3268465" y="3219826"/>
            <a:ext cx="2614175" cy="955934"/>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After you configure the view, choose </a:t>
            </a:r>
            <a:r>
              <a:rPr b="1" i="0" lang="en-IE" sz="1600" u="none" cap="none" strike="noStrike">
                <a:solidFill>
                  <a:schemeClr val="dk1"/>
                </a:solidFill>
                <a:latin typeface="Century Gothic"/>
                <a:ea typeface="Century Gothic"/>
                <a:cs typeface="Century Gothic"/>
                <a:sym typeface="Century Gothic"/>
              </a:rPr>
              <a:t>Save As </a:t>
            </a:r>
            <a:r>
              <a:rPr b="0" i="0" lang="en-IE" sz="1600" u="none" cap="none" strike="noStrike">
                <a:solidFill>
                  <a:schemeClr val="dk1"/>
                </a:solidFill>
                <a:latin typeface="Century Gothic"/>
                <a:ea typeface="Century Gothic"/>
                <a:cs typeface="Century Gothic"/>
                <a:sym typeface="Century Gothic"/>
              </a:rPr>
              <a:t>to store the settings</a:t>
            </a:r>
            <a:endParaRPr b="0" i="0" sz="1600" u="none" cap="none" strike="noStrike">
              <a:solidFill>
                <a:schemeClr val="dk1"/>
              </a:solidFill>
              <a:latin typeface="Century Gothic"/>
              <a:ea typeface="Century Gothic"/>
              <a:cs typeface="Century Gothic"/>
              <a:sym typeface="Century Gothic"/>
            </a:endParaRPr>
          </a:p>
        </p:txBody>
      </p:sp>
      <p:cxnSp>
        <p:nvCxnSpPr>
          <p:cNvPr id="432" name="Google Shape;432;p45"/>
          <p:cNvCxnSpPr>
            <a:stCxn id="431" idx="1"/>
          </p:cNvCxnSpPr>
          <p:nvPr/>
        </p:nvCxnSpPr>
        <p:spPr>
          <a:xfrm flipH="1">
            <a:off x="2487265" y="3697793"/>
            <a:ext cx="781200" cy="179400"/>
          </a:xfrm>
          <a:prstGeom prst="straightConnector1">
            <a:avLst/>
          </a:prstGeom>
          <a:noFill/>
          <a:ln cap="flat" cmpd="sng" w="28575">
            <a:solidFill>
              <a:srgbClr val="4E4E4E"/>
            </a:solidFill>
            <a:prstDash val="solid"/>
            <a:round/>
            <a:headEnd len="sm" w="sm" type="none"/>
            <a:tailEnd len="med" w="med" type="stealth"/>
          </a:ln>
        </p:spPr>
      </p:cxnSp>
      <p:sp>
        <p:nvSpPr>
          <p:cNvPr id="433" name="Google Shape;433;p45"/>
          <p:cNvSpPr txBox="1"/>
          <p:nvPr/>
        </p:nvSpPr>
        <p:spPr>
          <a:xfrm>
            <a:off x="3061201" y="1829938"/>
            <a:ext cx="2224031" cy="60236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Pull-down menu, next to the view title</a:t>
            </a:r>
            <a:endParaRPr b="0" i="0" sz="1600" u="none" cap="none" strike="noStrike">
              <a:solidFill>
                <a:schemeClr val="dk1"/>
              </a:solidFill>
              <a:latin typeface="Century Gothic"/>
              <a:ea typeface="Century Gothic"/>
              <a:cs typeface="Century Gothic"/>
              <a:sym typeface="Century Gothic"/>
            </a:endParaRPr>
          </a:p>
        </p:txBody>
      </p:sp>
      <p:cxnSp>
        <p:nvCxnSpPr>
          <p:cNvPr id="434" name="Google Shape;434;p45"/>
          <p:cNvCxnSpPr>
            <a:stCxn id="433" idx="1"/>
          </p:cNvCxnSpPr>
          <p:nvPr/>
        </p:nvCxnSpPr>
        <p:spPr>
          <a:xfrm flipH="1">
            <a:off x="2712601" y="2131121"/>
            <a:ext cx="348600" cy="27000"/>
          </a:xfrm>
          <a:prstGeom prst="straightConnector1">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46"/>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Saving a Stored View</a:t>
            </a:r>
            <a:endParaRPr/>
          </a:p>
        </p:txBody>
      </p:sp>
      <p:sp>
        <p:nvSpPr>
          <p:cNvPr id="441" name="Google Shape;441;p46"/>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42" name="Google Shape;442;p46"/>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StoredView_SaveAs.png" id="443" name="Google Shape;443;p46"/>
          <p:cNvPicPr preferRelativeResize="0"/>
          <p:nvPr/>
        </p:nvPicPr>
        <p:blipFill rotWithShape="1">
          <a:blip r:embed="rId3">
            <a:alphaModFix/>
          </a:blip>
          <a:srcRect b="0" l="0" r="0" t="0"/>
          <a:stretch/>
        </p:blipFill>
        <p:spPr>
          <a:xfrm>
            <a:off x="578733" y="1320505"/>
            <a:ext cx="4810137" cy="4990108"/>
          </a:xfrm>
          <a:prstGeom prst="rect">
            <a:avLst/>
          </a:prstGeom>
          <a:noFill/>
          <a:ln>
            <a:noFill/>
          </a:ln>
        </p:spPr>
      </p:pic>
      <p:sp>
        <p:nvSpPr>
          <p:cNvPr id="444" name="Google Shape;444;p46"/>
          <p:cNvSpPr/>
          <p:nvPr/>
        </p:nvSpPr>
        <p:spPr>
          <a:xfrm>
            <a:off x="856527" y="3102015"/>
            <a:ext cx="1273215" cy="243069"/>
          </a:xfrm>
          <a:prstGeom prst="rect">
            <a:avLst/>
          </a:prstGeom>
          <a:noFill/>
          <a:ln cap="flat" cmpd="sng" w="28575">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0" i="0" sz="2400" u="none" cap="none" strike="noStrike">
              <a:solidFill>
                <a:srgbClr val="FFFFFF"/>
              </a:solidFill>
              <a:latin typeface="Century Gothic"/>
              <a:ea typeface="Century Gothic"/>
              <a:cs typeface="Century Gothic"/>
              <a:sym typeface="Century Gothic"/>
            </a:endParaRPr>
          </a:p>
        </p:txBody>
      </p:sp>
      <p:sp>
        <p:nvSpPr>
          <p:cNvPr id="445" name="Google Shape;445;p46"/>
          <p:cNvSpPr txBox="1"/>
          <p:nvPr/>
        </p:nvSpPr>
        <p:spPr>
          <a:xfrm>
            <a:off x="3942112" y="3138648"/>
            <a:ext cx="2224031" cy="1098457"/>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Only </a:t>
            </a:r>
            <a:r>
              <a:rPr b="1" i="0" lang="en-IE" sz="1600" u="none" cap="none" strike="noStrike">
                <a:solidFill>
                  <a:schemeClr val="dk1"/>
                </a:solidFill>
                <a:latin typeface="Century Gothic"/>
                <a:ea typeface="Century Gothic"/>
                <a:cs typeface="Century Gothic"/>
                <a:sym typeface="Century Gothic"/>
              </a:rPr>
              <a:t>Customer Admin </a:t>
            </a:r>
            <a:r>
              <a:rPr b="0" i="0" lang="en-IE" sz="1600" u="none" cap="none" strike="noStrike">
                <a:solidFill>
                  <a:schemeClr val="dk1"/>
                </a:solidFill>
                <a:latin typeface="Century Gothic"/>
                <a:ea typeface="Century Gothic"/>
                <a:cs typeface="Century Gothic"/>
                <a:sym typeface="Century Gothic"/>
              </a:rPr>
              <a:t>users have the option to save a view as </a:t>
            </a:r>
            <a:r>
              <a:rPr b="1" i="0" lang="en-IE" sz="1600" u="none" cap="none" strike="noStrike">
                <a:solidFill>
                  <a:schemeClr val="dk1"/>
                </a:solidFill>
                <a:latin typeface="Century Gothic"/>
                <a:ea typeface="Century Gothic"/>
                <a:cs typeface="Century Gothic"/>
                <a:sym typeface="Century Gothic"/>
              </a:rPr>
              <a:t>system wide</a:t>
            </a:r>
            <a:endParaRPr b="1" i="0" sz="1600" u="none" cap="none" strike="noStrike">
              <a:solidFill>
                <a:schemeClr val="dk1"/>
              </a:solidFill>
              <a:latin typeface="Century Gothic"/>
              <a:ea typeface="Century Gothic"/>
              <a:cs typeface="Century Gothic"/>
              <a:sym typeface="Century Gothic"/>
            </a:endParaRPr>
          </a:p>
        </p:txBody>
      </p:sp>
      <p:cxnSp>
        <p:nvCxnSpPr>
          <p:cNvPr id="446" name="Google Shape;446;p46"/>
          <p:cNvCxnSpPr>
            <a:stCxn id="445" idx="1"/>
          </p:cNvCxnSpPr>
          <p:nvPr/>
        </p:nvCxnSpPr>
        <p:spPr>
          <a:xfrm rot="10800000">
            <a:off x="1694812" y="3352777"/>
            <a:ext cx="2247300" cy="335100"/>
          </a:xfrm>
          <a:prstGeom prst="straightConnector1">
            <a:avLst/>
          </a:prstGeom>
          <a:noFill/>
          <a:ln cap="flat" cmpd="sng" w="28575">
            <a:solidFill>
              <a:srgbClr val="4E4E4E"/>
            </a:solidFill>
            <a:prstDash val="solid"/>
            <a:round/>
            <a:headEnd len="sm" w="sm" type="none"/>
            <a:tailEnd len="med" w="med" type="stealth"/>
          </a:ln>
        </p:spPr>
      </p:cxnSp>
      <p:sp>
        <p:nvSpPr>
          <p:cNvPr id="447" name="Google Shape;447;p46"/>
          <p:cNvSpPr/>
          <p:nvPr/>
        </p:nvSpPr>
        <p:spPr>
          <a:xfrm>
            <a:off x="850431" y="2815503"/>
            <a:ext cx="1273215" cy="243069"/>
          </a:xfrm>
          <a:prstGeom prst="rect">
            <a:avLst/>
          </a:prstGeom>
          <a:noFill/>
          <a:ln cap="flat" cmpd="sng" w="28575">
            <a:solidFill>
              <a:srgbClr val="0000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0" i="0" sz="2400" u="none" cap="none" strike="noStrike">
              <a:solidFill>
                <a:srgbClr val="FFFFFF"/>
              </a:solidFill>
              <a:latin typeface="Century Gothic"/>
              <a:ea typeface="Century Gothic"/>
              <a:cs typeface="Century Gothic"/>
              <a:sym typeface="Century Gothic"/>
            </a:endParaRPr>
          </a:p>
        </p:txBody>
      </p:sp>
      <p:sp>
        <p:nvSpPr>
          <p:cNvPr id="448" name="Google Shape;448;p46"/>
          <p:cNvSpPr txBox="1"/>
          <p:nvPr/>
        </p:nvSpPr>
        <p:spPr>
          <a:xfrm>
            <a:off x="3911632" y="1742665"/>
            <a:ext cx="2224031" cy="9030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All users can save a view for their own use</a:t>
            </a:r>
            <a:endParaRPr b="0" i="0" sz="1600" u="none" cap="none" strike="noStrike">
              <a:solidFill>
                <a:schemeClr val="dk1"/>
              </a:solidFill>
              <a:latin typeface="Century Gothic"/>
              <a:ea typeface="Century Gothic"/>
              <a:cs typeface="Century Gothic"/>
              <a:sym typeface="Century Gothic"/>
            </a:endParaRPr>
          </a:p>
        </p:txBody>
      </p:sp>
      <p:cxnSp>
        <p:nvCxnSpPr>
          <p:cNvPr id="449" name="Google Shape;449;p46"/>
          <p:cNvCxnSpPr>
            <a:stCxn id="448" idx="1"/>
          </p:cNvCxnSpPr>
          <p:nvPr/>
        </p:nvCxnSpPr>
        <p:spPr>
          <a:xfrm flipH="1">
            <a:off x="1682632" y="2194165"/>
            <a:ext cx="2229000" cy="488100"/>
          </a:xfrm>
          <a:prstGeom prst="straightConnector1">
            <a:avLst/>
          </a:prstGeom>
          <a:noFill/>
          <a:ln cap="rnd" cmpd="sng" w="19050">
            <a:solidFill>
              <a:srgbClr val="7F7F7F"/>
            </a:solidFill>
            <a:prstDash val="solid"/>
            <a:round/>
            <a:headEnd len="sm" w="sm" type="none"/>
            <a:tailEnd len="med" w="med" type="stealth"/>
          </a:ln>
        </p:spPr>
      </p:cxnSp>
      <p:sp>
        <p:nvSpPr>
          <p:cNvPr id="450" name="Google Shape;450;p46"/>
          <p:cNvSpPr txBox="1"/>
          <p:nvPr/>
        </p:nvSpPr>
        <p:spPr>
          <a:xfrm>
            <a:off x="3936016" y="4583400"/>
            <a:ext cx="2224031" cy="1098457"/>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You can choose to save the search criteria too</a:t>
            </a:r>
            <a:endParaRPr b="0" i="0" sz="1600" u="none" cap="none" strike="noStrike">
              <a:solidFill>
                <a:schemeClr val="dk1"/>
              </a:solidFill>
              <a:latin typeface="Century Gothic"/>
              <a:ea typeface="Century Gothic"/>
              <a:cs typeface="Century Gothic"/>
              <a:sym typeface="Century Gothic"/>
            </a:endParaRPr>
          </a:p>
        </p:txBody>
      </p:sp>
      <p:cxnSp>
        <p:nvCxnSpPr>
          <p:cNvPr id="451" name="Google Shape;451;p46"/>
          <p:cNvCxnSpPr>
            <a:stCxn id="450" idx="1"/>
          </p:cNvCxnSpPr>
          <p:nvPr/>
        </p:nvCxnSpPr>
        <p:spPr>
          <a:xfrm flipH="1">
            <a:off x="2755516" y="5132629"/>
            <a:ext cx="1180500" cy="158700"/>
          </a:xfrm>
          <a:prstGeom prst="straightConnector1">
            <a:avLst/>
          </a:prstGeom>
          <a:noFill/>
          <a:ln cap="rnd" cmpd="sng" w="19050">
            <a:solidFill>
              <a:srgbClr val="7F7F7F"/>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descr="Activity-Panel_2.jpg" id="457" name="Google Shape;457;p47"/>
          <p:cNvPicPr preferRelativeResize="0"/>
          <p:nvPr/>
        </p:nvPicPr>
        <p:blipFill rotWithShape="1">
          <a:blip r:embed="rId3">
            <a:alphaModFix/>
          </a:blip>
          <a:srcRect b="0" l="0" r="0" t="0"/>
          <a:stretch/>
        </p:blipFill>
        <p:spPr>
          <a:xfrm>
            <a:off x="453794" y="1915269"/>
            <a:ext cx="7808976" cy="3647874"/>
          </a:xfrm>
          <a:prstGeom prst="rect">
            <a:avLst/>
          </a:prstGeom>
          <a:noFill/>
          <a:ln>
            <a:noFill/>
          </a:ln>
        </p:spPr>
      </p:pic>
      <p:sp>
        <p:nvSpPr>
          <p:cNvPr id="458" name="Google Shape;458;p47"/>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Activity Panel</a:t>
            </a:r>
            <a:endParaRPr/>
          </a:p>
        </p:txBody>
      </p:sp>
      <p:sp>
        <p:nvSpPr>
          <p:cNvPr id="459" name="Google Shape;459;p47"/>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60" name="Google Shape;460;p47"/>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461" name="Google Shape;461;p47"/>
          <p:cNvSpPr txBox="1"/>
          <p:nvPr/>
        </p:nvSpPr>
        <p:spPr>
          <a:xfrm>
            <a:off x="5463025" y="3768466"/>
            <a:ext cx="2224031" cy="105956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Comment created for the attention of the user, </a:t>
            </a:r>
            <a:r>
              <a:rPr b="1" i="0" lang="en-IE" sz="1600" u="none" cap="none" strike="noStrike">
                <a:solidFill>
                  <a:schemeClr val="dk1"/>
                </a:solidFill>
                <a:latin typeface="Century Gothic"/>
                <a:ea typeface="Century Gothic"/>
                <a:cs typeface="Century Gothic"/>
                <a:sym typeface="Century Gothic"/>
              </a:rPr>
              <a:t>Peter Fowler</a:t>
            </a:r>
            <a:endParaRPr b="1" i="0" sz="1600" u="none" cap="none" strike="noStrike">
              <a:solidFill>
                <a:schemeClr val="dk1"/>
              </a:solidFill>
              <a:latin typeface="Century Gothic"/>
              <a:ea typeface="Century Gothic"/>
              <a:cs typeface="Century Gothic"/>
              <a:sym typeface="Century Gothic"/>
            </a:endParaRPr>
          </a:p>
        </p:txBody>
      </p:sp>
      <p:cxnSp>
        <p:nvCxnSpPr>
          <p:cNvPr id="462" name="Google Shape;462;p47"/>
          <p:cNvCxnSpPr>
            <a:stCxn id="461" idx="0"/>
          </p:cNvCxnSpPr>
          <p:nvPr/>
        </p:nvCxnSpPr>
        <p:spPr>
          <a:xfrm flipH="1" rot="10800000">
            <a:off x="6575041" y="3404566"/>
            <a:ext cx="208500" cy="363900"/>
          </a:xfrm>
          <a:prstGeom prst="straightConnector1">
            <a:avLst/>
          </a:prstGeom>
          <a:noFill/>
          <a:ln cap="flat" cmpd="sng" w="28575">
            <a:solidFill>
              <a:srgbClr val="4E4E4E"/>
            </a:solidFill>
            <a:prstDash val="solid"/>
            <a:round/>
            <a:headEnd len="sm" w="sm" type="none"/>
            <a:tailEnd len="med" w="med" type="stealth"/>
          </a:ln>
        </p:spPr>
      </p:cxnSp>
      <p:sp>
        <p:nvSpPr>
          <p:cNvPr id="463" name="Google Shape;463;p47"/>
          <p:cNvSpPr txBox="1"/>
          <p:nvPr/>
        </p:nvSpPr>
        <p:spPr>
          <a:xfrm>
            <a:off x="2993250" y="1782785"/>
            <a:ext cx="2224031" cy="1059566"/>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Comment on activity — like using social media</a:t>
            </a:r>
            <a:endParaRPr b="1" i="0" sz="1600" u="none" cap="none" strike="noStrike">
              <a:solidFill>
                <a:schemeClr val="dk1"/>
              </a:solidFill>
              <a:latin typeface="Century Gothic"/>
              <a:ea typeface="Century Gothic"/>
              <a:cs typeface="Century Gothic"/>
              <a:sym typeface="Century Gothic"/>
            </a:endParaRPr>
          </a:p>
        </p:txBody>
      </p:sp>
      <p:cxnSp>
        <p:nvCxnSpPr>
          <p:cNvPr id="464" name="Google Shape;464;p47"/>
          <p:cNvCxnSpPr>
            <a:stCxn id="463" idx="2"/>
          </p:cNvCxnSpPr>
          <p:nvPr/>
        </p:nvCxnSpPr>
        <p:spPr>
          <a:xfrm flipH="1" rot="-5400000">
            <a:off x="4684116" y="2263501"/>
            <a:ext cx="237000" cy="1394700"/>
          </a:xfrm>
          <a:prstGeom prst="bentConnector2">
            <a:avLst/>
          </a:prstGeom>
          <a:noFill/>
          <a:ln cap="flat" cmpd="sng" w="28575">
            <a:solidFill>
              <a:srgbClr val="4E4E4E"/>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48"/>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Activity Panel (Continued)</a:t>
            </a:r>
            <a:endParaRPr/>
          </a:p>
        </p:txBody>
      </p:sp>
      <p:sp>
        <p:nvSpPr>
          <p:cNvPr id="471" name="Google Shape;471;p48"/>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72" name="Google Shape;472;p48"/>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descr="Peter-Fowler.jpg" id="473" name="Google Shape;473;p48"/>
          <p:cNvPicPr preferRelativeResize="0"/>
          <p:nvPr/>
        </p:nvPicPr>
        <p:blipFill rotWithShape="1">
          <a:blip r:embed="rId3">
            <a:alphaModFix/>
          </a:blip>
          <a:srcRect b="0" l="0" r="0" t="0"/>
          <a:stretch/>
        </p:blipFill>
        <p:spPr>
          <a:xfrm>
            <a:off x="463296" y="1673734"/>
            <a:ext cx="8076438" cy="4346065"/>
          </a:xfrm>
          <a:prstGeom prst="rect">
            <a:avLst/>
          </a:prstGeom>
          <a:noFill/>
          <a:ln>
            <a:noFill/>
          </a:ln>
        </p:spPr>
      </p:pic>
      <p:sp>
        <p:nvSpPr>
          <p:cNvPr id="474" name="Google Shape;474;p48"/>
          <p:cNvSpPr txBox="1"/>
          <p:nvPr/>
        </p:nvSpPr>
        <p:spPr>
          <a:xfrm>
            <a:off x="6109201" y="2530978"/>
            <a:ext cx="2175263" cy="925454"/>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1" i="0" lang="en-IE" sz="1600" u="none" cap="none" strike="noStrike">
                <a:solidFill>
                  <a:schemeClr val="dk1"/>
                </a:solidFill>
                <a:latin typeface="Century Gothic"/>
                <a:ea typeface="Century Gothic"/>
                <a:cs typeface="Century Gothic"/>
                <a:sym typeface="Century Gothic"/>
              </a:rPr>
              <a:t>Peter Fowler </a:t>
            </a:r>
            <a:r>
              <a:rPr b="0" i="0" lang="en-IE" sz="1600" u="none" cap="none" strike="noStrike">
                <a:solidFill>
                  <a:schemeClr val="dk1"/>
                </a:solidFill>
                <a:latin typeface="Century Gothic"/>
                <a:ea typeface="Century Gothic"/>
                <a:cs typeface="Century Gothic"/>
                <a:sym typeface="Century Gothic"/>
              </a:rPr>
              <a:t>now has a new message notification</a:t>
            </a:r>
            <a:endParaRPr b="0" i="0" sz="1600" u="none" cap="none" strike="noStrike">
              <a:solidFill>
                <a:schemeClr val="dk1"/>
              </a:solidFill>
              <a:latin typeface="Century Gothic"/>
              <a:ea typeface="Century Gothic"/>
              <a:cs typeface="Century Gothic"/>
              <a:sym typeface="Century Gothic"/>
            </a:endParaRPr>
          </a:p>
        </p:txBody>
      </p:sp>
      <p:cxnSp>
        <p:nvCxnSpPr>
          <p:cNvPr id="475" name="Google Shape;475;p48"/>
          <p:cNvCxnSpPr>
            <a:stCxn id="474" idx="0"/>
          </p:cNvCxnSpPr>
          <p:nvPr/>
        </p:nvCxnSpPr>
        <p:spPr>
          <a:xfrm flipH="1" rot="10800000">
            <a:off x="7196833" y="1956778"/>
            <a:ext cx="1014600" cy="574200"/>
          </a:xfrm>
          <a:prstGeom prst="straightConnector1">
            <a:avLst/>
          </a:prstGeom>
          <a:noFill/>
          <a:ln cap="flat" cmpd="sng" w="28575">
            <a:solidFill>
              <a:srgbClr val="4E4E4E"/>
            </a:solidFill>
            <a:prstDash val="solid"/>
            <a:round/>
            <a:headEnd len="sm" w="sm" type="none"/>
            <a:tailEnd len="med" w="med" type="stealth"/>
          </a:ln>
        </p:spPr>
      </p:cxnSp>
      <p:sp>
        <p:nvSpPr>
          <p:cNvPr id="476" name="Google Shape;476;p48"/>
          <p:cNvSpPr/>
          <p:nvPr/>
        </p:nvSpPr>
        <p:spPr>
          <a:xfrm>
            <a:off x="1938528" y="4620768"/>
            <a:ext cx="3364992" cy="829056"/>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49"/>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Messages Panel </a:t>
            </a:r>
            <a:endParaRPr/>
          </a:p>
        </p:txBody>
      </p:sp>
      <p:sp>
        <p:nvSpPr>
          <p:cNvPr id="483" name="Google Shape;483;p49"/>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84" name="Google Shape;484;p49"/>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id="485" name="Google Shape;485;p49"/>
          <p:cNvPicPr preferRelativeResize="0"/>
          <p:nvPr/>
        </p:nvPicPr>
        <p:blipFill rotWithShape="1">
          <a:blip r:embed="rId3">
            <a:alphaModFix/>
          </a:blip>
          <a:srcRect b="0" l="0" r="0" t="0"/>
          <a:stretch/>
        </p:blipFill>
        <p:spPr>
          <a:xfrm>
            <a:off x="573088" y="1586050"/>
            <a:ext cx="8466624" cy="2797425"/>
          </a:xfrm>
          <a:prstGeom prst="rect">
            <a:avLst/>
          </a:prstGeom>
          <a:noFill/>
          <a:ln>
            <a:noFill/>
          </a:ln>
        </p:spPr>
      </p:pic>
      <p:sp>
        <p:nvSpPr>
          <p:cNvPr id="486" name="Google Shape;486;p49"/>
          <p:cNvSpPr txBox="1"/>
          <p:nvPr/>
        </p:nvSpPr>
        <p:spPr>
          <a:xfrm>
            <a:off x="235575" y="4147600"/>
            <a:ext cx="2377200" cy="16629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A supplier admin enters a new DUNS number and sets it as the default. The record has </a:t>
            </a:r>
            <a:r>
              <a:rPr b="1" i="0" lang="en-IE" sz="1600" u="none" cap="none" strike="noStrike">
                <a:solidFill>
                  <a:schemeClr val="dk1"/>
                </a:solidFill>
                <a:latin typeface="Century Gothic"/>
                <a:ea typeface="Century Gothic"/>
                <a:cs typeface="Century Gothic"/>
                <a:sym typeface="Century Gothic"/>
              </a:rPr>
              <a:t>not </a:t>
            </a:r>
            <a:r>
              <a:rPr b="0" i="0" lang="en-IE" sz="1600" u="none" cap="none" strike="noStrike">
                <a:solidFill>
                  <a:schemeClr val="dk1"/>
                </a:solidFill>
                <a:latin typeface="Century Gothic"/>
                <a:ea typeface="Century Gothic"/>
                <a:cs typeface="Century Gothic"/>
                <a:sym typeface="Century Gothic"/>
              </a:rPr>
              <a:t>been saved yet.</a:t>
            </a:r>
            <a:endParaRPr b="1" i="0" sz="1600" u="none" cap="none" strike="noStrike">
              <a:solidFill>
                <a:schemeClr val="dk1"/>
              </a:solidFill>
              <a:latin typeface="Century Gothic"/>
              <a:ea typeface="Century Gothic"/>
              <a:cs typeface="Century Gothic"/>
              <a:sym typeface="Century Gothic"/>
            </a:endParaRPr>
          </a:p>
        </p:txBody>
      </p:sp>
      <p:cxnSp>
        <p:nvCxnSpPr>
          <p:cNvPr id="487" name="Google Shape;487;p49"/>
          <p:cNvCxnSpPr>
            <a:stCxn id="486" idx="0"/>
          </p:cNvCxnSpPr>
          <p:nvPr/>
        </p:nvCxnSpPr>
        <p:spPr>
          <a:xfrm flipH="1" rot="10800000">
            <a:off x="1424175" y="3782200"/>
            <a:ext cx="999300" cy="365400"/>
          </a:xfrm>
          <a:prstGeom prst="straightConnector1">
            <a:avLst/>
          </a:prstGeom>
          <a:noFill/>
          <a:ln cap="flat" cmpd="sng" w="19050">
            <a:solidFill>
              <a:schemeClr val="dk2"/>
            </a:solidFill>
            <a:prstDash val="solid"/>
            <a:round/>
            <a:headEnd len="sm" w="sm" type="none"/>
            <a:tailEnd len="med" w="med" type="triangle"/>
          </a:ln>
        </p:spPr>
      </p:cxnSp>
      <p:sp>
        <p:nvSpPr>
          <p:cNvPr id="488" name="Google Shape;488;p49"/>
          <p:cNvSpPr txBox="1"/>
          <p:nvPr/>
        </p:nvSpPr>
        <p:spPr>
          <a:xfrm>
            <a:off x="5899425" y="4383475"/>
            <a:ext cx="2584500" cy="16629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Information and warning messages are displayed in a </a:t>
            </a:r>
            <a:r>
              <a:rPr b="1" i="0" lang="en-IE" sz="1600" u="none" cap="none" strike="noStrike">
                <a:solidFill>
                  <a:schemeClr val="dk1"/>
                </a:solidFill>
                <a:latin typeface="Century Gothic"/>
                <a:ea typeface="Century Gothic"/>
                <a:cs typeface="Century Gothic"/>
                <a:sym typeface="Century Gothic"/>
              </a:rPr>
              <a:t>Messages</a:t>
            </a:r>
            <a:r>
              <a:rPr b="0" i="0" lang="en-IE" sz="1600" u="none" cap="none" strike="noStrike">
                <a:solidFill>
                  <a:schemeClr val="dk1"/>
                </a:solidFill>
                <a:latin typeface="Century Gothic"/>
                <a:ea typeface="Century Gothic"/>
                <a:cs typeface="Century Gothic"/>
                <a:sym typeface="Century Gothic"/>
              </a:rPr>
              <a:t> panel, accessed using the </a:t>
            </a:r>
            <a:r>
              <a:rPr b="1" i="0" lang="en-IE" sz="1600" u="none" cap="none" strike="noStrike">
                <a:solidFill>
                  <a:schemeClr val="dk1"/>
                </a:solidFill>
                <a:latin typeface="Century Gothic"/>
                <a:ea typeface="Century Gothic"/>
                <a:cs typeface="Century Gothic"/>
                <a:sym typeface="Century Gothic"/>
              </a:rPr>
              <a:t>Envelope </a:t>
            </a:r>
            <a:r>
              <a:rPr b="0" i="0" lang="en-IE" sz="1600" u="none" cap="none" strike="noStrike">
                <a:solidFill>
                  <a:schemeClr val="dk1"/>
                </a:solidFill>
                <a:latin typeface="Century Gothic"/>
                <a:ea typeface="Century Gothic"/>
                <a:cs typeface="Century Gothic"/>
                <a:sym typeface="Century Gothic"/>
              </a:rPr>
              <a:t>icon.</a:t>
            </a:r>
            <a:endParaRPr b="1" i="0" sz="1600" u="none" cap="none" strike="noStrike">
              <a:solidFill>
                <a:schemeClr val="dk1"/>
              </a:solidFill>
              <a:latin typeface="Century Gothic"/>
              <a:ea typeface="Century Gothic"/>
              <a:cs typeface="Century Gothic"/>
              <a:sym typeface="Century Gothic"/>
            </a:endParaRPr>
          </a:p>
        </p:txBody>
      </p:sp>
      <p:cxnSp>
        <p:nvCxnSpPr>
          <p:cNvPr id="489" name="Google Shape;489;p49"/>
          <p:cNvCxnSpPr>
            <a:stCxn id="488" idx="0"/>
          </p:cNvCxnSpPr>
          <p:nvPr/>
        </p:nvCxnSpPr>
        <p:spPr>
          <a:xfrm flipH="1" rot="10800000">
            <a:off x="7191675" y="3524275"/>
            <a:ext cx="1419600" cy="859200"/>
          </a:xfrm>
          <a:prstGeom prst="straightConnector1">
            <a:avLst/>
          </a:prstGeom>
          <a:noFill/>
          <a:ln cap="flat" cmpd="sng" w="19050">
            <a:solidFill>
              <a:schemeClr val="dk2"/>
            </a:solidFill>
            <a:prstDash val="solid"/>
            <a:round/>
            <a:headEnd len="sm" w="sm" type="none"/>
            <a:tailEnd len="med" w="med" type="triangle"/>
          </a:ln>
        </p:spPr>
      </p:cxnSp>
      <p:sp>
        <p:nvSpPr>
          <p:cNvPr id="490" name="Google Shape;490;p49"/>
          <p:cNvSpPr/>
          <p:nvPr/>
        </p:nvSpPr>
        <p:spPr>
          <a:xfrm>
            <a:off x="8611275" y="3282900"/>
            <a:ext cx="480000" cy="292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50"/>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Messages Panel (Continued)</a:t>
            </a:r>
            <a:endParaRPr/>
          </a:p>
        </p:txBody>
      </p:sp>
      <p:sp>
        <p:nvSpPr>
          <p:cNvPr id="497" name="Google Shape;497;p50"/>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498" name="Google Shape;498;p50"/>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id="499" name="Google Shape;499;p50"/>
          <p:cNvPicPr preferRelativeResize="0"/>
          <p:nvPr/>
        </p:nvPicPr>
        <p:blipFill rotWithShape="1">
          <a:blip r:embed="rId3">
            <a:alphaModFix/>
          </a:blip>
          <a:srcRect b="0" l="0" r="0" t="0"/>
          <a:stretch/>
        </p:blipFill>
        <p:spPr>
          <a:xfrm>
            <a:off x="152400" y="1708276"/>
            <a:ext cx="8839200" cy="3082460"/>
          </a:xfrm>
          <a:prstGeom prst="rect">
            <a:avLst/>
          </a:prstGeom>
          <a:noFill/>
          <a:ln>
            <a:noFill/>
          </a:ln>
        </p:spPr>
      </p:pic>
      <p:sp>
        <p:nvSpPr>
          <p:cNvPr id="500" name="Google Shape;500;p50"/>
          <p:cNvSpPr txBox="1"/>
          <p:nvPr/>
        </p:nvSpPr>
        <p:spPr>
          <a:xfrm>
            <a:off x="6309600" y="3992900"/>
            <a:ext cx="2377200" cy="14910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The supplier admin saves the new DUNS number, which generates a message.</a:t>
            </a:r>
            <a:endParaRPr b="1" i="0" sz="1600" u="none" cap="none" strike="noStrike">
              <a:solidFill>
                <a:schemeClr val="dk1"/>
              </a:solidFill>
              <a:latin typeface="Century Gothic"/>
              <a:ea typeface="Century Gothic"/>
              <a:cs typeface="Century Gothic"/>
              <a:sym typeface="Century Gothic"/>
            </a:endParaRPr>
          </a:p>
        </p:txBody>
      </p:sp>
      <p:cxnSp>
        <p:nvCxnSpPr>
          <p:cNvPr id="501" name="Google Shape;501;p50"/>
          <p:cNvCxnSpPr>
            <a:stCxn id="500" idx="0"/>
          </p:cNvCxnSpPr>
          <p:nvPr/>
        </p:nvCxnSpPr>
        <p:spPr>
          <a:xfrm flipH="1" rot="10800000">
            <a:off x="7498200" y="3067400"/>
            <a:ext cx="82500" cy="925500"/>
          </a:xfrm>
          <a:prstGeom prst="straightConnector1">
            <a:avLst/>
          </a:prstGeom>
          <a:noFill/>
          <a:ln cap="flat" cmpd="sng" w="19050">
            <a:solidFill>
              <a:schemeClr val="dk2"/>
            </a:solidFill>
            <a:prstDash val="solid"/>
            <a:round/>
            <a:headEnd len="sm" w="sm" type="none"/>
            <a:tailEnd len="med" w="med" type="triangle"/>
          </a:ln>
        </p:spPr>
      </p:cxnSp>
    </p:spTree>
  </p:cSld>
  <p:clrMapOvr>
    <a:masterClrMapping/>
  </p:clrMapOvr>
  <mc:AlternateContent>
    <mc:Choice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51"/>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Messages Panel (Continued)</a:t>
            </a:r>
            <a:endParaRPr/>
          </a:p>
        </p:txBody>
      </p:sp>
      <p:sp>
        <p:nvSpPr>
          <p:cNvPr id="508" name="Google Shape;508;p51"/>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509" name="Google Shape;509;p51"/>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pic>
        <p:nvPicPr>
          <p:cNvPr id="510" name="Google Shape;510;p51"/>
          <p:cNvPicPr preferRelativeResize="0"/>
          <p:nvPr/>
        </p:nvPicPr>
        <p:blipFill rotWithShape="1">
          <a:blip r:embed="rId3">
            <a:alphaModFix/>
          </a:blip>
          <a:srcRect b="0" l="0" r="0" t="0"/>
          <a:stretch/>
        </p:blipFill>
        <p:spPr>
          <a:xfrm>
            <a:off x="1527450" y="1467749"/>
            <a:ext cx="3400425" cy="4724400"/>
          </a:xfrm>
          <a:prstGeom prst="rect">
            <a:avLst/>
          </a:prstGeom>
          <a:noFill/>
          <a:ln>
            <a:noFill/>
          </a:ln>
        </p:spPr>
      </p:pic>
      <p:sp>
        <p:nvSpPr>
          <p:cNvPr id="511" name="Google Shape;511;p51"/>
          <p:cNvSpPr txBox="1"/>
          <p:nvPr/>
        </p:nvSpPr>
        <p:spPr>
          <a:xfrm>
            <a:off x="5538475" y="4440575"/>
            <a:ext cx="2133600" cy="10260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Click </a:t>
            </a:r>
            <a:r>
              <a:rPr b="1" i="0" lang="en-IE" sz="1600" u="none" cap="none" strike="noStrike">
                <a:solidFill>
                  <a:schemeClr val="dk1"/>
                </a:solidFill>
                <a:latin typeface="Century Gothic"/>
                <a:ea typeface="Century Gothic"/>
                <a:cs typeface="Century Gothic"/>
                <a:sym typeface="Century Gothic"/>
              </a:rPr>
              <a:t>Clear All</a:t>
            </a:r>
            <a:r>
              <a:rPr b="0" i="0" lang="en-IE" sz="1600" u="none" cap="none" strike="noStrike">
                <a:solidFill>
                  <a:schemeClr val="dk1"/>
                </a:solidFill>
                <a:latin typeface="Century Gothic"/>
                <a:ea typeface="Century Gothic"/>
                <a:cs typeface="Century Gothic"/>
                <a:sym typeface="Century Gothic"/>
              </a:rPr>
              <a:t> to clear the </a:t>
            </a:r>
            <a:r>
              <a:rPr b="1" i="0" lang="en-IE" sz="1600" u="none" cap="none" strike="noStrike">
                <a:solidFill>
                  <a:schemeClr val="dk1"/>
                </a:solidFill>
                <a:latin typeface="Century Gothic"/>
                <a:ea typeface="Century Gothic"/>
                <a:cs typeface="Century Gothic"/>
                <a:sym typeface="Century Gothic"/>
              </a:rPr>
              <a:t>Messages</a:t>
            </a:r>
            <a:r>
              <a:rPr b="0" i="0" lang="en-IE" sz="1600" u="none" cap="none" strike="noStrike">
                <a:solidFill>
                  <a:schemeClr val="dk1"/>
                </a:solidFill>
                <a:latin typeface="Century Gothic"/>
                <a:ea typeface="Century Gothic"/>
                <a:cs typeface="Century Gothic"/>
                <a:sym typeface="Century Gothic"/>
              </a:rPr>
              <a:t> panel</a:t>
            </a:r>
            <a:endParaRPr b="1" i="0" sz="1600" u="none" cap="none" strike="noStrike">
              <a:solidFill>
                <a:schemeClr val="dk1"/>
              </a:solidFill>
              <a:latin typeface="Century Gothic"/>
              <a:ea typeface="Century Gothic"/>
              <a:cs typeface="Century Gothic"/>
              <a:sym typeface="Century Gothic"/>
            </a:endParaRPr>
          </a:p>
        </p:txBody>
      </p:sp>
      <p:cxnSp>
        <p:nvCxnSpPr>
          <p:cNvPr id="512" name="Google Shape;512;p51"/>
          <p:cNvCxnSpPr>
            <a:stCxn id="511" idx="1"/>
          </p:cNvCxnSpPr>
          <p:nvPr/>
        </p:nvCxnSpPr>
        <p:spPr>
          <a:xfrm flipH="1">
            <a:off x="4434475" y="4953575"/>
            <a:ext cx="1104000" cy="873900"/>
          </a:xfrm>
          <a:prstGeom prst="straightConnector1">
            <a:avLst/>
          </a:prstGeom>
          <a:noFill/>
          <a:ln cap="flat" cmpd="sng" w="19050">
            <a:solidFill>
              <a:schemeClr val="dk2"/>
            </a:solidFill>
            <a:prstDash val="solid"/>
            <a:round/>
            <a:headEnd len="sm" w="sm" type="none"/>
            <a:tailEnd len="med" w="med" type="triangle"/>
          </a:ln>
        </p:spPr>
      </p:cxn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161" name="Google Shape;161;p25"/>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SzPts val="2800"/>
              <a:buChar char="•"/>
            </a:pPr>
            <a:r>
              <a:rPr lang="en-IE"/>
              <a:t>Purchase Orders</a:t>
            </a:r>
            <a:endParaRPr/>
          </a:p>
          <a:p>
            <a:pPr indent="-342900" lvl="0" marL="342900" rtl="0" algn="l">
              <a:lnSpc>
                <a:spcPct val="90000"/>
              </a:lnSpc>
              <a:spcBef>
                <a:spcPts val="560"/>
              </a:spcBef>
              <a:spcAft>
                <a:spcPts val="0"/>
              </a:spcAft>
              <a:buSzPts val="2800"/>
              <a:buChar char="•"/>
            </a:pPr>
            <a:r>
              <a:rPr lang="en-IE"/>
              <a:t>Supplier Schedules</a:t>
            </a:r>
            <a:endParaRPr/>
          </a:p>
          <a:p>
            <a:pPr indent="-342900" lvl="0" marL="342900" rtl="0" algn="l">
              <a:lnSpc>
                <a:spcPct val="90000"/>
              </a:lnSpc>
              <a:spcBef>
                <a:spcPts val="560"/>
              </a:spcBef>
              <a:spcAft>
                <a:spcPts val="0"/>
              </a:spcAft>
              <a:buSzPts val="2800"/>
              <a:buChar char="•"/>
            </a:pPr>
            <a:r>
              <a:rPr lang="en-IE"/>
              <a:t>ASNs</a:t>
            </a:r>
            <a:endParaRPr/>
          </a:p>
          <a:p>
            <a:pPr indent="-285750" lvl="1" marL="742950" rtl="0" algn="l">
              <a:lnSpc>
                <a:spcPct val="90000"/>
              </a:lnSpc>
              <a:spcBef>
                <a:spcPts val="480"/>
              </a:spcBef>
              <a:spcAft>
                <a:spcPts val="0"/>
              </a:spcAft>
              <a:buSzPts val="2400"/>
              <a:buChar char="-"/>
            </a:pPr>
            <a:r>
              <a:rPr lang="en-IE"/>
              <a:t>Label Printing</a:t>
            </a:r>
            <a:endParaRPr/>
          </a:p>
          <a:p>
            <a:pPr indent="-342900" lvl="0" marL="342900" rtl="0" algn="l">
              <a:lnSpc>
                <a:spcPct val="90000"/>
              </a:lnSpc>
              <a:spcBef>
                <a:spcPts val="560"/>
              </a:spcBef>
              <a:spcAft>
                <a:spcPts val="0"/>
              </a:spcAft>
              <a:buSzPts val="2800"/>
              <a:buChar char="•"/>
            </a:pPr>
            <a:r>
              <a:rPr lang="en-IE"/>
              <a:t>Receipts</a:t>
            </a:r>
            <a:endParaRPr/>
          </a:p>
          <a:p>
            <a:pPr indent="-342900" lvl="0" marL="342900" rtl="0" algn="l">
              <a:lnSpc>
                <a:spcPct val="90000"/>
              </a:lnSpc>
              <a:spcBef>
                <a:spcPts val="560"/>
              </a:spcBef>
              <a:spcAft>
                <a:spcPts val="0"/>
              </a:spcAft>
              <a:buSzPts val="2800"/>
              <a:buChar char="•"/>
            </a:pPr>
            <a:r>
              <a:rPr lang="en-IE"/>
              <a:t>Invoices</a:t>
            </a:r>
            <a:endParaRPr/>
          </a:p>
          <a:p>
            <a:pPr indent="-342900" lvl="0" marL="342900" rtl="0" algn="l">
              <a:lnSpc>
                <a:spcPct val="90000"/>
              </a:lnSpc>
              <a:spcBef>
                <a:spcPts val="560"/>
              </a:spcBef>
              <a:spcAft>
                <a:spcPts val="0"/>
              </a:spcAft>
              <a:buSzPts val="2800"/>
              <a:buChar char="•"/>
            </a:pPr>
            <a:r>
              <a:rPr lang="en-IE"/>
              <a:t>Kanban</a:t>
            </a:r>
            <a:endParaRPr/>
          </a:p>
          <a:p>
            <a:pPr indent="-342900" lvl="0" marL="342900" rtl="0" algn="l">
              <a:lnSpc>
                <a:spcPct val="90000"/>
              </a:lnSpc>
              <a:spcBef>
                <a:spcPts val="560"/>
              </a:spcBef>
              <a:spcAft>
                <a:spcPts val="0"/>
              </a:spcAft>
              <a:buSzPts val="2800"/>
              <a:buChar char="•"/>
            </a:pPr>
            <a:r>
              <a:rPr lang="en-IE"/>
              <a:t>Min/Max</a:t>
            </a:r>
            <a:endParaRPr/>
          </a:p>
          <a:p>
            <a:pPr indent="-342900" lvl="0" marL="342900" rtl="0" algn="l">
              <a:lnSpc>
                <a:spcPct val="90000"/>
              </a:lnSpc>
              <a:spcBef>
                <a:spcPts val="560"/>
              </a:spcBef>
              <a:spcAft>
                <a:spcPts val="0"/>
              </a:spcAft>
              <a:buSzPts val="2800"/>
              <a:buChar char="•"/>
            </a:pPr>
            <a:r>
              <a:rPr lang="en-IE"/>
              <a:t>User-Defined Fields (UDFs), read only</a:t>
            </a:r>
            <a:endParaRPr/>
          </a:p>
          <a:p>
            <a:pPr indent="-342900" lvl="0" marL="342900" rtl="0" algn="l">
              <a:lnSpc>
                <a:spcPct val="90000"/>
              </a:lnSpc>
              <a:spcBef>
                <a:spcPts val="560"/>
              </a:spcBef>
              <a:spcAft>
                <a:spcPts val="0"/>
              </a:spcAft>
              <a:buSzPts val="2800"/>
              <a:buChar char="•"/>
            </a:pPr>
            <a:r>
              <a:rPr lang="en-IE"/>
              <a:t>Consolidated Accounts</a:t>
            </a:r>
            <a:endParaRPr/>
          </a:p>
          <a:p>
            <a:pPr indent="-165100" lvl="0" marL="342900" rtl="0" algn="l">
              <a:lnSpc>
                <a:spcPct val="90000"/>
              </a:lnSpc>
              <a:spcBef>
                <a:spcPts val="560"/>
              </a:spcBef>
              <a:spcAft>
                <a:spcPts val="0"/>
              </a:spcAft>
              <a:buSzPts val="2800"/>
              <a:buNone/>
            </a:pPr>
            <a:r>
              <a:t/>
            </a:r>
            <a:endParaRPr/>
          </a:p>
        </p:txBody>
      </p:sp>
      <p:sp>
        <p:nvSpPr>
          <p:cNvPr id="162" name="Google Shape;162;p25"/>
          <p:cNvSpPr txBox="1"/>
          <p:nvPr>
            <p:ph idx="2"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163" name="Google Shape;163;p25"/>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3200"/>
              <a:buFont typeface="Century Gothic"/>
              <a:buNone/>
            </a:pPr>
            <a:r>
              <a:rPr lang="en-IE"/>
              <a:t>Current Features Available in SP Web UI</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52"/>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169" name="Google Shape;169;p26"/>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SzPts val="2800"/>
              <a:buNone/>
            </a:pPr>
            <a:r>
              <a:rPr b="1" i="1" lang="en-IE" u="sng">
                <a:solidFill>
                  <a:srgbClr val="1155CC"/>
                </a:solidFill>
              </a:rPr>
              <a:t>Important</a:t>
            </a:r>
            <a:endParaRPr/>
          </a:p>
          <a:p>
            <a:pPr indent="-381000" lvl="0" marL="457200" rtl="0" algn="l">
              <a:lnSpc>
                <a:spcPct val="95000"/>
              </a:lnSpc>
              <a:spcBef>
                <a:spcPts val="560"/>
              </a:spcBef>
              <a:spcAft>
                <a:spcPts val="0"/>
              </a:spcAft>
              <a:buClr>
                <a:srgbClr val="000000"/>
              </a:buClr>
              <a:buSzPts val="2400"/>
              <a:buChar char="•"/>
            </a:pPr>
            <a:r>
              <a:rPr lang="en-IE">
                <a:solidFill>
                  <a:srgbClr val="000000"/>
                </a:solidFill>
              </a:rPr>
              <a:t>The QAD SP UI is only supported on current versions of the Chrome and Safari web browsers. </a:t>
            </a:r>
            <a:endParaRPr/>
          </a:p>
          <a:p>
            <a:pPr indent="-381000" lvl="0" marL="457200" rtl="0" algn="l">
              <a:lnSpc>
                <a:spcPct val="95000"/>
              </a:lnSpc>
              <a:spcBef>
                <a:spcPts val="1000"/>
              </a:spcBef>
              <a:spcAft>
                <a:spcPts val="0"/>
              </a:spcAft>
              <a:buClr>
                <a:srgbClr val="000000"/>
              </a:buClr>
              <a:buSzPts val="2400"/>
              <a:buChar char="•"/>
            </a:pPr>
            <a:r>
              <a:rPr lang="en-IE">
                <a:solidFill>
                  <a:srgbClr val="000000"/>
                </a:solidFill>
              </a:rPr>
              <a:t>Although you can use other web browsers, you may experience differing levels of performance and user experience.</a:t>
            </a:r>
            <a:endParaRPr/>
          </a:p>
          <a:p>
            <a:pPr indent="-109538" lvl="0" marL="287338" rtl="0" algn="l">
              <a:lnSpc>
                <a:spcPct val="95000"/>
              </a:lnSpc>
              <a:spcBef>
                <a:spcPts val="0"/>
              </a:spcBef>
              <a:spcAft>
                <a:spcPts val="0"/>
              </a:spcAft>
              <a:buSzPts val="2800"/>
              <a:buNone/>
            </a:pPr>
            <a:r>
              <a:t/>
            </a:r>
            <a:endParaRPr/>
          </a:p>
        </p:txBody>
      </p:sp>
      <p:sp>
        <p:nvSpPr>
          <p:cNvPr id="170" name="Google Shape;170;p26"/>
          <p:cNvSpPr txBox="1"/>
          <p:nvPr>
            <p:ph idx="2"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171" name="Google Shape;171;p26"/>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3200"/>
              <a:buFont typeface="Century Gothic"/>
              <a:buNone/>
            </a:pPr>
            <a:r>
              <a:rPr lang="en-IE"/>
              <a:t>Browser Support</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178" name="Google Shape;178;p27"/>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342900" lvl="0" marL="342900" rtl="0" algn="l">
              <a:lnSpc>
                <a:spcPct val="95000"/>
              </a:lnSpc>
              <a:spcBef>
                <a:spcPts val="0"/>
              </a:spcBef>
              <a:spcAft>
                <a:spcPts val="0"/>
              </a:spcAft>
              <a:buSzPts val="2800"/>
              <a:buChar char="•"/>
            </a:pPr>
            <a:r>
              <a:rPr lang="en-IE"/>
              <a:t>First page you see after login is your home page</a:t>
            </a:r>
            <a:endParaRPr/>
          </a:p>
          <a:p>
            <a:pPr indent="-342900" lvl="0" marL="342900" rtl="0" algn="l">
              <a:lnSpc>
                <a:spcPct val="95000"/>
              </a:lnSpc>
              <a:spcBef>
                <a:spcPts val="560"/>
              </a:spcBef>
              <a:spcAft>
                <a:spcPts val="0"/>
              </a:spcAft>
              <a:buSzPts val="2800"/>
              <a:buChar char="•"/>
            </a:pPr>
            <a:r>
              <a:rPr lang="en-IE"/>
              <a:t>To set a page as your home page, choose </a:t>
            </a:r>
            <a:r>
              <a:rPr b="1" lang="en-IE"/>
              <a:t>Set Current as Home </a:t>
            </a:r>
            <a:r>
              <a:rPr lang="en-IE"/>
              <a:t>from the user options drop-down</a:t>
            </a:r>
            <a:endParaRPr/>
          </a:p>
          <a:p>
            <a:pPr indent="-109538" lvl="0" marL="287338" rtl="0" algn="l">
              <a:lnSpc>
                <a:spcPct val="95000"/>
              </a:lnSpc>
              <a:spcBef>
                <a:spcPts val="0"/>
              </a:spcBef>
              <a:spcAft>
                <a:spcPts val="0"/>
              </a:spcAft>
              <a:buSzPts val="2800"/>
              <a:buNone/>
            </a:pPr>
            <a:r>
              <a:t/>
            </a:r>
            <a:endParaRPr/>
          </a:p>
        </p:txBody>
      </p:sp>
      <p:sp>
        <p:nvSpPr>
          <p:cNvPr id="179" name="Google Shape;179;p27"/>
          <p:cNvSpPr txBox="1"/>
          <p:nvPr>
            <p:ph idx="2"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180" name="Google Shape;180;p27"/>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3200"/>
              <a:buFont typeface="Century Gothic"/>
              <a:buNone/>
            </a:pPr>
            <a:r>
              <a:rPr lang="en-IE"/>
              <a:t>Setting Your Home Page</a:t>
            </a:r>
            <a:endParaRPr/>
          </a:p>
        </p:txBody>
      </p:sp>
      <p:pic>
        <p:nvPicPr>
          <p:cNvPr descr="Set_Home_Page.jpg" id="181" name="Google Shape;181;p27"/>
          <p:cNvPicPr preferRelativeResize="0"/>
          <p:nvPr/>
        </p:nvPicPr>
        <p:blipFill rotWithShape="1">
          <a:blip r:embed="rId3">
            <a:alphaModFix/>
          </a:blip>
          <a:srcRect b="0" l="0" r="0" t="0"/>
          <a:stretch/>
        </p:blipFill>
        <p:spPr>
          <a:xfrm>
            <a:off x="723485" y="3687327"/>
            <a:ext cx="4562870" cy="2281435"/>
          </a:xfrm>
          <a:prstGeom prst="rect">
            <a:avLst/>
          </a:prstGeom>
          <a:noFill/>
          <a:ln>
            <a:noFill/>
          </a:ln>
        </p:spPr>
      </p:pic>
      <p:sp>
        <p:nvSpPr>
          <p:cNvPr id="182" name="Google Shape;182;p27"/>
          <p:cNvSpPr/>
          <p:nvPr/>
        </p:nvSpPr>
        <p:spPr>
          <a:xfrm>
            <a:off x="3400877" y="4782311"/>
            <a:ext cx="1745672" cy="332509"/>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189" name="Google Shape;189;p28"/>
          <p:cNvSpPr txBox="1"/>
          <p:nvPr>
            <p:ph idx="1" type="body"/>
          </p:nvPr>
        </p:nvSpPr>
        <p:spPr>
          <a:xfrm>
            <a:off x="419100" y="1562100"/>
            <a:ext cx="11353800" cy="4779532"/>
          </a:xfrm>
          <a:prstGeom prst="rect">
            <a:avLst/>
          </a:prstGeom>
          <a:noFill/>
          <a:ln>
            <a:noFill/>
          </a:ln>
        </p:spPr>
        <p:txBody>
          <a:bodyPr anchorCtr="0" anchor="t" bIns="0" lIns="0" spcFirstLastPara="1" rIns="0" wrap="square" tIns="0">
            <a:noAutofit/>
          </a:bodyPr>
          <a:lstStyle/>
          <a:p>
            <a:pPr indent="-342900" lvl="0" marL="342900" rtl="0" algn="l">
              <a:lnSpc>
                <a:spcPct val="95000"/>
              </a:lnSpc>
              <a:spcBef>
                <a:spcPts val="0"/>
              </a:spcBef>
              <a:spcAft>
                <a:spcPts val="0"/>
              </a:spcAft>
              <a:buSzPts val="2800"/>
              <a:buChar char="•"/>
            </a:pPr>
            <a:r>
              <a:rPr lang="en-IE"/>
              <a:t>The SP menu bar starts with the QAD icon, located in the upper left</a:t>
            </a:r>
            <a:endParaRPr/>
          </a:p>
          <a:p>
            <a:pPr indent="-342900" lvl="0" marL="342900" rtl="0" algn="l">
              <a:lnSpc>
                <a:spcPct val="95000"/>
              </a:lnSpc>
              <a:spcBef>
                <a:spcPts val="560"/>
              </a:spcBef>
              <a:spcAft>
                <a:spcPts val="0"/>
              </a:spcAft>
              <a:buSzPts val="2800"/>
              <a:buChar char="•"/>
            </a:pPr>
            <a:r>
              <a:rPr lang="en-IE"/>
              <a:t>Click the QAD icon to go to your home page</a:t>
            </a:r>
            <a:endParaRPr/>
          </a:p>
          <a:p>
            <a:pPr indent="-109538" lvl="0" marL="287338" rtl="0" algn="l">
              <a:lnSpc>
                <a:spcPct val="95000"/>
              </a:lnSpc>
              <a:spcBef>
                <a:spcPts val="0"/>
              </a:spcBef>
              <a:spcAft>
                <a:spcPts val="0"/>
              </a:spcAft>
              <a:buSzPts val="2800"/>
              <a:buNone/>
            </a:pPr>
            <a:r>
              <a:t/>
            </a:r>
            <a:endParaRPr/>
          </a:p>
        </p:txBody>
      </p:sp>
      <p:sp>
        <p:nvSpPr>
          <p:cNvPr id="190" name="Google Shape;190;p28"/>
          <p:cNvSpPr txBox="1"/>
          <p:nvPr>
            <p:ph idx="2"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191" name="Google Shape;191;p28"/>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0000"/>
              </a:buClr>
              <a:buSzPts val="3200"/>
              <a:buFont typeface="Century Gothic"/>
              <a:buNone/>
            </a:pPr>
            <a:r>
              <a:rPr lang="en-IE"/>
              <a:t>Menu Bar</a:t>
            </a:r>
            <a:endParaRPr/>
          </a:p>
        </p:txBody>
      </p:sp>
      <p:pic>
        <p:nvPicPr>
          <p:cNvPr descr="SP-Menu.jpg" id="192" name="Google Shape;192;p28"/>
          <p:cNvPicPr preferRelativeResize="0"/>
          <p:nvPr/>
        </p:nvPicPr>
        <p:blipFill rotWithShape="1">
          <a:blip r:embed="rId3">
            <a:alphaModFix/>
          </a:blip>
          <a:srcRect b="0" l="0" r="0" t="0"/>
          <a:stretch/>
        </p:blipFill>
        <p:spPr>
          <a:xfrm>
            <a:off x="666680" y="3424195"/>
            <a:ext cx="8645236" cy="319497"/>
          </a:xfrm>
          <a:prstGeom prst="rect">
            <a:avLst/>
          </a:prstGeom>
          <a:noFill/>
          <a:ln>
            <a:noFill/>
          </a:ln>
        </p:spPr>
      </p:pic>
      <p:sp>
        <p:nvSpPr>
          <p:cNvPr id="193" name="Google Shape;193;p28"/>
          <p:cNvSpPr/>
          <p:nvPr/>
        </p:nvSpPr>
        <p:spPr>
          <a:xfrm>
            <a:off x="644008" y="3365020"/>
            <a:ext cx="710361" cy="377851"/>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Roles_and Facorites.jpg" id="199" name="Google Shape;199;p29"/>
          <p:cNvPicPr preferRelativeResize="0"/>
          <p:nvPr/>
        </p:nvPicPr>
        <p:blipFill rotWithShape="1">
          <a:blip r:embed="rId3">
            <a:alphaModFix/>
          </a:blip>
          <a:srcRect b="0" l="0" r="0" t="0"/>
          <a:stretch/>
        </p:blipFill>
        <p:spPr>
          <a:xfrm>
            <a:off x="3896309" y="1502794"/>
            <a:ext cx="4867275" cy="2343150"/>
          </a:xfrm>
          <a:prstGeom prst="rect">
            <a:avLst/>
          </a:prstGeom>
          <a:noFill/>
          <a:ln>
            <a:noFill/>
          </a:ln>
        </p:spPr>
      </p:pic>
      <p:pic>
        <p:nvPicPr>
          <p:cNvPr descr="Favorites.jpg" id="200" name="Google Shape;200;p29"/>
          <p:cNvPicPr preferRelativeResize="0"/>
          <p:nvPr/>
        </p:nvPicPr>
        <p:blipFill rotWithShape="1">
          <a:blip r:embed="rId4">
            <a:alphaModFix/>
          </a:blip>
          <a:srcRect b="0" l="0" r="0" t="0"/>
          <a:stretch/>
        </p:blipFill>
        <p:spPr>
          <a:xfrm>
            <a:off x="2548067" y="4497692"/>
            <a:ext cx="3495675" cy="1495425"/>
          </a:xfrm>
          <a:prstGeom prst="rect">
            <a:avLst/>
          </a:prstGeom>
          <a:noFill/>
          <a:ln>
            <a:noFill/>
          </a:ln>
        </p:spPr>
      </p:pic>
      <p:sp>
        <p:nvSpPr>
          <p:cNvPr id="201" name="Google Shape;201;p29"/>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Menu Bar —</a:t>
            </a:r>
            <a:r>
              <a:rPr lang="en-IE">
                <a:solidFill>
                  <a:schemeClr val="accent1"/>
                </a:solidFill>
              </a:rPr>
              <a:t> </a:t>
            </a:r>
            <a:r>
              <a:rPr lang="en-IE"/>
              <a:t>Roles and Favorites</a:t>
            </a:r>
            <a:endParaRPr/>
          </a:p>
        </p:txBody>
      </p:sp>
      <p:sp>
        <p:nvSpPr>
          <p:cNvPr id="202" name="Google Shape;202;p29"/>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03" name="Google Shape;203;p29"/>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04" name="Google Shape;204;p29"/>
          <p:cNvSpPr txBox="1"/>
          <p:nvPr/>
        </p:nvSpPr>
        <p:spPr>
          <a:xfrm>
            <a:off x="144460" y="1944704"/>
            <a:ext cx="3180521" cy="97230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Choose your role from the drop-down list of your available roles</a:t>
            </a:r>
            <a:endParaRPr b="0" i="0" sz="1600" u="none" cap="none" strike="noStrike">
              <a:solidFill>
                <a:schemeClr val="dk1"/>
              </a:solidFill>
              <a:latin typeface="Century Gothic"/>
              <a:ea typeface="Century Gothic"/>
              <a:cs typeface="Century Gothic"/>
              <a:sym typeface="Century Gothic"/>
            </a:endParaRPr>
          </a:p>
        </p:txBody>
      </p:sp>
      <p:sp>
        <p:nvSpPr>
          <p:cNvPr id="205" name="Google Shape;205;p29"/>
          <p:cNvSpPr/>
          <p:nvPr/>
        </p:nvSpPr>
        <p:spPr>
          <a:xfrm>
            <a:off x="4868404" y="2563092"/>
            <a:ext cx="1136913" cy="377851"/>
          </a:xfrm>
          <a:prstGeom prst="ellipse">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206" name="Google Shape;206;p29"/>
          <p:cNvSpPr txBox="1"/>
          <p:nvPr/>
        </p:nvSpPr>
        <p:spPr>
          <a:xfrm>
            <a:off x="7683012" y="2406941"/>
            <a:ext cx="3289789" cy="1152418"/>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Choose </a:t>
            </a:r>
            <a:r>
              <a:rPr b="1" i="0" lang="en-IE" sz="1600" u="none" cap="none" strike="noStrike">
                <a:solidFill>
                  <a:schemeClr val="dk1"/>
                </a:solidFill>
                <a:latin typeface="Century Gothic"/>
                <a:ea typeface="Century Gothic"/>
                <a:cs typeface="Century Gothic"/>
                <a:sym typeface="Century Gothic"/>
              </a:rPr>
              <a:t>Favorites</a:t>
            </a:r>
            <a:r>
              <a:rPr b="0" i="0" lang="en-IE" sz="1600" u="none" cap="none" strike="noStrike">
                <a:solidFill>
                  <a:schemeClr val="dk1"/>
                </a:solidFill>
                <a:latin typeface="Century Gothic"/>
                <a:ea typeface="Century Gothic"/>
                <a:cs typeface="Century Gothic"/>
                <a:sym typeface="Century Gothic"/>
              </a:rPr>
              <a:t> to have the menu bar display all your favorite menu items</a:t>
            </a:r>
            <a:endParaRPr b="0" i="0" sz="1600" u="none" cap="none" strike="noStrike">
              <a:solidFill>
                <a:schemeClr val="dk1"/>
              </a:solidFill>
              <a:latin typeface="Century Gothic"/>
              <a:ea typeface="Century Gothic"/>
              <a:cs typeface="Century Gothic"/>
              <a:sym typeface="Century Gothic"/>
            </a:endParaRPr>
          </a:p>
        </p:txBody>
      </p:sp>
      <p:cxnSp>
        <p:nvCxnSpPr>
          <p:cNvPr id="207" name="Google Shape;207;p29"/>
          <p:cNvCxnSpPr/>
          <p:nvPr/>
        </p:nvCxnSpPr>
        <p:spPr>
          <a:xfrm flipH="1" rot="10800000">
            <a:off x="3352520" y="1894377"/>
            <a:ext cx="1872181" cy="568926"/>
          </a:xfrm>
          <a:prstGeom prst="straightConnector1">
            <a:avLst/>
          </a:prstGeom>
          <a:noFill/>
          <a:ln cap="flat" cmpd="sng" w="28575">
            <a:solidFill>
              <a:srgbClr val="4F4F4F"/>
            </a:solidFill>
            <a:prstDash val="solid"/>
            <a:round/>
            <a:headEnd len="sm" w="sm" type="none"/>
            <a:tailEnd len="med" w="med" type="stealth"/>
          </a:ln>
        </p:spPr>
      </p:cxnSp>
      <p:cxnSp>
        <p:nvCxnSpPr>
          <p:cNvPr id="208" name="Google Shape;208;p29"/>
          <p:cNvCxnSpPr>
            <a:stCxn id="206" idx="1"/>
          </p:cNvCxnSpPr>
          <p:nvPr/>
        </p:nvCxnSpPr>
        <p:spPr>
          <a:xfrm rot="10800000">
            <a:off x="5985012" y="2811250"/>
            <a:ext cx="1698000" cy="171900"/>
          </a:xfrm>
          <a:prstGeom prst="straightConnector1">
            <a:avLst/>
          </a:prstGeom>
          <a:noFill/>
          <a:ln cap="flat" cmpd="sng" w="28575">
            <a:solidFill>
              <a:srgbClr val="4F4F4F"/>
            </a:solidFill>
            <a:prstDash val="solid"/>
            <a:round/>
            <a:headEnd len="sm" w="sm" type="none"/>
            <a:tailEnd len="med" w="med" type="stealth"/>
          </a:ln>
        </p:spPr>
      </p:cxnSp>
      <p:cxnSp>
        <p:nvCxnSpPr>
          <p:cNvPr id="209" name="Google Shape;209;p29"/>
          <p:cNvCxnSpPr>
            <a:stCxn id="205" idx="4"/>
          </p:cNvCxnSpPr>
          <p:nvPr/>
        </p:nvCxnSpPr>
        <p:spPr>
          <a:xfrm rot="5400000">
            <a:off x="2872460" y="2661643"/>
            <a:ext cx="2285100" cy="2843700"/>
          </a:xfrm>
          <a:prstGeom prst="bentConnector4">
            <a:avLst>
              <a:gd fmla="val 33637" name="adj1"/>
              <a:gd fmla="val 111161" name="adj2"/>
            </a:avLst>
          </a:prstGeom>
          <a:noFill/>
          <a:ln cap="flat" cmpd="sng" w="28575">
            <a:solidFill>
              <a:srgbClr val="4E4E4E"/>
            </a:solidFill>
            <a:prstDash val="solid"/>
            <a:round/>
            <a:headEnd len="sm" w="sm" type="none"/>
            <a:tailEnd len="med" w="med" type="stealth"/>
          </a:ln>
        </p:spPr>
      </p:cxnSp>
      <p:sp>
        <p:nvSpPr>
          <p:cNvPr id="210" name="Google Shape;210;p29"/>
          <p:cNvSpPr txBox="1"/>
          <p:nvPr/>
        </p:nvSpPr>
        <p:spPr>
          <a:xfrm>
            <a:off x="7683000" y="4396850"/>
            <a:ext cx="2718000" cy="829200"/>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Menu bar with </a:t>
            </a:r>
            <a:r>
              <a:rPr b="1" i="0" lang="en-IE" sz="1600" u="none" cap="none" strike="noStrike">
                <a:solidFill>
                  <a:schemeClr val="dk1"/>
                </a:solidFill>
                <a:latin typeface="Century Gothic"/>
                <a:ea typeface="Century Gothic"/>
                <a:cs typeface="Century Gothic"/>
                <a:sym typeface="Century Gothic"/>
              </a:rPr>
              <a:t>Favorites </a:t>
            </a:r>
            <a:r>
              <a:rPr b="0" i="0" lang="en-IE" sz="1600" u="none" cap="none" strike="noStrike">
                <a:solidFill>
                  <a:schemeClr val="dk1"/>
                </a:solidFill>
                <a:latin typeface="Century Gothic"/>
                <a:ea typeface="Century Gothic"/>
                <a:cs typeface="Century Gothic"/>
                <a:sym typeface="Century Gothic"/>
              </a:rPr>
              <a:t>and </a:t>
            </a:r>
            <a:r>
              <a:rPr b="1" i="0" lang="en-IE" sz="1600" u="none" cap="none" strike="noStrike">
                <a:solidFill>
                  <a:schemeClr val="dk1"/>
                </a:solidFill>
                <a:latin typeface="Century Gothic"/>
                <a:ea typeface="Century Gothic"/>
                <a:cs typeface="Century Gothic"/>
                <a:sym typeface="Century Gothic"/>
              </a:rPr>
              <a:t>Most Used</a:t>
            </a:r>
            <a:endParaRPr b="1" i="0" sz="1600" u="none" cap="none" strike="noStrike">
              <a:solidFill>
                <a:schemeClr val="dk1"/>
              </a:solidFill>
              <a:latin typeface="Century Gothic"/>
              <a:ea typeface="Century Gothic"/>
              <a:cs typeface="Century Gothic"/>
              <a:sym typeface="Century Gothic"/>
            </a:endParaRPr>
          </a:p>
        </p:txBody>
      </p:sp>
      <p:cxnSp>
        <p:nvCxnSpPr>
          <p:cNvPr id="211" name="Google Shape;211;p29"/>
          <p:cNvCxnSpPr>
            <a:stCxn id="210" idx="1"/>
          </p:cNvCxnSpPr>
          <p:nvPr/>
        </p:nvCxnSpPr>
        <p:spPr>
          <a:xfrm rot="10800000">
            <a:off x="6251100" y="4579550"/>
            <a:ext cx="1431900" cy="231900"/>
          </a:xfrm>
          <a:prstGeom prst="straightConnector1">
            <a:avLst/>
          </a:prstGeom>
          <a:noFill/>
          <a:ln cap="flat" cmpd="sng" w="28575">
            <a:solidFill>
              <a:srgbClr val="4F4F4F"/>
            </a:solidFill>
            <a:prstDash val="solid"/>
            <a:round/>
            <a:headEnd len="sm" w="sm" type="none"/>
            <a:tailEnd len="med" w="med" type="stealth"/>
          </a:ln>
        </p:spPr>
      </p:cxn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descr="Manu-Search.jpg" id="217" name="Google Shape;217;p30"/>
          <p:cNvPicPr preferRelativeResize="0"/>
          <p:nvPr/>
        </p:nvPicPr>
        <p:blipFill rotWithShape="1">
          <a:blip r:embed="rId3">
            <a:alphaModFix/>
          </a:blip>
          <a:srcRect b="0" l="0" r="0" t="0"/>
          <a:stretch/>
        </p:blipFill>
        <p:spPr>
          <a:xfrm>
            <a:off x="320772" y="1907111"/>
            <a:ext cx="8826605" cy="3090039"/>
          </a:xfrm>
          <a:prstGeom prst="rect">
            <a:avLst/>
          </a:prstGeom>
          <a:noFill/>
          <a:ln>
            <a:noFill/>
          </a:ln>
        </p:spPr>
      </p:pic>
      <p:sp>
        <p:nvSpPr>
          <p:cNvPr id="218" name="Google Shape;218;p30"/>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Menu Bar —</a:t>
            </a:r>
            <a:r>
              <a:rPr lang="en-IE">
                <a:solidFill>
                  <a:schemeClr val="accent1"/>
                </a:solidFill>
              </a:rPr>
              <a:t> </a:t>
            </a:r>
            <a:r>
              <a:rPr lang="en-IE"/>
              <a:t>Search</a:t>
            </a:r>
            <a:endParaRPr/>
          </a:p>
        </p:txBody>
      </p:sp>
      <p:sp>
        <p:nvSpPr>
          <p:cNvPr id="219" name="Google Shape;219;p30"/>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20" name="Google Shape;220;p30"/>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21" name="Google Shape;221;p30"/>
          <p:cNvSpPr/>
          <p:nvPr/>
        </p:nvSpPr>
        <p:spPr>
          <a:xfrm>
            <a:off x="4819721" y="2241167"/>
            <a:ext cx="4265914" cy="1964826"/>
          </a:xfrm>
          <a:prstGeom prst="rect">
            <a:avLst/>
          </a:prstGeom>
          <a:noFill/>
          <a:ln cap="flat" cmpd="sng" w="349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222" name="Google Shape;222;p30"/>
          <p:cNvSpPr txBox="1"/>
          <p:nvPr/>
        </p:nvSpPr>
        <p:spPr>
          <a:xfrm>
            <a:off x="5921655" y="758252"/>
            <a:ext cx="3180521" cy="874067"/>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Click the </a:t>
            </a:r>
            <a:r>
              <a:rPr b="1" i="0" lang="en-IE" sz="1600" u="none" cap="none" strike="noStrike">
                <a:solidFill>
                  <a:schemeClr val="dk1"/>
                </a:solidFill>
                <a:latin typeface="Century Gothic"/>
                <a:ea typeface="Century Gothic"/>
                <a:cs typeface="Century Gothic"/>
                <a:sym typeface="Century Gothic"/>
              </a:rPr>
              <a:t>Magnifying Glass</a:t>
            </a:r>
            <a:r>
              <a:rPr b="0" i="0" lang="en-IE" sz="1600" u="none" cap="none" strike="noStrike">
                <a:solidFill>
                  <a:schemeClr val="dk1"/>
                </a:solidFill>
                <a:latin typeface="Century Gothic"/>
                <a:ea typeface="Century Gothic"/>
                <a:cs typeface="Century Gothic"/>
                <a:sym typeface="Century Gothic"/>
              </a:rPr>
              <a:t> icon to open the search</a:t>
            </a:r>
            <a:endParaRPr b="0" i="0" sz="1600" u="none" cap="none" strike="noStrike">
              <a:solidFill>
                <a:schemeClr val="dk1"/>
              </a:solidFill>
              <a:latin typeface="Century Gothic"/>
              <a:ea typeface="Century Gothic"/>
              <a:cs typeface="Century Gothic"/>
              <a:sym typeface="Century Gothic"/>
            </a:endParaRPr>
          </a:p>
        </p:txBody>
      </p:sp>
      <p:cxnSp>
        <p:nvCxnSpPr>
          <p:cNvPr id="223" name="Google Shape;223;p30"/>
          <p:cNvCxnSpPr/>
          <p:nvPr/>
        </p:nvCxnSpPr>
        <p:spPr>
          <a:xfrm flipH="1" rot="10800000">
            <a:off x="6123175" y="1629881"/>
            <a:ext cx="1476417" cy="312274"/>
          </a:xfrm>
          <a:prstGeom prst="straightConnector1">
            <a:avLst/>
          </a:prstGeom>
          <a:noFill/>
          <a:ln cap="flat" cmpd="sng" w="28575">
            <a:solidFill>
              <a:srgbClr val="4F4F4F"/>
            </a:solidFill>
            <a:prstDash val="solid"/>
            <a:round/>
            <a:headEnd len="sm" w="sm" type="triangle"/>
            <a:tailEnd len="sm" w="sm" type="none"/>
          </a:ln>
        </p:spPr>
      </p:cxn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419100" y="680944"/>
            <a:ext cx="113538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Century Gothic"/>
              <a:buNone/>
            </a:pPr>
            <a:r>
              <a:rPr lang="en-IE"/>
              <a:t>Menu Bar —</a:t>
            </a:r>
            <a:r>
              <a:rPr lang="en-IE">
                <a:solidFill>
                  <a:schemeClr val="accent1"/>
                </a:solidFill>
              </a:rPr>
              <a:t> </a:t>
            </a:r>
            <a:r>
              <a:rPr lang="en-IE"/>
              <a:t>Inbox</a:t>
            </a:r>
            <a:endParaRPr/>
          </a:p>
        </p:txBody>
      </p:sp>
      <p:sp>
        <p:nvSpPr>
          <p:cNvPr id="230" name="Google Shape;230;p31"/>
          <p:cNvSpPr txBox="1"/>
          <p:nvPr>
            <p:ph idx="1" type="body"/>
          </p:nvPr>
        </p:nvSpPr>
        <p:spPr>
          <a:xfrm>
            <a:off x="419100" y="203200"/>
            <a:ext cx="11353800" cy="36576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SzPts val="1800"/>
              <a:buFont typeface="Century Gothic"/>
              <a:buNone/>
            </a:pPr>
            <a:r>
              <a:rPr lang="en-IE"/>
              <a:t>Supplier Portal — Web UI Overview</a:t>
            </a:r>
            <a:endParaRPr/>
          </a:p>
        </p:txBody>
      </p:sp>
      <p:sp>
        <p:nvSpPr>
          <p:cNvPr id="231" name="Google Shape;231;p31"/>
          <p:cNvSpPr txBox="1"/>
          <p:nvPr>
            <p:ph idx="12" type="sldNum"/>
          </p:nvPr>
        </p:nvSpPr>
        <p:spPr>
          <a:xfrm>
            <a:off x="9918700" y="6537960"/>
            <a:ext cx="2025652" cy="27432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None/>
            </a:pPr>
            <a:fld id="{00000000-1234-1234-1234-123412341234}" type="slidenum">
              <a:rPr lang="en-IE"/>
              <a:t>‹#›</a:t>
            </a:fld>
            <a:endParaRPr/>
          </a:p>
        </p:txBody>
      </p:sp>
      <p:sp>
        <p:nvSpPr>
          <p:cNvPr id="232" name="Google Shape;232;p31"/>
          <p:cNvSpPr txBox="1"/>
          <p:nvPr/>
        </p:nvSpPr>
        <p:spPr>
          <a:xfrm>
            <a:off x="6638661" y="758251"/>
            <a:ext cx="3180521" cy="639799"/>
          </a:xfrm>
          <a:prstGeom prst="rect">
            <a:avLst/>
          </a:prstGeom>
          <a:solidFill>
            <a:srgbClr val="FAFDC3"/>
          </a:solidFill>
          <a:ln cap="flat" cmpd="sng" w="28575">
            <a:solidFill>
              <a:srgbClr val="4F4F4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Century Gothic"/>
              <a:buNone/>
            </a:pPr>
            <a:r>
              <a:rPr b="0" i="0" lang="en-IE" sz="1600" u="none" cap="none" strike="noStrike">
                <a:solidFill>
                  <a:schemeClr val="dk1"/>
                </a:solidFill>
                <a:latin typeface="Century Gothic"/>
                <a:ea typeface="Century Gothic"/>
                <a:cs typeface="Century Gothic"/>
                <a:sym typeface="Century Gothic"/>
              </a:rPr>
              <a:t>Click the </a:t>
            </a:r>
            <a:r>
              <a:rPr b="1" i="0" lang="en-IE" sz="1600" u="none" cap="none" strike="noStrike">
                <a:solidFill>
                  <a:schemeClr val="dk1"/>
                </a:solidFill>
                <a:latin typeface="Century Gothic"/>
                <a:ea typeface="Century Gothic"/>
                <a:cs typeface="Century Gothic"/>
                <a:sym typeface="Century Gothic"/>
              </a:rPr>
              <a:t>Inbox</a:t>
            </a:r>
            <a:r>
              <a:rPr b="0" i="0" lang="en-IE" sz="1600" u="none" cap="none" strike="noStrike">
                <a:solidFill>
                  <a:schemeClr val="dk1"/>
                </a:solidFill>
                <a:latin typeface="Century Gothic"/>
                <a:ea typeface="Century Gothic"/>
                <a:cs typeface="Century Gothic"/>
                <a:sym typeface="Century Gothic"/>
              </a:rPr>
              <a:t> icon to open the inbox</a:t>
            </a:r>
            <a:endParaRPr b="0" i="0" sz="1600" u="none" cap="none" strike="noStrike">
              <a:solidFill>
                <a:schemeClr val="dk1"/>
              </a:solidFill>
              <a:latin typeface="Century Gothic"/>
              <a:ea typeface="Century Gothic"/>
              <a:cs typeface="Century Gothic"/>
              <a:sym typeface="Century Gothic"/>
            </a:endParaRPr>
          </a:p>
        </p:txBody>
      </p:sp>
      <p:pic>
        <p:nvPicPr>
          <p:cNvPr id="233" name="Google Shape;233;p31"/>
          <p:cNvPicPr preferRelativeResize="0"/>
          <p:nvPr/>
        </p:nvPicPr>
        <p:blipFill rotWithShape="1">
          <a:blip r:embed="rId3">
            <a:alphaModFix/>
          </a:blip>
          <a:srcRect b="0" l="0" r="0" t="0"/>
          <a:stretch/>
        </p:blipFill>
        <p:spPr>
          <a:xfrm>
            <a:off x="490040" y="2054100"/>
            <a:ext cx="6216150" cy="3466250"/>
          </a:xfrm>
          <a:prstGeom prst="rect">
            <a:avLst/>
          </a:prstGeom>
          <a:noFill/>
          <a:ln>
            <a:noFill/>
          </a:ln>
        </p:spPr>
      </p:pic>
      <p:cxnSp>
        <p:nvCxnSpPr>
          <p:cNvPr id="234" name="Google Shape;234;p31"/>
          <p:cNvCxnSpPr>
            <a:endCxn id="235" idx="1"/>
          </p:cNvCxnSpPr>
          <p:nvPr/>
        </p:nvCxnSpPr>
        <p:spPr>
          <a:xfrm>
            <a:off x="4381865" y="5284275"/>
            <a:ext cx="443100" cy="507600"/>
          </a:xfrm>
          <a:prstGeom prst="straightConnector1">
            <a:avLst/>
          </a:prstGeom>
          <a:noFill/>
          <a:ln cap="flat" cmpd="sng" w="28575">
            <a:solidFill>
              <a:srgbClr val="4F4F4F"/>
            </a:solidFill>
            <a:prstDash val="solid"/>
            <a:round/>
            <a:headEnd len="sm" w="sm" type="triangle"/>
            <a:tailEnd len="sm" w="sm" type="none"/>
          </a:ln>
        </p:spPr>
      </p:cxnSp>
      <p:pic>
        <p:nvPicPr>
          <p:cNvPr id="235" name="Google Shape;235;p31"/>
          <p:cNvPicPr preferRelativeResize="0"/>
          <p:nvPr/>
        </p:nvPicPr>
        <p:blipFill rotWithShape="1">
          <a:blip r:embed="rId4">
            <a:alphaModFix/>
          </a:blip>
          <a:srcRect b="0" l="0" r="0" t="0"/>
          <a:stretch/>
        </p:blipFill>
        <p:spPr>
          <a:xfrm>
            <a:off x="4824965" y="5325150"/>
            <a:ext cx="2447925" cy="933450"/>
          </a:xfrm>
          <a:prstGeom prst="rect">
            <a:avLst/>
          </a:prstGeom>
          <a:noFill/>
          <a:ln>
            <a:noFill/>
          </a:ln>
        </p:spPr>
      </p:pic>
      <p:cxnSp>
        <p:nvCxnSpPr>
          <p:cNvPr id="236" name="Google Shape;236;p31"/>
          <p:cNvCxnSpPr/>
          <p:nvPr/>
        </p:nvCxnSpPr>
        <p:spPr>
          <a:xfrm flipH="1" rot="10800000">
            <a:off x="6614809" y="1404325"/>
            <a:ext cx="1324578" cy="826552"/>
          </a:xfrm>
          <a:prstGeom prst="straightConnector1">
            <a:avLst/>
          </a:prstGeom>
          <a:noFill/>
          <a:ln cap="flat" cmpd="sng" w="28575">
            <a:solidFill>
              <a:srgbClr val="4F4F4F"/>
            </a:solidFill>
            <a:prstDash val="solid"/>
            <a:round/>
            <a:headEnd len="sm" w="sm" type="triangle"/>
            <a:tailEnd len="sm" w="sm" type="none"/>
          </a:ln>
        </p:spPr>
      </p:cxn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AD 2019">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QAD 2018 Theme">
      <a:dk1>
        <a:srgbClr val="000000"/>
      </a:dk1>
      <a:lt1>
        <a:srgbClr val="FFFFFF"/>
      </a:lt1>
      <a:dk2>
        <a:srgbClr val="1E1E1E"/>
      </a:dk2>
      <a:lt2>
        <a:srgbClr val="D9D9D9"/>
      </a:lt2>
      <a:accent1>
        <a:srgbClr val="38639F"/>
      </a:accent1>
      <a:accent2>
        <a:srgbClr val="E67F23"/>
      </a:accent2>
      <a:accent3>
        <a:srgbClr val="7CB854"/>
      </a:accent3>
      <a:accent4>
        <a:srgbClr val="9959B3"/>
      </a:accent4>
      <a:accent5>
        <a:srgbClr val="377A81"/>
      </a:accent5>
      <a:accent6>
        <a:srgbClr val="5A87C5"/>
      </a:accent6>
      <a:hlink>
        <a:srgbClr val="5A87C5"/>
      </a:hlink>
      <a:folHlink>
        <a:srgbClr val="2440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