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Lst>
  <p:notesMasterIdLst>
    <p:notesMasterId r:id="rId26"/>
  </p:notesMasterIdLst>
  <p:sldIdLst>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98"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
      <p:font typeface="Roboto"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72D2C3-F1C6-4B63-93D7-4DF2103128EA}">
  <a:tblStyle styleId="{1572D2C3-F1C6-4B63-93D7-4DF2103128E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8" y="128"/>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 name="Google Shape;5;n"/>
          <p:cNvSpPr>
            <a:spLocks noGrp="1" noRot="1" noChangeAspect="1"/>
          </p:cNvSpPr>
          <p:nvPr>
            <p:ph type="sldImg" idx="3"/>
          </p:nvPr>
        </p:nvSpPr>
        <p:spPr>
          <a:xfrm>
            <a:off x="685800" y="630237"/>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b="0" i="0" u="none" strike="noStrike" cap="none">
                <a:solidFill>
                  <a:schemeClr val="dk1"/>
                </a:solidFill>
                <a:latin typeface="Century Gothic"/>
                <a:ea typeface="Century Gothic"/>
                <a:cs typeface="Century Gothic"/>
                <a:sym typeface="Century Gothic"/>
              </a:rPr>
              <a:t>‹#›</a:t>
            </a:fld>
            <a:endParaRPr sz="1200" b="0" i="0" u="none" strike="noStrike" cap="none">
              <a:solidFill>
                <a:schemeClr val="dk1"/>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1: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1: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IE" sz="1200" b="0" i="0">
                <a:solidFill>
                  <a:schemeClr val="dk1"/>
                </a:solidFill>
                <a:latin typeface="Calibri"/>
                <a:ea typeface="Calibri"/>
                <a:cs typeface="Calibri"/>
                <a:sym typeface="Calibri"/>
              </a:rPr>
              <a:t>Some of the important columns to display in the ASNs screen are:</a:t>
            </a:r>
            <a:endParaRPr/>
          </a:p>
          <a:p>
            <a:pPr marL="0" lvl="0" indent="0" algn="l" rtl="0">
              <a:spcBef>
                <a:spcPts val="0"/>
              </a:spcBef>
              <a:spcAft>
                <a:spcPts val="0"/>
              </a:spcAft>
              <a:buClr>
                <a:schemeClr val="dk1"/>
              </a:buClr>
              <a:buSzPts val="1200"/>
              <a:buFont typeface="Arial"/>
              <a:buChar char="•"/>
            </a:pPr>
            <a:r>
              <a:rPr lang="en-IE"/>
              <a:t> </a:t>
            </a:r>
            <a:r>
              <a:rPr lang="en-IE" sz="1200" b="0" i="0">
                <a:solidFill>
                  <a:schemeClr val="dk1"/>
                </a:solidFill>
                <a:latin typeface="Calibri"/>
                <a:ea typeface="Calibri"/>
                <a:cs typeface="Calibri"/>
                <a:sym typeface="Calibri"/>
              </a:rPr>
              <a:t>ASN Number/Ship ID</a:t>
            </a:r>
            <a:endParaRPr/>
          </a:p>
          <a:p>
            <a:pPr marL="0" lvl="0" indent="0" algn="l" rtl="0">
              <a:spcBef>
                <a:spcPts val="0"/>
              </a:spcBef>
              <a:spcAft>
                <a:spcPts val="0"/>
              </a:spcAft>
              <a:buClr>
                <a:schemeClr val="dk1"/>
              </a:buClr>
              <a:buSzPts val="1200"/>
              <a:buFont typeface="Arial"/>
              <a:buChar char="•"/>
            </a:pPr>
            <a:r>
              <a:rPr lang="en-IE" sz="1200" b="0" i="0">
                <a:solidFill>
                  <a:schemeClr val="dk1"/>
                </a:solidFill>
                <a:latin typeface="Calibri"/>
                <a:ea typeface="Calibri"/>
                <a:cs typeface="Calibri"/>
                <a:sym typeface="Calibri"/>
              </a:rPr>
              <a:t>Ship Date</a:t>
            </a:r>
            <a:endParaRPr/>
          </a:p>
          <a:p>
            <a:pPr marL="0" lvl="0" indent="0" algn="l" rtl="0">
              <a:spcBef>
                <a:spcPts val="0"/>
              </a:spcBef>
              <a:spcAft>
                <a:spcPts val="0"/>
              </a:spcAft>
              <a:buClr>
                <a:schemeClr val="dk1"/>
              </a:buClr>
              <a:buSzPts val="1200"/>
              <a:buFont typeface="Arial"/>
              <a:buChar char="•"/>
            </a:pPr>
            <a:r>
              <a:rPr lang="en-IE" sz="1200" b="0" i="0">
                <a:solidFill>
                  <a:schemeClr val="dk1"/>
                </a:solidFill>
                <a:latin typeface="Calibri"/>
                <a:ea typeface="Calibri"/>
                <a:cs typeface="Calibri"/>
                <a:sym typeface="Calibri"/>
              </a:rPr>
              <a:t>Ship Quantity</a:t>
            </a:r>
            <a:endParaRPr/>
          </a:p>
          <a:p>
            <a:pPr marL="0" lvl="0" indent="0" algn="l" rtl="0">
              <a:spcBef>
                <a:spcPts val="0"/>
              </a:spcBef>
              <a:spcAft>
                <a:spcPts val="0"/>
              </a:spcAft>
              <a:buClr>
                <a:schemeClr val="dk1"/>
              </a:buClr>
              <a:buSzPts val="1200"/>
              <a:buFont typeface="Arial"/>
              <a:buChar char="•"/>
            </a:pPr>
            <a:r>
              <a:rPr lang="en-IE" sz="1200" b="0" i="0">
                <a:solidFill>
                  <a:schemeClr val="dk1"/>
                </a:solidFill>
                <a:latin typeface="Calibri"/>
                <a:ea typeface="Calibri"/>
                <a:cs typeface="Calibri"/>
                <a:sym typeface="Calibri"/>
              </a:rPr>
              <a:t>Order</a:t>
            </a:r>
            <a:endParaRPr/>
          </a:p>
          <a:p>
            <a:pPr marL="0" lvl="0" indent="0" algn="l" rtl="0">
              <a:spcBef>
                <a:spcPts val="0"/>
              </a:spcBef>
              <a:spcAft>
                <a:spcPts val="0"/>
              </a:spcAft>
              <a:buClr>
                <a:schemeClr val="dk1"/>
              </a:buClr>
              <a:buSzPts val="1200"/>
              <a:buFont typeface="Arial"/>
              <a:buChar char="•"/>
            </a:pPr>
            <a:r>
              <a:rPr lang="en-IE" sz="1200" b="0" i="0">
                <a:solidFill>
                  <a:schemeClr val="dk1"/>
                </a:solidFill>
                <a:latin typeface="Calibri"/>
                <a:ea typeface="Calibri"/>
                <a:cs typeface="Calibri"/>
                <a:sym typeface="Calibri"/>
              </a:rPr>
              <a:t>Item</a:t>
            </a:r>
            <a:endParaRPr/>
          </a:p>
          <a:p>
            <a:pPr marL="0" lvl="0" indent="0" algn="l" rtl="0">
              <a:spcBef>
                <a:spcPts val="0"/>
              </a:spcBef>
              <a:spcAft>
                <a:spcPts val="0"/>
              </a:spcAft>
              <a:buClr>
                <a:schemeClr val="dk1"/>
              </a:buClr>
              <a:buSzPts val="1200"/>
              <a:buFont typeface="Arial"/>
              <a:buChar char="•"/>
            </a:pPr>
            <a:r>
              <a:rPr lang="en-IE" sz="1200" b="0" i="0">
                <a:solidFill>
                  <a:schemeClr val="dk1"/>
                </a:solidFill>
                <a:latin typeface="Calibri"/>
                <a:ea typeface="Calibri"/>
                <a:cs typeface="Calibri"/>
                <a:sym typeface="Calibri"/>
              </a:rPr>
              <a:t>Status</a:t>
            </a:r>
            <a:endParaRPr/>
          </a:p>
          <a:p>
            <a:pPr marL="0" lvl="0" indent="0" algn="l" rtl="0">
              <a:spcBef>
                <a:spcPts val="0"/>
              </a:spcBef>
              <a:spcAft>
                <a:spcPts val="0"/>
              </a:spcAft>
              <a:buClr>
                <a:schemeClr val="dk1"/>
              </a:buClr>
              <a:buSzPts val="1200"/>
              <a:buFont typeface="Calibri"/>
              <a:buNone/>
            </a:pPr>
            <a:r>
              <a:rPr lang="en-IE" sz="1200" b="0" i="0">
                <a:solidFill>
                  <a:schemeClr val="dk1"/>
                </a:solidFill>
                <a:latin typeface="Calibri"/>
                <a:ea typeface="Calibri"/>
                <a:cs typeface="Calibri"/>
                <a:sym typeface="Calibri"/>
              </a:rPr>
              <a:t>Of course, it is important to display any other columns that help you to understand and to manage your inventory system. Remember that you can adjust the column widths by simply placing your mouse on the dividing line of the heading and moving it left or right.</a:t>
            </a:r>
            <a:endParaRPr/>
          </a:p>
          <a:p>
            <a:pPr marL="0" lvl="0" indent="0" algn="l" rtl="0">
              <a:spcBef>
                <a:spcPts val="0"/>
              </a:spcBef>
              <a:spcAft>
                <a:spcPts val="0"/>
              </a:spcAft>
              <a:buNone/>
            </a:pPr>
            <a:endParaRPr/>
          </a:p>
        </p:txBody>
      </p:sp>
      <p:sp>
        <p:nvSpPr>
          <p:cNvPr id="250" name="Google Shape;25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2: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2: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IE" sz="1200">
                <a:solidFill>
                  <a:schemeClr val="dk1"/>
                </a:solidFill>
                <a:latin typeface="Calibri"/>
                <a:ea typeface="Calibri"/>
                <a:cs typeface="Calibri"/>
                <a:sym typeface="Calibri"/>
              </a:rPr>
              <a:t>The </a:t>
            </a:r>
            <a:r>
              <a:rPr lang="en-IE" sz="1200" b="1">
                <a:solidFill>
                  <a:schemeClr val="dk1"/>
                </a:solidFill>
                <a:latin typeface="Calibri"/>
                <a:ea typeface="Calibri"/>
                <a:cs typeface="Calibri"/>
                <a:sym typeface="Calibri"/>
              </a:rPr>
              <a:t>ASN Line Details</a:t>
            </a:r>
            <a:r>
              <a:rPr lang="en-IE" sz="1200">
                <a:solidFill>
                  <a:schemeClr val="dk1"/>
                </a:solidFill>
                <a:latin typeface="Calibri"/>
                <a:ea typeface="Calibri"/>
                <a:cs typeface="Calibri"/>
                <a:sym typeface="Calibri"/>
              </a:rPr>
              <a:t> view lets you view in-depth information for each ASN line, including </a:t>
            </a:r>
            <a:r>
              <a:rPr lang="en-IE"/>
              <a:t>lot</a:t>
            </a:r>
            <a:r>
              <a:rPr lang="en-IE" sz="1200">
                <a:solidFill>
                  <a:schemeClr val="dk1"/>
                </a:solidFill>
                <a:latin typeface="Calibri"/>
                <a:ea typeface="Calibri"/>
                <a:cs typeface="Calibri"/>
                <a:sym typeface="Calibri"/>
              </a:rPr>
              <a:t> information. The browse provides a full overview of the whole ASN process and collates all related data in one screen to avoid the need for additional clicks.</a:t>
            </a:r>
            <a:endParaRPr/>
          </a:p>
          <a:p>
            <a:pPr marL="0" lvl="0" indent="0" algn="l" rtl="0">
              <a:spcBef>
                <a:spcPts val="0"/>
              </a:spcBef>
              <a:spcAft>
                <a:spcPts val="0"/>
              </a:spcAft>
              <a:buNone/>
            </a:pPr>
            <a:endParaRPr/>
          </a:p>
        </p:txBody>
      </p:sp>
      <p:sp>
        <p:nvSpPr>
          <p:cNvPr id="260" name="Google Shape;26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3: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3: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IE" sz="1200">
                <a:solidFill>
                  <a:schemeClr val="dk1"/>
                </a:solidFill>
                <a:latin typeface="Calibri"/>
                <a:ea typeface="Calibri"/>
                <a:cs typeface="Calibri"/>
                <a:sym typeface="Calibri"/>
              </a:rPr>
              <a:t>To create an ASN from an order, open the </a:t>
            </a:r>
            <a:r>
              <a:rPr lang="en-IE" sz="1200" b="1">
                <a:solidFill>
                  <a:schemeClr val="dk1"/>
                </a:solidFill>
                <a:latin typeface="Calibri"/>
                <a:ea typeface="Calibri"/>
                <a:cs typeface="Calibri"/>
                <a:sym typeface="Calibri"/>
              </a:rPr>
              <a:t>Orders</a:t>
            </a:r>
            <a:r>
              <a:rPr lang="en-IE"/>
              <a:t>, </a:t>
            </a:r>
            <a:r>
              <a:rPr lang="en-IE" sz="1200" b="1">
                <a:solidFill>
                  <a:schemeClr val="dk1"/>
                </a:solidFill>
                <a:latin typeface="Calibri"/>
                <a:ea typeface="Calibri"/>
                <a:cs typeface="Calibri"/>
                <a:sym typeface="Calibri"/>
              </a:rPr>
              <a:t>Schedules, </a:t>
            </a:r>
            <a:r>
              <a:rPr lang="en-IE" sz="1200">
                <a:solidFill>
                  <a:schemeClr val="dk1"/>
                </a:solidFill>
              </a:rPr>
              <a:t>or</a:t>
            </a:r>
            <a:r>
              <a:rPr lang="en-IE" sz="1200" b="1">
                <a:solidFill>
                  <a:schemeClr val="dk1"/>
                </a:solidFill>
                <a:latin typeface="Calibri"/>
                <a:ea typeface="Calibri"/>
                <a:cs typeface="Calibri"/>
                <a:sym typeface="Calibri"/>
              </a:rPr>
              <a:t> Ka</a:t>
            </a:r>
            <a:r>
              <a:rPr lang="en-IE" b="1"/>
              <a:t>nban</a:t>
            </a:r>
            <a:r>
              <a:rPr lang="en-IE" sz="1200">
                <a:solidFill>
                  <a:schemeClr val="dk1"/>
                </a:solidFill>
                <a:latin typeface="Calibri"/>
                <a:ea typeface="Calibri"/>
                <a:cs typeface="Calibri"/>
                <a:sym typeface="Calibri"/>
              </a:rPr>
              <a:t> view and select the order that you want to ship. In the </a:t>
            </a:r>
            <a:r>
              <a:rPr lang="en-IE" sz="1200" b="1">
                <a:solidFill>
                  <a:schemeClr val="dk1"/>
                </a:solidFill>
                <a:latin typeface="Calibri"/>
                <a:ea typeface="Calibri"/>
                <a:cs typeface="Calibri"/>
                <a:sym typeface="Calibri"/>
              </a:rPr>
              <a:t>Actions</a:t>
            </a:r>
            <a:r>
              <a:rPr lang="en-IE" sz="1200">
                <a:solidFill>
                  <a:schemeClr val="dk1"/>
                </a:solidFill>
                <a:latin typeface="Calibri"/>
                <a:ea typeface="Calibri"/>
                <a:cs typeface="Calibri"/>
                <a:sym typeface="Calibri"/>
              </a:rPr>
              <a:t> sub-menu, choose </a:t>
            </a:r>
            <a:r>
              <a:rPr lang="en-IE" sz="1200" b="1">
                <a:solidFill>
                  <a:schemeClr val="dk1"/>
                </a:solidFill>
                <a:latin typeface="Calibri"/>
                <a:ea typeface="Calibri"/>
                <a:cs typeface="Calibri"/>
                <a:sym typeface="Calibri"/>
              </a:rPr>
              <a:t>Create a New ASN.</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IE" sz="1200">
                <a:solidFill>
                  <a:schemeClr val="dk1"/>
                </a:solidFill>
                <a:latin typeface="Calibri"/>
                <a:ea typeface="Calibri"/>
                <a:cs typeface="Calibri"/>
                <a:sym typeface="Calibri"/>
              </a:rPr>
              <a:t> </a:t>
            </a:r>
            <a:endParaRPr/>
          </a:p>
          <a:p>
            <a:pPr marL="0" lvl="0" indent="0" algn="l" rtl="0">
              <a:spcBef>
                <a:spcPts val="0"/>
              </a:spcBef>
              <a:spcAft>
                <a:spcPts val="0"/>
              </a:spcAft>
              <a:buClr>
                <a:schemeClr val="dk1"/>
              </a:buClr>
              <a:buSzPts val="1200"/>
              <a:buFont typeface="Calibri"/>
              <a:buNone/>
            </a:pPr>
            <a:r>
              <a:rPr lang="en-IE" sz="1200">
                <a:solidFill>
                  <a:schemeClr val="dk1"/>
                </a:solidFill>
                <a:latin typeface="Calibri"/>
                <a:ea typeface="Calibri"/>
                <a:cs typeface="Calibri"/>
                <a:sym typeface="Calibri"/>
              </a:rPr>
              <a:t>You can only create ASNs from open orders. </a:t>
            </a:r>
            <a:endParaRPr/>
          </a:p>
          <a:p>
            <a:pPr marL="0" lvl="0" indent="0" algn="l" rtl="0">
              <a:spcBef>
                <a:spcPts val="0"/>
              </a:spcBef>
              <a:spcAft>
                <a:spcPts val="0"/>
              </a:spcAft>
              <a:buNone/>
            </a:pPr>
            <a:endParaRPr/>
          </a:p>
        </p:txBody>
      </p:sp>
      <p:sp>
        <p:nvSpPr>
          <p:cNvPr id="269" name="Google Shape;26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4: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4: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chemeClr val="dk1"/>
              </a:buClr>
              <a:buSzPts val="1020"/>
              <a:buFont typeface="Calibri"/>
              <a:buNone/>
            </a:pPr>
            <a:r>
              <a:rPr lang="en-IE" sz="1110">
                <a:solidFill>
                  <a:schemeClr val="dk1"/>
                </a:solidFill>
                <a:latin typeface="Calibri"/>
                <a:ea typeface="Calibri"/>
                <a:cs typeface="Calibri"/>
                <a:sym typeface="Calibri"/>
              </a:rPr>
              <a:t>When you choose </a:t>
            </a:r>
            <a:r>
              <a:rPr lang="en-IE" sz="1110" b="1">
                <a:solidFill>
                  <a:schemeClr val="dk1"/>
                </a:solidFill>
                <a:latin typeface="Calibri"/>
                <a:ea typeface="Calibri"/>
                <a:cs typeface="Calibri"/>
                <a:sym typeface="Calibri"/>
              </a:rPr>
              <a:t>Actions -&gt; Create a New ASN</a:t>
            </a:r>
            <a:r>
              <a:rPr lang="en-IE" sz="1110" b="0">
                <a:solidFill>
                  <a:schemeClr val="dk1"/>
                </a:solidFill>
                <a:latin typeface="Calibri"/>
                <a:ea typeface="Calibri"/>
                <a:cs typeface="Calibri"/>
                <a:sym typeface="Calibri"/>
              </a:rPr>
              <a:t>, t</a:t>
            </a:r>
            <a:r>
              <a:rPr lang="en-IE" sz="1110">
                <a:solidFill>
                  <a:schemeClr val="dk1"/>
                </a:solidFill>
                <a:latin typeface="Calibri"/>
                <a:ea typeface="Calibri"/>
                <a:cs typeface="Calibri"/>
                <a:sym typeface="Calibri"/>
              </a:rPr>
              <a:t>he </a:t>
            </a:r>
            <a:r>
              <a:rPr lang="en-IE" sz="1110" b="1">
                <a:solidFill>
                  <a:schemeClr val="dk1"/>
                </a:solidFill>
                <a:latin typeface="Calibri"/>
                <a:ea typeface="Calibri"/>
                <a:cs typeface="Calibri"/>
                <a:sym typeface="Calibri"/>
              </a:rPr>
              <a:t>ASN Maintenance</a:t>
            </a:r>
            <a:r>
              <a:rPr lang="en-IE" sz="1110">
                <a:solidFill>
                  <a:schemeClr val="dk1"/>
                </a:solidFill>
                <a:latin typeface="Calibri"/>
                <a:ea typeface="Calibri"/>
                <a:cs typeface="Calibri"/>
                <a:sym typeface="Calibri"/>
              </a:rPr>
              <a:t> screen opens and, from here, you can start filling in the required data. ASN Maintenance collates all shipper information in a single screen. Shipping data, ASN line data, and container and label panel data are available all together in a single location. </a:t>
            </a:r>
            <a:endParaRPr/>
          </a:p>
          <a:p>
            <a:pPr marL="0" marR="0" lvl="0" indent="0" algn="l" rtl="0">
              <a:lnSpc>
                <a:spcPct val="70000"/>
              </a:lnSpc>
              <a:spcBef>
                <a:spcPts val="0"/>
              </a:spcBef>
              <a:spcAft>
                <a:spcPts val="0"/>
              </a:spcAft>
              <a:buClr>
                <a:schemeClr val="dk1"/>
              </a:buClr>
              <a:buSzPts val="1020"/>
              <a:buFont typeface="Calibri"/>
              <a:buNone/>
            </a:pPr>
            <a:endParaRPr sz="1110"/>
          </a:p>
          <a:p>
            <a:pPr marL="0" marR="0" lvl="0" indent="0" algn="l" rtl="0">
              <a:lnSpc>
                <a:spcPct val="70000"/>
              </a:lnSpc>
              <a:spcBef>
                <a:spcPts val="0"/>
              </a:spcBef>
              <a:spcAft>
                <a:spcPts val="0"/>
              </a:spcAft>
              <a:buClr>
                <a:schemeClr val="dk1"/>
              </a:buClr>
              <a:buSzPts val="1020"/>
              <a:buFont typeface="Calibri"/>
              <a:buNone/>
            </a:pPr>
            <a:r>
              <a:rPr lang="en-IE" sz="1110"/>
              <a:t>Decide on the status of your ASN. </a:t>
            </a:r>
            <a:r>
              <a:rPr lang="en-IE" sz="1110">
                <a:solidFill>
                  <a:schemeClr val="dk1"/>
                </a:solidFill>
                <a:latin typeface="Calibri"/>
                <a:ea typeface="Calibri"/>
                <a:cs typeface="Calibri"/>
                <a:sym typeface="Calibri"/>
              </a:rPr>
              <a:t>It is important to note that, once the status is updated to </a:t>
            </a:r>
            <a:r>
              <a:rPr lang="en-IE" sz="1110" b="1">
                <a:solidFill>
                  <a:schemeClr val="dk1"/>
                </a:solidFill>
                <a:latin typeface="Calibri"/>
                <a:ea typeface="Calibri"/>
                <a:cs typeface="Calibri"/>
                <a:sym typeface="Calibri"/>
              </a:rPr>
              <a:t>Shipped</a:t>
            </a:r>
            <a:r>
              <a:rPr lang="en-IE" sz="1110">
                <a:solidFill>
                  <a:schemeClr val="dk1"/>
                </a:solidFill>
                <a:latin typeface="Calibri"/>
                <a:ea typeface="Calibri"/>
                <a:cs typeface="Calibri"/>
                <a:sym typeface="Calibri"/>
              </a:rPr>
              <a:t>, no changes are allowed to the content of the ASN; you can only update the ASN status from that point on. If you need to add labels and containers, you must first submit the ASN with a status of </a:t>
            </a:r>
            <a:r>
              <a:rPr lang="en-IE" sz="1110" b="1">
                <a:solidFill>
                  <a:schemeClr val="dk1"/>
                </a:solidFill>
              </a:rPr>
              <a:t>Incomplete </a:t>
            </a:r>
            <a:r>
              <a:rPr lang="en-IE" sz="1110">
                <a:solidFill>
                  <a:schemeClr val="dk1"/>
                </a:solidFill>
                <a:latin typeface="Calibri"/>
                <a:ea typeface="Calibri"/>
                <a:cs typeface="Calibri"/>
                <a:sym typeface="Calibri"/>
              </a:rPr>
              <a:t>to gain access to the L</a:t>
            </a:r>
            <a:r>
              <a:rPr lang="en-IE" sz="1110"/>
              <a:t>abel and Container panels. </a:t>
            </a:r>
            <a:endParaRPr sz="1110"/>
          </a:p>
          <a:p>
            <a:pPr marL="0" marR="0" lvl="0" indent="0" algn="l" rtl="0">
              <a:lnSpc>
                <a:spcPct val="70000"/>
              </a:lnSpc>
              <a:spcBef>
                <a:spcPts val="0"/>
              </a:spcBef>
              <a:spcAft>
                <a:spcPts val="0"/>
              </a:spcAft>
              <a:buClr>
                <a:schemeClr val="dk1"/>
              </a:buClr>
              <a:buSzPts val="1020"/>
              <a:buFont typeface="Calibri"/>
              <a:buNone/>
            </a:pPr>
            <a:endParaRPr sz="1110">
              <a:solidFill>
                <a:schemeClr val="dk1"/>
              </a:solidFill>
              <a:latin typeface="Calibri"/>
              <a:ea typeface="Calibri"/>
              <a:cs typeface="Calibri"/>
              <a:sym typeface="Calibri"/>
            </a:endParaRPr>
          </a:p>
          <a:p>
            <a:pPr marL="0" lvl="0" indent="0" algn="l" rtl="0">
              <a:lnSpc>
                <a:spcPct val="70000"/>
              </a:lnSpc>
              <a:spcBef>
                <a:spcPts val="0"/>
              </a:spcBef>
              <a:spcAft>
                <a:spcPts val="0"/>
              </a:spcAft>
              <a:buClr>
                <a:schemeClr val="dk1"/>
              </a:buClr>
              <a:buSzPts val="1110"/>
              <a:buFont typeface="Calibri"/>
              <a:buNone/>
            </a:pPr>
            <a:r>
              <a:rPr lang="en-IE" sz="1110" b="0" i="0">
                <a:solidFill>
                  <a:schemeClr val="dk1"/>
                </a:solidFill>
                <a:latin typeface="Calibri"/>
                <a:ea typeface="Calibri"/>
                <a:cs typeface="Calibri"/>
                <a:sym typeface="Calibri"/>
              </a:rPr>
              <a:t>ASN Maintenance contains the following important header fields:</a:t>
            </a:r>
            <a:endParaRPr sz="1110"/>
          </a:p>
          <a:p>
            <a:pPr marL="0" lvl="0" indent="0" algn="l" rtl="0">
              <a:lnSpc>
                <a:spcPct val="70000"/>
              </a:lnSpc>
              <a:spcBef>
                <a:spcPts val="0"/>
              </a:spcBef>
              <a:spcAft>
                <a:spcPts val="0"/>
              </a:spcAft>
              <a:buClr>
                <a:schemeClr val="dk1"/>
              </a:buClr>
              <a:buSzPts val="1110"/>
              <a:buFont typeface="Calibri"/>
              <a:buNone/>
            </a:pPr>
            <a:r>
              <a:rPr lang="en-IE" sz="1110" b="1" i="0">
                <a:solidFill>
                  <a:schemeClr val="dk1"/>
                </a:solidFill>
                <a:latin typeface="Calibri"/>
                <a:ea typeface="Calibri"/>
                <a:cs typeface="Calibri"/>
                <a:sym typeface="Calibri"/>
              </a:rPr>
              <a:t>ASN Number:</a:t>
            </a:r>
            <a:r>
              <a:rPr lang="en-IE" sz="1110" b="0" i="0">
                <a:solidFill>
                  <a:schemeClr val="dk1"/>
                </a:solidFill>
                <a:latin typeface="Calibri"/>
                <a:ea typeface="Calibri"/>
                <a:cs typeface="Calibri"/>
                <a:sym typeface="Calibri"/>
              </a:rPr>
              <a:t> The number that identifies the shipment. Once the ASN number is entered in the ASN header, it is copied to the Shipper ID field in the line item below. Usually, the ASN number is matched with the receipt. For example, in QAD Enterprise Applications, the customer uses the shipper ID from the ASN in the Shipper ID or Packing Slip field. Other ERP systems may have different methods and criteria for matching the shipper ID number to the receipt.</a:t>
            </a:r>
            <a:endParaRPr sz="1110"/>
          </a:p>
          <a:p>
            <a:pPr marL="0" lvl="0" indent="0" algn="l" rtl="0">
              <a:lnSpc>
                <a:spcPct val="70000"/>
              </a:lnSpc>
              <a:spcBef>
                <a:spcPts val="0"/>
              </a:spcBef>
              <a:spcAft>
                <a:spcPts val="0"/>
              </a:spcAft>
              <a:buClr>
                <a:schemeClr val="dk1"/>
              </a:buClr>
              <a:buSzPts val="1110"/>
              <a:buFont typeface="Calibri"/>
              <a:buNone/>
            </a:pPr>
            <a:r>
              <a:rPr lang="en-IE" sz="1110" b="1" i="0">
                <a:solidFill>
                  <a:schemeClr val="dk1"/>
                </a:solidFill>
                <a:latin typeface="Calibri"/>
                <a:ea typeface="Calibri"/>
                <a:cs typeface="Calibri"/>
                <a:sym typeface="Calibri"/>
              </a:rPr>
              <a:t>Ship Date:</a:t>
            </a:r>
            <a:r>
              <a:rPr lang="en-IE" sz="1110" b="0" i="0">
                <a:solidFill>
                  <a:schemeClr val="dk1"/>
                </a:solidFill>
                <a:latin typeface="Calibri"/>
                <a:ea typeface="Calibri"/>
                <a:cs typeface="Calibri"/>
                <a:sym typeface="Calibri"/>
              </a:rPr>
              <a:t> The date and time of the shipment. Since suppliers cannot cancel an ASN once it is shipped in QAD Supplier Portal (the supplier must ask the customer to cancel it), it is recommended that you only enter the ASN when you are actually creating a shipment. </a:t>
            </a:r>
            <a:endParaRPr sz="1110"/>
          </a:p>
          <a:p>
            <a:pPr marL="0" lvl="0" indent="0" algn="l" rtl="0">
              <a:lnSpc>
                <a:spcPct val="70000"/>
              </a:lnSpc>
              <a:spcBef>
                <a:spcPts val="0"/>
              </a:spcBef>
              <a:spcAft>
                <a:spcPts val="0"/>
              </a:spcAft>
              <a:buClr>
                <a:schemeClr val="dk1"/>
              </a:buClr>
              <a:buSzPts val="1110"/>
              <a:buFont typeface="Calibri"/>
              <a:buNone/>
            </a:pPr>
            <a:r>
              <a:rPr lang="en-IE" sz="1110" b="1" i="0">
                <a:solidFill>
                  <a:schemeClr val="dk1"/>
                </a:solidFill>
                <a:latin typeface="Calibri"/>
                <a:ea typeface="Calibri"/>
                <a:cs typeface="Calibri"/>
                <a:sym typeface="Calibri"/>
              </a:rPr>
              <a:t>Target Delivery Date:</a:t>
            </a:r>
            <a:r>
              <a:rPr lang="en-IE" sz="1110" b="0" i="0">
                <a:solidFill>
                  <a:schemeClr val="dk1"/>
                </a:solidFill>
                <a:latin typeface="Calibri"/>
                <a:ea typeface="Calibri"/>
                <a:cs typeface="Calibri"/>
                <a:sym typeface="Calibri"/>
              </a:rPr>
              <a:t> The date on which the shipment is expected to arrive at the customer's site. QAD Supplier Portal provides a default date, which is the ship date plus one day</a:t>
            </a:r>
            <a:endParaRPr sz="1110"/>
          </a:p>
          <a:p>
            <a:pPr marL="0" lvl="0" indent="0" algn="l" rtl="0">
              <a:lnSpc>
                <a:spcPct val="70000"/>
              </a:lnSpc>
              <a:spcBef>
                <a:spcPts val="0"/>
              </a:spcBef>
              <a:spcAft>
                <a:spcPts val="0"/>
              </a:spcAft>
              <a:buClr>
                <a:schemeClr val="dk1"/>
              </a:buClr>
              <a:buSzPts val="1110"/>
              <a:buFont typeface="Calibri"/>
              <a:buNone/>
            </a:pPr>
            <a:r>
              <a:rPr lang="en-IE" sz="1110" b="1" i="0">
                <a:solidFill>
                  <a:schemeClr val="dk1"/>
                </a:solidFill>
                <a:latin typeface="Calibri"/>
                <a:ea typeface="Calibri"/>
                <a:cs typeface="Calibri"/>
                <a:sym typeface="Calibri"/>
              </a:rPr>
              <a:t>Carrier:</a:t>
            </a:r>
            <a:r>
              <a:rPr lang="en-IE" sz="1110" b="0" i="0">
                <a:solidFill>
                  <a:schemeClr val="dk1"/>
                </a:solidFill>
                <a:latin typeface="Calibri"/>
                <a:ea typeface="Calibri"/>
                <a:cs typeface="Calibri"/>
                <a:sym typeface="Calibri"/>
              </a:rPr>
              <a:t> The name of the carrier that is transporting the material. The customer enters this information in QAD Enterprise Applications, but you can modify this information on individual ASNs, as required. </a:t>
            </a:r>
            <a:endParaRPr sz="1110"/>
          </a:p>
          <a:p>
            <a:pPr marL="0" lvl="0" indent="0" algn="l" rtl="0">
              <a:lnSpc>
                <a:spcPct val="70000"/>
              </a:lnSpc>
              <a:spcBef>
                <a:spcPts val="0"/>
              </a:spcBef>
              <a:spcAft>
                <a:spcPts val="0"/>
              </a:spcAft>
              <a:buClr>
                <a:schemeClr val="dk1"/>
              </a:buClr>
              <a:buSzPts val="1110"/>
              <a:buFont typeface="Calibri"/>
              <a:buNone/>
            </a:pPr>
            <a:r>
              <a:rPr lang="en-IE" sz="1110" b="1" i="0">
                <a:solidFill>
                  <a:schemeClr val="dk1"/>
                </a:solidFill>
                <a:latin typeface="Calibri"/>
                <a:ea typeface="Calibri"/>
                <a:cs typeface="Calibri"/>
                <a:sym typeface="Calibri"/>
              </a:rPr>
              <a:t>Carrier Reference:</a:t>
            </a:r>
            <a:r>
              <a:rPr lang="en-IE" sz="1110" b="0" i="0">
                <a:solidFill>
                  <a:schemeClr val="dk1"/>
                </a:solidFill>
                <a:latin typeface="Calibri"/>
                <a:ea typeface="Calibri"/>
                <a:cs typeface="Calibri"/>
                <a:sym typeface="Calibri"/>
              </a:rPr>
              <a:t> This is a unique number that the carrier uses to identify the shipment (that is, a tracking number). Specify the reference if you know it.</a:t>
            </a:r>
            <a:endParaRPr sz="1110"/>
          </a:p>
          <a:p>
            <a:pPr marL="0" lvl="0" indent="0" algn="l" rtl="0">
              <a:lnSpc>
                <a:spcPct val="70000"/>
              </a:lnSpc>
              <a:spcBef>
                <a:spcPts val="0"/>
              </a:spcBef>
              <a:spcAft>
                <a:spcPts val="0"/>
              </a:spcAft>
              <a:buClr>
                <a:schemeClr val="dk1"/>
              </a:buClr>
              <a:buSzPts val="1110"/>
              <a:buFont typeface="Calibri"/>
              <a:buNone/>
            </a:pPr>
            <a:r>
              <a:rPr lang="en-IE" sz="1110" b="1" i="0">
                <a:solidFill>
                  <a:schemeClr val="dk1"/>
                </a:solidFill>
                <a:latin typeface="Calibri"/>
                <a:ea typeface="Calibri"/>
                <a:cs typeface="Calibri"/>
                <a:sym typeface="Calibri"/>
              </a:rPr>
              <a:t>Transportation Mode:</a:t>
            </a:r>
            <a:r>
              <a:rPr lang="en-IE" sz="1110" b="0" i="0">
                <a:solidFill>
                  <a:schemeClr val="dk1"/>
                </a:solidFill>
                <a:latin typeface="Calibri"/>
                <a:ea typeface="Calibri"/>
                <a:cs typeface="Calibri"/>
                <a:sym typeface="Calibri"/>
              </a:rPr>
              <a:t> The mode of transportation used (for example, Ground, Truck, Air, Milkrun). </a:t>
            </a:r>
            <a:endParaRPr sz="1110"/>
          </a:p>
          <a:p>
            <a:pPr marL="0" marR="0" lvl="0" indent="0" algn="l" rtl="0">
              <a:lnSpc>
                <a:spcPct val="70000"/>
              </a:lnSpc>
              <a:spcBef>
                <a:spcPts val="0"/>
              </a:spcBef>
              <a:spcAft>
                <a:spcPts val="0"/>
              </a:spcAft>
              <a:buClr>
                <a:schemeClr val="dk1"/>
              </a:buClr>
              <a:buSzPts val="1020"/>
              <a:buFont typeface="Calibri"/>
              <a:buNone/>
            </a:pPr>
            <a:endParaRPr sz="1110">
              <a:solidFill>
                <a:schemeClr val="dk1"/>
              </a:solidFill>
              <a:latin typeface="Calibri"/>
              <a:ea typeface="Calibri"/>
              <a:cs typeface="Calibri"/>
              <a:sym typeface="Calibri"/>
            </a:endParaRPr>
          </a:p>
          <a:p>
            <a:pPr marL="0" lvl="0" indent="0" algn="l" rtl="0">
              <a:lnSpc>
                <a:spcPct val="70000"/>
              </a:lnSpc>
              <a:spcBef>
                <a:spcPts val="0"/>
              </a:spcBef>
              <a:spcAft>
                <a:spcPts val="0"/>
              </a:spcAft>
              <a:buClr>
                <a:schemeClr val="dk1"/>
              </a:buClr>
              <a:buSzPts val="1110"/>
              <a:buFont typeface="Calibri"/>
              <a:buNone/>
            </a:pPr>
            <a:r>
              <a:rPr lang="en-IE" sz="1110">
                <a:solidFill>
                  <a:schemeClr val="dk1"/>
                </a:solidFill>
                <a:latin typeface="Calibri"/>
                <a:ea typeface="Calibri"/>
                <a:cs typeface="Calibri"/>
                <a:sym typeface="Calibri"/>
              </a:rPr>
              <a:t>In the </a:t>
            </a:r>
            <a:r>
              <a:rPr lang="en-IE" sz="1110" b="1">
                <a:solidFill>
                  <a:schemeClr val="dk1"/>
                </a:solidFill>
                <a:latin typeface="Calibri"/>
                <a:ea typeface="Calibri"/>
                <a:cs typeface="Calibri"/>
                <a:sym typeface="Calibri"/>
              </a:rPr>
              <a:t>Shipping</a:t>
            </a:r>
            <a:r>
              <a:rPr lang="en-IE" sz="1110">
                <a:solidFill>
                  <a:schemeClr val="dk1"/>
                </a:solidFill>
                <a:latin typeface="Calibri"/>
                <a:ea typeface="Calibri"/>
                <a:cs typeface="Calibri"/>
                <a:sym typeface="Calibri"/>
              </a:rPr>
              <a:t> panel, you can fill in additional information such as the </a:t>
            </a:r>
            <a:r>
              <a:rPr lang="en-IE" sz="1110" b="1">
                <a:solidFill>
                  <a:schemeClr val="dk1"/>
                </a:solidFill>
                <a:latin typeface="Calibri"/>
                <a:ea typeface="Calibri"/>
                <a:cs typeface="Calibri"/>
                <a:sym typeface="Calibri"/>
              </a:rPr>
              <a:t>Dock/Gate</a:t>
            </a:r>
            <a:r>
              <a:rPr lang="en-IE" sz="1110">
                <a:solidFill>
                  <a:schemeClr val="dk1"/>
                </a:solidFill>
                <a:latin typeface="Calibri"/>
                <a:ea typeface="Calibri"/>
                <a:cs typeface="Calibri"/>
                <a:sym typeface="Calibri"/>
              </a:rPr>
              <a:t>. This value can default from the setup, if configured. The values from the </a:t>
            </a:r>
            <a:r>
              <a:rPr lang="en-IE" sz="1110" b="1">
                <a:solidFill>
                  <a:schemeClr val="dk1"/>
                </a:solidFill>
                <a:latin typeface="Calibri"/>
                <a:ea typeface="Calibri"/>
                <a:cs typeface="Calibri"/>
                <a:sym typeface="Calibri"/>
              </a:rPr>
              <a:t>Ship-From</a:t>
            </a:r>
            <a:r>
              <a:rPr lang="en-IE" sz="1110">
                <a:solidFill>
                  <a:schemeClr val="dk1"/>
                </a:solidFill>
                <a:latin typeface="Calibri"/>
                <a:ea typeface="Calibri"/>
                <a:cs typeface="Calibri"/>
                <a:sym typeface="Calibri"/>
              </a:rPr>
              <a:t> and </a:t>
            </a:r>
            <a:r>
              <a:rPr lang="en-IE" sz="1110" b="1">
                <a:solidFill>
                  <a:schemeClr val="dk1"/>
                </a:solidFill>
                <a:latin typeface="Calibri"/>
                <a:ea typeface="Calibri"/>
                <a:cs typeface="Calibri"/>
                <a:sym typeface="Calibri"/>
              </a:rPr>
              <a:t>Manufacturer</a:t>
            </a:r>
            <a:r>
              <a:rPr lang="en-IE" sz="1110">
                <a:solidFill>
                  <a:schemeClr val="dk1"/>
                </a:solidFill>
                <a:latin typeface="Calibri"/>
                <a:ea typeface="Calibri"/>
                <a:cs typeface="Calibri"/>
                <a:sym typeface="Calibri"/>
              </a:rPr>
              <a:t> fields can come from the DUNs number, if configured this way.</a:t>
            </a:r>
            <a:endParaRPr sz="1110"/>
          </a:p>
          <a:p>
            <a:pPr marL="0" lvl="0" indent="0" algn="l" rtl="0">
              <a:lnSpc>
                <a:spcPct val="70000"/>
              </a:lnSpc>
              <a:spcBef>
                <a:spcPts val="0"/>
              </a:spcBef>
              <a:spcAft>
                <a:spcPts val="0"/>
              </a:spcAft>
              <a:buClr>
                <a:schemeClr val="dk1"/>
              </a:buClr>
              <a:buSzPts val="1110"/>
              <a:buFont typeface="Calibri"/>
              <a:buNone/>
            </a:pPr>
            <a:r>
              <a:rPr lang="en-IE" sz="1110">
                <a:solidFill>
                  <a:schemeClr val="dk1"/>
                </a:solidFill>
                <a:latin typeface="Calibri"/>
                <a:ea typeface="Calibri"/>
                <a:cs typeface="Calibri"/>
                <a:sym typeface="Calibri"/>
              </a:rPr>
              <a:t> </a:t>
            </a:r>
            <a:endParaRPr/>
          </a:p>
          <a:p>
            <a:pPr marL="0" lvl="0" indent="0" algn="l" rtl="0">
              <a:lnSpc>
                <a:spcPct val="70000"/>
              </a:lnSpc>
              <a:spcBef>
                <a:spcPts val="0"/>
              </a:spcBef>
              <a:spcAft>
                <a:spcPts val="0"/>
              </a:spcAft>
              <a:buClr>
                <a:schemeClr val="dk1"/>
              </a:buClr>
              <a:buSzPts val="1110"/>
              <a:buFont typeface="Century Gothic"/>
              <a:buNone/>
            </a:pPr>
            <a:endParaRPr sz="1110"/>
          </a:p>
          <a:p>
            <a:pPr marL="0" lvl="0" indent="0" algn="l" rtl="0">
              <a:lnSpc>
                <a:spcPct val="70000"/>
              </a:lnSpc>
              <a:spcBef>
                <a:spcPts val="0"/>
              </a:spcBef>
              <a:spcAft>
                <a:spcPts val="0"/>
              </a:spcAft>
              <a:buClr>
                <a:schemeClr val="dk1"/>
              </a:buClr>
              <a:buSzPts val="1110"/>
              <a:buFont typeface="Calibri"/>
              <a:buNone/>
            </a:pPr>
            <a:r>
              <a:rPr lang="en-IE" sz="1110">
                <a:solidFill>
                  <a:schemeClr val="dk1"/>
                </a:solidFill>
                <a:latin typeface="Calibri"/>
                <a:ea typeface="Calibri"/>
                <a:cs typeface="Calibri"/>
                <a:sym typeface="Calibri"/>
              </a:rPr>
              <a:t> </a:t>
            </a:r>
            <a:endParaRPr sz="1110"/>
          </a:p>
          <a:p>
            <a:pPr marL="0" lvl="0" indent="0" algn="l" rtl="0">
              <a:lnSpc>
                <a:spcPct val="70000"/>
              </a:lnSpc>
              <a:spcBef>
                <a:spcPts val="0"/>
              </a:spcBef>
              <a:spcAft>
                <a:spcPts val="0"/>
              </a:spcAft>
              <a:buClr>
                <a:schemeClr val="dk1"/>
              </a:buClr>
              <a:buSzPts val="1110"/>
              <a:buFont typeface="Century Gothic"/>
              <a:buNone/>
            </a:pPr>
            <a:endParaRPr sz="1110">
              <a:solidFill>
                <a:schemeClr val="dk1"/>
              </a:solidFill>
              <a:latin typeface="Calibri"/>
              <a:ea typeface="Calibri"/>
              <a:cs typeface="Calibri"/>
              <a:sym typeface="Calibri"/>
            </a:endParaRPr>
          </a:p>
          <a:p>
            <a:pPr marL="0" marR="0" lvl="0" indent="0" algn="l" rtl="0">
              <a:lnSpc>
                <a:spcPct val="70000"/>
              </a:lnSpc>
              <a:spcBef>
                <a:spcPts val="0"/>
              </a:spcBef>
              <a:spcAft>
                <a:spcPts val="0"/>
              </a:spcAft>
              <a:buClr>
                <a:schemeClr val="dk1"/>
              </a:buClr>
              <a:buSzPts val="1020"/>
              <a:buFont typeface="Calibri"/>
              <a:buNone/>
            </a:pPr>
            <a:endParaRPr sz="1110">
              <a:solidFill>
                <a:schemeClr val="dk1"/>
              </a:solidFill>
              <a:latin typeface="Calibri"/>
              <a:ea typeface="Calibri"/>
              <a:cs typeface="Calibri"/>
              <a:sym typeface="Calibri"/>
            </a:endParaRPr>
          </a:p>
          <a:p>
            <a:pPr marL="0" lvl="0" indent="0" algn="l" rtl="0">
              <a:lnSpc>
                <a:spcPct val="70000"/>
              </a:lnSpc>
              <a:spcBef>
                <a:spcPts val="0"/>
              </a:spcBef>
              <a:spcAft>
                <a:spcPts val="0"/>
              </a:spcAft>
              <a:buClr>
                <a:schemeClr val="dk1"/>
              </a:buClr>
              <a:buSzPts val="1110"/>
              <a:buFont typeface="Century Gothic"/>
              <a:buNone/>
            </a:pPr>
            <a:endParaRPr sz="1110"/>
          </a:p>
          <a:p>
            <a:pPr marL="0" lvl="0" indent="0" algn="l" rtl="0">
              <a:lnSpc>
                <a:spcPct val="90000"/>
              </a:lnSpc>
              <a:spcBef>
                <a:spcPts val="0"/>
              </a:spcBef>
              <a:spcAft>
                <a:spcPts val="0"/>
              </a:spcAft>
              <a:buNone/>
            </a:pPr>
            <a:endParaRPr sz="1110"/>
          </a:p>
        </p:txBody>
      </p:sp>
      <p:sp>
        <p:nvSpPr>
          <p:cNvPr id="281" name="Google Shape;28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5: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5: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entury Gothic"/>
              <a:buNone/>
            </a:pPr>
            <a:r>
              <a:rPr lang="en-IE" sz="1200"/>
              <a:t>In the ASN Lines panel, you have two options for entering ASN lines: you can add lines one by one using the </a:t>
            </a:r>
            <a:r>
              <a:rPr lang="en-IE" sz="1200" b="1"/>
              <a:t>New </a:t>
            </a:r>
            <a:r>
              <a:rPr lang="en-IE" sz="1200"/>
              <a:t>button or you can enter multiple lines simultaneously using the </a:t>
            </a:r>
            <a:r>
              <a:rPr lang="en-IE" sz="1200" b="1"/>
              <a:t>Add Lines</a:t>
            </a:r>
            <a:r>
              <a:rPr lang="en-IE" sz="1200"/>
              <a:t> option.</a:t>
            </a:r>
            <a:endParaRPr/>
          </a:p>
          <a:p>
            <a:pPr marL="0" lvl="0" indent="0" algn="l" rtl="0">
              <a:spcBef>
                <a:spcPts val="0"/>
              </a:spcBef>
              <a:spcAft>
                <a:spcPts val="0"/>
              </a:spcAft>
              <a:buClr>
                <a:schemeClr val="dk1"/>
              </a:buClr>
              <a:buSzPts val="1200"/>
              <a:buFont typeface="Century Gothic"/>
              <a:buNone/>
            </a:pPr>
            <a:endParaRPr sz="1200"/>
          </a:p>
          <a:p>
            <a:pPr marL="0" lvl="0" indent="0" algn="l" rtl="0">
              <a:spcBef>
                <a:spcPts val="0"/>
              </a:spcBef>
              <a:spcAft>
                <a:spcPts val="0"/>
              </a:spcAft>
              <a:buClr>
                <a:srgbClr val="000000"/>
              </a:buClr>
              <a:buSzPts val="1200"/>
              <a:buFont typeface="Century Gothic"/>
              <a:buNone/>
            </a:pPr>
            <a:r>
              <a:rPr lang="en-IE" sz="1200" b="1">
                <a:solidFill>
                  <a:srgbClr val="000000"/>
                </a:solidFill>
              </a:rPr>
              <a:t>Important: Add Lines </a:t>
            </a:r>
            <a:r>
              <a:rPr lang="en-IE" sz="1200">
                <a:solidFill>
                  <a:srgbClr val="000000"/>
                </a:solidFill>
              </a:rPr>
              <a:t>is only available if you have </a:t>
            </a:r>
            <a:r>
              <a:rPr lang="en-IE" sz="1200" u="sng">
                <a:solidFill>
                  <a:srgbClr val="000000"/>
                </a:solidFill>
              </a:rPr>
              <a:t>saved </a:t>
            </a:r>
            <a:r>
              <a:rPr lang="en-IE" sz="1200">
                <a:solidFill>
                  <a:srgbClr val="000000"/>
                </a:solidFill>
              </a:rPr>
              <a:t>the new ASN</a:t>
            </a:r>
            <a:endParaRPr/>
          </a:p>
          <a:p>
            <a:pPr marL="0" lvl="0" indent="0" algn="l" rtl="0">
              <a:spcBef>
                <a:spcPts val="0"/>
              </a:spcBef>
              <a:spcAft>
                <a:spcPts val="0"/>
              </a:spcAft>
              <a:buNone/>
            </a:pPr>
            <a:endParaRPr/>
          </a:p>
        </p:txBody>
      </p:sp>
      <p:sp>
        <p:nvSpPr>
          <p:cNvPr id="293" name="Google Shape;29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6: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6: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Century Gothic"/>
              <a:buNone/>
            </a:pPr>
            <a:endParaRPr sz="1200"/>
          </a:p>
          <a:p>
            <a:pPr marL="0" lvl="0" indent="0" algn="l" rtl="0">
              <a:spcBef>
                <a:spcPts val="0"/>
              </a:spcBef>
              <a:spcAft>
                <a:spcPts val="0"/>
              </a:spcAft>
              <a:buClr>
                <a:schemeClr val="dk1"/>
              </a:buClr>
              <a:buSzPts val="1100"/>
              <a:buFont typeface="Century Gothic"/>
              <a:buNone/>
            </a:pPr>
            <a:r>
              <a:rPr lang="en-IE" sz="1200"/>
              <a:t>In the </a:t>
            </a:r>
            <a:r>
              <a:rPr lang="en-IE" sz="1200" b="1"/>
              <a:t>ASN Lines</a:t>
            </a:r>
            <a:r>
              <a:rPr lang="en-IE" sz="1200"/>
              <a:t> panel, you can add more lines from different orders and update information for any line. </a:t>
            </a:r>
            <a:endParaRPr/>
          </a:p>
          <a:p>
            <a:pPr marL="0" lvl="0" indent="0" algn="l" rtl="0">
              <a:spcBef>
                <a:spcPts val="0"/>
              </a:spcBef>
              <a:spcAft>
                <a:spcPts val="0"/>
              </a:spcAft>
              <a:buClr>
                <a:schemeClr val="dk1"/>
              </a:buClr>
              <a:buSzPts val="1100"/>
              <a:buFont typeface="Century Gothic"/>
              <a:buNone/>
            </a:pPr>
            <a:endParaRPr sz="1200"/>
          </a:p>
          <a:p>
            <a:pPr marL="0" lvl="0" indent="0" algn="l" rtl="0">
              <a:spcBef>
                <a:spcPts val="0"/>
              </a:spcBef>
              <a:spcAft>
                <a:spcPts val="0"/>
              </a:spcAft>
              <a:buClr>
                <a:schemeClr val="dk1"/>
              </a:buClr>
              <a:buSzPts val="1200"/>
              <a:buFont typeface="Century Gothic"/>
              <a:buNone/>
            </a:pPr>
            <a:r>
              <a:rPr lang="en-IE" sz="1200"/>
              <a:t>Step 1: Click </a:t>
            </a:r>
            <a:r>
              <a:rPr lang="en-IE" sz="1200" b="1"/>
              <a:t>New </a:t>
            </a:r>
            <a:r>
              <a:rPr lang="en-IE" sz="1200"/>
              <a:t>to add a new ASN line. </a:t>
            </a:r>
            <a:endParaRPr/>
          </a:p>
          <a:p>
            <a:pPr marL="0" lvl="0" indent="0" algn="l" rtl="0">
              <a:spcBef>
                <a:spcPts val="0"/>
              </a:spcBef>
              <a:spcAft>
                <a:spcPts val="0"/>
              </a:spcAft>
              <a:buClr>
                <a:srgbClr val="000000"/>
              </a:buClr>
              <a:buSzPts val="1100"/>
              <a:buFont typeface="Arial"/>
              <a:buNone/>
            </a:pPr>
            <a:r>
              <a:rPr lang="en-IE" sz="1200"/>
              <a:t>Step 2: </a:t>
            </a:r>
            <a:r>
              <a:rPr lang="en-IE"/>
              <a:t>The second step is to select the type of order that you want to add more lines to: a discrete purchase order, a scheduled order, or a Kanban.</a:t>
            </a:r>
            <a:endParaRPr/>
          </a:p>
          <a:p>
            <a:pPr marL="0" lvl="0" indent="0" algn="l" rtl="0">
              <a:spcBef>
                <a:spcPts val="0"/>
              </a:spcBef>
              <a:spcAft>
                <a:spcPts val="0"/>
              </a:spcAft>
              <a:buNone/>
            </a:pPr>
            <a:endParaRPr/>
          </a:p>
        </p:txBody>
      </p:sp>
      <p:sp>
        <p:nvSpPr>
          <p:cNvPr id="310" name="Google Shape;31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7: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7: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entury Gothic"/>
              <a:buNone/>
            </a:pPr>
            <a:r>
              <a:rPr lang="en-IE"/>
              <a:t>Step 3: Click the lookup in the </a:t>
            </a:r>
            <a:r>
              <a:rPr lang="en-IE" b="1"/>
              <a:t>Orders </a:t>
            </a:r>
            <a:r>
              <a:rPr lang="en-IE"/>
              <a:t>field to open a browse, where you can select the line that you want to add to the ASN. </a:t>
            </a:r>
            <a:endParaRPr/>
          </a:p>
          <a:p>
            <a:pPr marL="0" lvl="0" indent="0" algn="l" rtl="0">
              <a:spcBef>
                <a:spcPts val="0"/>
              </a:spcBef>
              <a:spcAft>
                <a:spcPts val="0"/>
              </a:spcAft>
              <a:buNone/>
            </a:pPr>
            <a:endParaRPr/>
          </a:p>
        </p:txBody>
      </p:sp>
      <p:sp>
        <p:nvSpPr>
          <p:cNvPr id="326" name="Google Shape;32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8: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8: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entury Gothic"/>
              <a:buNone/>
            </a:pPr>
            <a:r>
              <a:rPr lang="en-IE"/>
              <a:t>Step 4: edit the ASN, as needed.</a:t>
            </a:r>
            <a:endParaRPr/>
          </a:p>
          <a:p>
            <a:pPr marL="0" lvl="0" indent="0" algn="l" rtl="0">
              <a:spcBef>
                <a:spcPts val="0"/>
              </a:spcBef>
              <a:spcAft>
                <a:spcPts val="0"/>
              </a:spcAft>
              <a:buClr>
                <a:schemeClr val="dk1"/>
              </a:buClr>
              <a:buSzPts val="1200"/>
              <a:buFont typeface="Century Gothic"/>
              <a:buNone/>
            </a:pPr>
            <a:endParaRPr/>
          </a:p>
          <a:p>
            <a:pPr marL="0" lvl="0" indent="0" algn="l" rtl="0">
              <a:spcBef>
                <a:spcPts val="0"/>
              </a:spcBef>
              <a:spcAft>
                <a:spcPts val="0"/>
              </a:spcAft>
              <a:buClr>
                <a:srgbClr val="000000"/>
              </a:buClr>
              <a:buSzPts val="1100"/>
              <a:buFont typeface="Arial"/>
              <a:buNone/>
            </a:pPr>
            <a:r>
              <a:rPr lang="en-IE"/>
              <a:t>At this point, the ASN still has the status </a:t>
            </a:r>
            <a:r>
              <a:rPr lang="en-IE" b="1"/>
              <a:t>Incomplete</a:t>
            </a:r>
            <a:r>
              <a:rPr lang="en-IE"/>
              <a:t>. You can modify the header section or any of the ASN lines. For example, you can change</a:t>
            </a:r>
            <a:endParaRPr/>
          </a:p>
          <a:p>
            <a:pPr marL="0" lvl="0" indent="0" algn="l" rtl="0">
              <a:spcBef>
                <a:spcPts val="0"/>
              </a:spcBef>
              <a:spcAft>
                <a:spcPts val="0"/>
              </a:spcAft>
              <a:buClr>
                <a:srgbClr val="000000"/>
              </a:buClr>
              <a:buSzPts val="1100"/>
              <a:buFont typeface="Arial"/>
              <a:buNone/>
            </a:pPr>
            <a:r>
              <a:rPr lang="en-IE"/>
              <a:t>the shipper IDs of the new lines. You can even remove and edit lines or query more details.</a:t>
            </a:r>
            <a:endParaRPr/>
          </a:p>
          <a:p>
            <a:pPr marL="0" lvl="0" indent="0" algn="l" rtl="0">
              <a:spcBef>
                <a:spcPts val="0"/>
              </a:spcBef>
              <a:spcAft>
                <a:spcPts val="0"/>
              </a:spcAft>
              <a:buNone/>
            </a:pPr>
            <a:endParaRPr/>
          </a:p>
        </p:txBody>
      </p:sp>
      <p:sp>
        <p:nvSpPr>
          <p:cNvPr id="338" name="Google Shape;33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9: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9: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rgbClr val="000000"/>
              </a:buClr>
              <a:buSzPts val="1200"/>
              <a:buFont typeface="Roboto"/>
              <a:buNone/>
            </a:pPr>
            <a:r>
              <a:rPr lang="en-IE" sz="1200">
                <a:solidFill>
                  <a:srgbClr val="000000"/>
                </a:solidFill>
                <a:latin typeface="Roboto"/>
                <a:ea typeface="Roboto"/>
                <a:cs typeface="Roboto"/>
                <a:sym typeface="Roboto"/>
              </a:rPr>
              <a:t>Step 5: Change the ASN status.</a:t>
            </a:r>
            <a:endParaRPr/>
          </a:p>
          <a:p>
            <a:pPr marL="0" lvl="0" indent="0" algn="l" rtl="0">
              <a:lnSpc>
                <a:spcPct val="115000"/>
              </a:lnSpc>
              <a:spcBef>
                <a:spcPts val="800"/>
              </a:spcBef>
              <a:spcAft>
                <a:spcPts val="0"/>
              </a:spcAft>
              <a:buClr>
                <a:srgbClr val="000000"/>
              </a:buClr>
              <a:buSzPts val="1100"/>
              <a:buFont typeface="Arial"/>
              <a:buNone/>
            </a:pPr>
            <a:r>
              <a:rPr lang="en-IE" sz="1200">
                <a:solidFill>
                  <a:srgbClr val="000000"/>
                </a:solidFill>
                <a:latin typeface="Roboto"/>
                <a:ea typeface="Roboto"/>
                <a:cs typeface="Roboto"/>
                <a:sym typeface="Roboto"/>
              </a:rPr>
              <a:t>If you leave the ASN status as </a:t>
            </a:r>
            <a:r>
              <a:rPr lang="en-IE" sz="1200" b="1">
                <a:solidFill>
                  <a:srgbClr val="000000"/>
                </a:solidFill>
                <a:latin typeface="Roboto"/>
                <a:ea typeface="Roboto"/>
                <a:cs typeface="Roboto"/>
                <a:sym typeface="Roboto"/>
              </a:rPr>
              <a:t>Incomplete </a:t>
            </a:r>
            <a:r>
              <a:rPr lang="en-IE" sz="1200">
                <a:solidFill>
                  <a:srgbClr val="000000"/>
                </a:solidFill>
                <a:latin typeface="Roboto"/>
                <a:ea typeface="Roboto"/>
                <a:cs typeface="Roboto"/>
                <a:sym typeface="Roboto"/>
              </a:rPr>
              <a:t>means that you will need to return later to complete the ASN. You can view the incomplete shipment in the main ASN screen. Both the customer and the supplier can view incomplete ASNs, which are marked with an </a:t>
            </a:r>
            <a:r>
              <a:rPr lang="en-IE" sz="1200" b="1">
                <a:solidFill>
                  <a:srgbClr val="000000"/>
                </a:solidFill>
                <a:latin typeface="Roboto"/>
                <a:ea typeface="Roboto"/>
                <a:cs typeface="Roboto"/>
                <a:sym typeface="Roboto"/>
              </a:rPr>
              <a:t>Incomplete </a:t>
            </a:r>
            <a:r>
              <a:rPr lang="en-IE" sz="1200">
                <a:solidFill>
                  <a:srgbClr val="000000"/>
                </a:solidFill>
                <a:latin typeface="Roboto"/>
                <a:ea typeface="Roboto"/>
                <a:cs typeface="Roboto"/>
                <a:sym typeface="Roboto"/>
              </a:rPr>
              <a:t>status icon. When you are ready to ship the ASN, change the status to </a:t>
            </a:r>
            <a:r>
              <a:rPr lang="en-IE" sz="1200" b="1">
                <a:solidFill>
                  <a:srgbClr val="000000"/>
                </a:solidFill>
                <a:latin typeface="Roboto"/>
                <a:ea typeface="Roboto"/>
                <a:cs typeface="Roboto"/>
                <a:sym typeface="Roboto"/>
              </a:rPr>
              <a:t>Shipped </a:t>
            </a:r>
            <a:r>
              <a:rPr lang="en-IE" sz="1200">
                <a:solidFill>
                  <a:srgbClr val="000000"/>
                </a:solidFill>
                <a:latin typeface="Roboto"/>
                <a:ea typeface="Roboto"/>
                <a:cs typeface="Roboto"/>
                <a:sym typeface="Roboto"/>
              </a:rPr>
              <a:t>in the ASN Maintenance screen and click </a:t>
            </a:r>
            <a:r>
              <a:rPr lang="en-IE" sz="1200" b="1">
                <a:solidFill>
                  <a:srgbClr val="000000"/>
                </a:solidFill>
                <a:latin typeface="Roboto"/>
                <a:ea typeface="Roboto"/>
                <a:cs typeface="Roboto"/>
                <a:sym typeface="Roboto"/>
              </a:rPr>
              <a:t>Save</a:t>
            </a:r>
            <a:r>
              <a:rPr lang="en-IE" sz="1200">
                <a:solidFill>
                  <a:srgbClr val="000000"/>
                </a:solidFill>
                <a:latin typeface="Roboto"/>
                <a:ea typeface="Roboto"/>
                <a:cs typeface="Roboto"/>
                <a:sym typeface="Roboto"/>
              </a:rPr>
              <a:t>.</a:t>
            </a:r>
            <a:endParaRPr/>
          </a:p>
          <a:p>
            <a:pPr marL="0" lvl="0" indent="0" algn="l" rtl="0">
              <a:lnSpc>
                <a:spcPct val="115000"/>
              </a:lnSpc>
              <a:spcBef>
                <a:spcPts val="800"/>
              </a:spcBef>
              <a:spcAft>
                <a:spcPts val="0"/>
              </a:spcAft>
              <a:buClr>
                <a:srgbClr val="000000"/>
              </a:buClr>
              <a:buSzPts val="1100"/>
              <a:buFont typeface="Arial"/>
              <a:buNone/>
            </a:pPr>
            <a:r>
              <a:rPr lang="en-IE" sz="1200" b="1">
                <a:solidFill>
                  <a:srgbClr val="000000"/>
                </a:solidFill>
                <a:latin typeface="Roboto"/>
                <a:ea typeface="Roboto"/>
                <a:cs typeface="Roboto"/>
                <a:sym typeface="Roboto"/>
              </a:rPr>
              <a:t>Pre-Ship</a:t>
            </a:r>
            <a:r>
              <a:rPr lang="en-IE" sz="1200">
                <a:solidFill>
                  <a:srgbClr val="000000"/>
                </a:solidFill>
                <a:latin typeface="Roboto"/>
                <a:ea typeface="Roboto"/>
                <a:cs typeface="Roboto"/>
                <a:sym typeface="Roboto"/>
              </a:rPr>
              <a:t> status is used for ASNs that are ready to ship but are not yet in the truck. When an ASN is pre-shipped, nothing on it can be modified, but the information is not yet sent to the customer’s ERP for shipping confirmation.</a:t>
            </a:r>
            <a:endParaRPr/>
          </a:p>
          <a:p>
            <a:pPr marL="0" lvl="0" indent="0" algn="l" rtl="0">
              <a:spcBef>
                <a:spcPts val="0"/>
              </a:spcBef>
              <a:spcAft>
                <a:spcPts val="0"/>
              </a:spcAft>
              <a:buNone/>
            </a:pPr>
            <a:endParaRPr/>
          </a:p>
        </p:txBody>
      </p:sp>
      <p:sp>
        <p:nvSpPr>
          <p:cNvPr id="350" name="Google Shape;35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0: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0: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r>
              <a:rPr lang="en-IE" sz="1200"/>
              <a:t>Method Two: Adding Multiple ASN lines at once. </a:t>
            </a:r>
            <a:endParaRPr/>
          </a:p>
          <a:p>
            <a:pPr marL="0" lvl="0" indent="0" algn="l" rtl="0">
              <a:spcBef>
                <a:spcPts val="0"/>
              </a:spcBef>
              <a:spcAft>
                <a:spcPts val="0"/>
              </a:spcAft>
              <a:buClr>
                <a:srgbClr val="000000"/>
              </a:buClr>
              <a:buSzPts val="1200"/>
              <a:buFont typeface="Arial"/>
              <a:buNone/>
            </a:pPr>
            <a:endParaRPr sz="1200"/>
          </a:p>
          <a:p>
            <a:pPr marL="0" lvl="0" indent="0" algn="l" rtl="0">
              <a:spcBef>
                <a:spcPts val="0"/>
              </a:spcBef>
              <a:spcAft>
                <a:spcPts val="0"/>
              </a:spcAft>
              <a:buClr>
                <a:srgbClr val="000000"/>
              </a:buClr>
              <a:buSzPts val="1200"/>
              <a:buFont typeface="Arial"/>
              <a:buNone/>
            </a:pPr>
            <a:r>
              <a:rPr lang="en-IE" sz="1200"/>
              <a:t>Step 1: Click </a:t>
            </a:r>
            <a:r>
              <a:rPr lang="en-IE" sz="1200" b="1"/>
              <a:t>Add lines </a:t>
            </a:r>
            <a:r>
              <a:rPr lang="en-IE" sz="1200"/>
              <a:t>to add multiple ASN lines at once. The new ASN must be saved to access this option. </a:t>
            </a:r>
            <a:endParaRPr/>
          </a:p>
          <a:p>
            <a:pPr marL="0" lvl="0" indent="0" algn="l" rtl="0">
              <a:spcBef>
                <a:spcPts val="0"/>
              </a:spcBef>
              <a:spcAft>
                <a:spcPts val="0"/>
              </a:spcAft>
              <a:buClr>
                <a:srgbClr val="000000"/>
              </a:buClr>
              <a:buSzPts val="1100"/>
              <a:buFont typeface="Arial"/>
              <a:buNone/>
            </a:pPr>
            <a:r>
              <a:rPr lang="en-IE" sz="1200"/>
              <a:t>Step 2: The second step is to select the type of lines that you want to add: order lines, schedule lines, kanban card lines, or kanban loop lines. </a:t>
            </a:r>
            <a:endParaRPr/>
          </a:p>
          <a:p>
            <a:pPr marL="0" lvl="0" indent="0" algn="l" rtl="0">
              <a:spcBef>
                <a:spcPts val="0"/>
              </a:spcBef>
              <a:spcAft>
                <a:spcPts val="0"/>
              </a:spcAft>
              <a:buNone/>
            </a:pPr>
            <a:endParaRPr/>
          </a:p>
        </p:txBody>
      </p:sp>
      <p:sp>
        <p:nvSpPr>
          <p:cNvPr id="363" name="Google Shape;36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txBox="1">
            <a:spLocks noGrp="1"/>
          </p:cNvSpPr>
          <p:nvPr>
            <p:ph type="body" idx="1"/>
          </p:nvPr>
        </p:nvSpPr>
        <p:spPr>
          <a:xfrm>
            <a:off x="685800" y="3887785"/>
            <a:ext cx="5486400" cy="46259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2: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1: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21: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entury Gothic"/>
              <a:buNone/>
            </a:pPr>
            <a:r>
              <a:rPr lang="en-IE"/>
              <a:t>Step 3: Use the associated browses to select the orders, schedules, kanban cards, or kanban loops that you want to add. </a:t>
            </a:r>
            <a:endParaRPr/>
          </a:p>
          <a:p>
            <a:pPr marL="0" lvl="0" indent="0" algn="l" rtl="0">
              <a:spcBef>
                <a:spcPts val="0"/>
              </a:spcBef>
              <a:spcAft>
                <a:spcPts val="0"/>
              </a:spcAft>
              <a:buClr>
                <a:schemeClr val="dk1"/>
              </a:buClr>
              <a:buSzPts val="1200"/>
              <a:buFont typeface="Century Gothic"/>
              <a:buNone/>
            </a:pPr>
            <a:r>
              <a:rPr lang="en-IE"/>
              <a:t>Step 4: Edit the ASN lines, as needed. </a:t>
            </a:r>
            <a:endParaRPr/>
          </a:p>
          <a:p>
            <a:pPr marL="0" lvl="0" indent="0" algn="l" rtl="0">
              <a:spcBef>
                <a:spcPts val="0"/>
              </a:spcBef>
              <a:spcAft>
                <a:spcPts val="0"/>
              </a:spcAft>
              <a:buClr>
                <a:schemeClr val="dk1"/>
              </a:buClr>
              <a:buSzPts val="1200"/>
              <a:buFont typeface="Century Gothic"/>
              <a:buNone/>
            </a:pPr>
            <a:endParaRPr/>
          </a:p>
          <a:p>
            <a:pPr marL="0" lvl="0" indent="0" algn="l" rtl="0">
              <a:spcBef>
                <a:spcPts val="0"/>
              </a:spcBef>
              <a:spcAft>
                <a:spcPts val="0"/>
              </a:spcAft>
              <a:buClr>
                <a:schemeClr val="dk1"/>
              </a:buClr>
              <a:buSzPts val="1200"/>
              <a:buFont typeface="Century Gothic"/>
              <a:buNone/>
            </a:pPr>
            <a:r>
              <a:rPr lang="en-IE"/>
              <a:t>Step 5, as shown previously for adding lines one by one, is to update the ASN status to Shipped when you are ready (but not if you are adding lots or containers/labels). </a:t>
            </a:r>
            <a:endParaRPr/>
          </a:p>
          <a:p>
            <a:pPr marL="0" lvl="0" indent="0" algn="l" rtl="0">
              <a:spcBef>
                <a:spcPts val="0"/>
              </a:spcBef>
              <a:spcAft>
                <a:spcPts val="0"/>
              </a:spcAft>
              <a:buNone/>
            </a:pPr>
            <a:endParaRPr/>
          </a:p>
        </p:txBody>
      </p:sp>
      <p:sp>
        <p:nvSpPr>
          <p:cNvPr id="380" name="Google Shape;38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2: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22: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IE" sz="1200">
                <a:solidFill>
                  <a:schemeClr val="dk1"/>
                </a:solidFill>
                <a:latin typeface="Calibri"/>
                <a:ea typeface="Calibri"/>
                <a:cs typeface="Calibri"/>
                <a:sym typeface="Calibri"/>
              </a:rPr>
              <a:t>In the </a:t>
            </a:r>
            <a:r>
              <a:rPr lang="en-IE" sz="1200" b="1">
                <a:solidFill>
                  <a:schemeClr val="dk1"/>
                </a:solidFill>
                <a:latin typeface="Calibri"/>
                <a:ea typeface="Calibri"/>
                <a:cs typeface="Calibri"/>
                <a:sym typeface="Calibri"/>
              </a:rPr>
              <a:t>ASN Lines</a:t>
            </a:r>
            <a:r>
              <a:rPr lang="en-IE" sz="1200">
                <a:solidFill>
                  <a:schemeClr val="dk1"/>
                </a:solidFill>
                <a:latin typeface="Calibri"/>
                <a:ea typeface="Calibri"/>
                <a:cs typeface="Calibri"/>
                <a:sym typeface="Calibri"/>
              </a:rPr>
              <a:t> panel (shown in the top graphic), </a:t>
            </a:r>
            <a:r>
              <a:rPr lang="en-IE"/>
              <a:t>click </a:t>
            </a:r>
            <a:r>
              <a:rPr lang="en-IE" sz="1200">
                <a:solidFill>
                  <a:schemeClr val="dk1"/>
                </a:solidFill>
                <a:latin typeface="Calibri"/>
                <a:ea typeface="Calibri"/>
                <a:cs typeface="Calibri"/>
                <a:sym typeface="Calibri"/>
              </a:rPr>
              <a:t>the </a:t>
            </a:r>
            <a:r>
              <a:rPr lang="en-IE" sz="1200" b="1">
                <a:solidFill>
                  <a:schemeClr val="dk1"/>
                </a:solidFill>
                <a:latin typeface="Calibri"/>
                <a:ea typeface="Calibri"/>
                <a:cs typeface="Calibri"/>
                <a:sym typeface="Calibri"/>
              </a:rPr>
              <a:t>Details</a:t>
            </a:r>
            <a:r>
              <a:rPr lang="en-IE" sz="1200">
                <a:solidFill>
                  <a:schemeClr val="dk1"/>
                </a:solidFill>
                <a:latin typeface="Calibri"/>
                <a:ea typeface="Calibri"/>
                <a:cs typeface="Calibri"/>
                <a:sym typeface="Calibri"/>
              </a:rPr>
              <a:t> button to view each line in detail. </a:t>
            </a:r>
            <a:endParaRPr/>
          </a:p>
          <a:p>
            <a:pPr marL="0" lvl="0" indent="0" algn="l" rtl="0">
              <a:spcBef>
                <a:spcPts val="0"/>
              </a:spcBef>
              <a:spcAft>
                <a:spcPts val="0"/>
              </a:spcAft>
              <a:buClr>
                <a:schemeClr val="dk1"/>
              </a:buClr>
              <a:buSzPts val="1200"/>
              <a:buFont typeface="Century Gothic"/>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IE" sz="1200">
                <a:solidFill>
                  <a:schemeClr val="dk1"/>
                </a:solidFill>
                <a:latin typeface="Calibri"/>
                <a:ea typeface="Calibri"/>
                <a:cs typeface="Calibri"/>
                <a:sym typeface="Calibri"/>
              </a:rPr>
              <a:t>You can work with lot/serial data in the details of each ASN line.</a:t>
            </a:r>
            <a:endParaRPr/>
          </a:p>
          <a:p>
            <a:pPr marL="0" lvl="0" indent="0" algn="l" rtl="0">
              <a:spcBef>
                <a:spcPts val="0"/>
              </a:spcBef>
              <a:spcAft>
                <a:spcPts val="0"/>
              </a:spcAft>
              <a:buClr>
                <a:schemeClr val="dk1"/>
              </a:buClr>
              <a:buSzPts val="1200"/>
              <a:buFont typeface="Century Gothic"/>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IE" sz="1200">
                <a:solidFill>
                  <a:schemeClr val="dk1"/>
                </a:solidFill>
                <a:latin typeface="Calibri"/>
                <a:ea typeface="Calibri"/>
                <a:cs typeface="Calibri"/>
                <a:sym typeface="Calibri"/>
              </a:rPr>
              <a:t>As you can see in the second graphic, this ASN line is not currently divided into lots. To create the lots, click the </a:t>
            </a:r>
            <a:r>
              <a:rPr lang="en-IE" sz="1200" b="1">
                <a:solidFill>
                  <a:schemeClr val="dk1"/>
                </a:solidFill>
                <a:latin typeface="Calibri"/>
                <a:ea typeface="Calibri"/>
                <a:cs typeface="Calibri"/>
                <a:sym typeface="Calibri"/>
              </a:rPr>
              <a:t>New</a:t>
            </a:r>
            <a:r>
              <a:rPr lang="en-IE" sz="1200">
                <a:solidFill>
                  <a:schemeClr val="dk1"/>
                </a:solidFill>
                <a:latin typeface="Calibri"/>
                <a:ea typeface="Calibri"/>
                <a:cs typeface="Calibri"/>
                <a:sym typeface="Calibri"/>
              </a:rPr>
              <a:t> button. </a:t>
            </a:r>
            <a:endParaRPr/>
          </a:p>
          <a:p>
            <a:pPr marL="0" lvl="0" indent="0" algn="l" rtl="0">
              <a:spcBef>
                <a:spcPts val="0"/>
              </a:spcBef>
              <a:spcAft>
                <a:spcPts val="0"/>
              </a:spcAft>
              <a:buNone/>
            </a:pPr>
            <a:endParaRPr/>
          </a:p>
        </p:txBody>
      </p:sp>
      <p:sp>
        <p:nvSpPr>
          <p:cNvPr id="393" name="Google Shape;39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3: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23: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IE" sz="1200">
                <a:solidFill>
                  <a:schemeClr val="dk1"/>
                </a:solidFill>
                <a:latin typeface="Calibri"/>
                <a:ea typeface="Calibri"/>
                <a:cs typeface="Calibri"/>
                <a:sym typeface="Calibri"/>
              </a:rPr>
              <a:t>We’re continuing on from the last slide. Clicking </a:t>
            </a:r>
            <a:r>
              <a:rPr lang="en-IE" sz="1200" b="1">
                <a:solidFill>
                  <a:schemeClr val="dk1"/>
                </a:solidFill>
              </a:rPr>
              <a:t>New </a:t>
            </a:r>
            <a:r>
              <a:rPr lang="en-IE" sz="1200">
                <a:solidFill>
                  <a:schemeClr val="dk1"/>
                </a:solidFill>
                <a:latin typeface="Calibri"/>
                <a:ea typeface="Calibri"/>
                <a:cs typeface="Calibri"/>
                <a:sym typeface="Calibri"/>
              </a:rPr>
              <a:t>in </a:t>
            </a:r>
            <a:r>
              <a:rPr lang="en-IE" sz="1200" b="1">
                <a:solidFill>
                  <a:schemeClr val="dk1"/>
                </a:solidFill>
              </a:rPr>
              <a:t>ASN Details</a:t>
            </a:r>
            <a:r>
              <a:rPr lang="en-IE" sz="1200">
                <a:solidFill>
                  <a:schemeClr val="dk1"/>
                </a:solidFill>
                <a:latin typeface="Calibri"/>
                <a:ea typeface="Calibri"/>
                <a:cs typeface="Calibri"/>
                <a:sym typeface="Calibri"/>
              </a:rPr>
              <a:t> adds a new line, as shown in the top graphic. </a:t>
            </a:r>
            <a:endParaRPr/>
          </a:p>
          <a:p>
            <a:pPr marL="0" lvl="0" indent="0" algn="l" rtl="0">
              <a:spcBef>
                <a:spcPts val="0"/>
              </a:spcBef>
              <a:spcAft>
                <a:spcPts val="0"/>
              </a:spcAft>
              <a:buClr>
                <a:schemeClr val="dk1"/>
              </a:buClr>
              <a:buSzPts val="1200"/>
              <a:buFont typeface="Calibri"/>
              <a:buNone/>
            </a:pPr>
            <a:r>
              <a:rPr lang="en-IE" sz="1200">
                <a:solidFill>
                  <a:schemeClr val="dk1"/>
                </a:solidFill>
                <a:latin typeface="Calibri"/>
                <a:ea typeface="Calibri"/>
                <a:cs typeface="Calibri"/>
                <a:sym typeface="Calibri"/>
              </a:rPr>
              <a:t>Here, the existing line is going to be </a:t>
            </a:r>
            <a:r>
              <a:rPr lang="en-IE" sz="1200" b="1">
                <a:solidFill>
                  <a:schemeClr val="dk1"/>
                </a:solidFill>
                <a:latin typeface="Calibri"/>
                <a:ea typeface="Calibri"/>
                <a:cs typeface="Calibri"/>
                <a:sym typeface="Calibri"/>
              </a:rPr>
              <a:t>Lot 1</a:t>
            </a:r>
            <a:r>
              <a:rPr lang="en-IE" sz="1200">
                <a:solidFill>
                  <a:schemeClr val="dk1"/>
                </a:solidFill>
                <a:latin typeface="Calibri"/>
                <a:ea typeface="Calibri"/>
                <a:cs typeface="Calibri"/>
                <a:sym typeface="Calibri"/>
              </a:rPr>
              <a:t> so this new line will be </a:t>
            </a:r>
            <a:r>
              <a:rPr lang="en-IE" sz="1200" b="1">
                <a:solidFill>
                  <a:schemeClr val="dk1"/>
                </a:solidFill>
                <a:latin typeface="Calibri"/>
                <a:ea typeface="Calibri"/>
                <a:cs typeface="Calibri"/>
                <a:sym typeface="Calibri"/>
              </a:rPr>
              <a:t>Lot 2</a:t>
            </a:r>
            <a:r>
              <a:rPr lang="en-IE" sz="1200">
                <a:solidFill>
                  <a:schemeClr val="dk1"/>
                </a:solidFill>
                <a:latin typeface="Calibri"/>
                <a:ea typeface="Calibri"/>
                <a:cs typeface="Calibri"/>
                <a:sym typeface="Calibri"/>
              </a:rPr>
              <a:t>. We enter a value of 100 here to split the quantity into two.</a:t>
            </a:r>
            <a:endParaRPr/>
          </a:p>
          <a:p>
            <a:pPr marL="0" lvl="0" indent="0" algn="l" rtl="0">
              <a:spcBef>
                <a:spcPts val="0"/>
              </a:spcBef>
              <a:spcAft>
                <a:spcPts val="0"/>
              </a:spcAft>
              <a:buClr>
                <a:schemeClr val="dk1"/>
              </a:buClr>
              <a:buSzPts val="1200"/>
              <a:buFont typeface="Century Gothic"/>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IE" sz="1200">
                <a:solidFill>
                  <a:schemeClr val="dk1"/>
                </a:solidFill>
                <a:latin typeface="Calibri"/>
                <a:ea typeface="Calibri"/>
                <a:cs typeface="Calibri"/>
                <a:sym typeface="Calibri"/>
              </a:rPr>
              <a:t>As shown in the second graphic, we return to </a:t>
            </a:r>
            <a:r>
              <a:rPr lang="en-IE" sz="1200" b="1">
                <a:solidFill>
                  <a:schemeClr val="dk1"/>
                </a:solidFill>
                <a:latin typeface="Calibri"/>
                <a:ea typeface="Calibri"/>
                <a:cs typeface="Calibri"/>
                <a:sym typeface="Calibri"/>
              </a:rPr>
              <a:t>Line 1</a:t>
            </a:r>
            <a:r>
              <a:rPr lang="en-IE" sz="1200">
                <a:solidFill>
                  <a:schemeClr val="dk1"/>
                </a:solidFill>
                <a:latin typeface="Calibri"/>
                <a:ea typeface="Calibri"/>
                <a:cs typeface="Calibri"/>
                <a:sym typeface="Calibri"/>
              </a:rPr>
              <a:t>, rename it to </a:t>
            </a:r>
            <a:r>
              <a:rPr lang="en-IE" sz="1200" b="1">
                <a:solidFill>
                  <a:schemeClr val="dk1"/>
                </a:solidFill>
                <a:latin typeface="Calibri"/>
                <a:ea typeface="Calibri"/>
                <a:cs typeface="Calibri"/>
                <a:sym typeface="Calibri"/>
              </a:rPr>
              <a:t>Lot 1</a:t>
            </a:r>
            <a:r>
              <a:rPr lang="en-IE" sz="1200">
                <a:solidFill>
                  <a:schemeClr val="dk1"/>
                </a:solidFill>
                <a:latin typeface="Calibri"/>
                <a:ea typeface="Calibri"/>
                <a:cs typeface="Calibri"/>
                <a:sym typeface="Calibri"/>
              </a:rPr>
              <a:t> and change the </a:t>
            </a:r>
            <a:r>
              <a:rPr lang="en-IE" sz="1200" b="1">
                <a:solidFill>
                  <a:schemeClr val="dk1"/>
                </a:solidFill>
                <a:latin typeface="Calibri"/>
                <a:ea typeface="Calibri"/>
                <a:cs typeface="Calibri"/>
                <a:sym typeface="Calibri"/>
              </a:rPr>
              <a:t>Quantity</a:t>
            </a:r>
            <a:r>
              <a:rPr lang="en-IE" sz="1200">
                <a:solidFill>
                  <a:schemeClr val="dk1"/>
                </a:solidFill>
                <a:latin typeface="Calibri"/>
                <a:ea typeface="Calibri"/>
                <a:cs typeface="Calibri"/>
                <a:sym typeface="Calibri"/>
              </a:rPr>
              <a:t> field from 200 to 100 and click </a:t>
            </a:r>
            <a:r>
              <a:rPr lang="en-IE" sz="1200" b="1">
                <a:solidFill>
                  <a:schemeClr val="dk1"/>
                </a:solidFill>
                <a:latin typeface="Calibri"/>
                <a:ea typeface="Calibri"/>
                <a:cs typeface="Calibri"/>
                <a:sym typeface="Calibri"/>
              </a:rPr>
              <a:t>OK</a:t>
            </a:r>
            <a:r>
              <a:rPr lang="en-IE" sz="1200">
                <a:solidFill>
                  <a:schemeClr val="dk1"/>
                </a:solidFill>
                <a:latin typeface="Calibri"/>
                <a:ea typeface="Calibri"/>
                <a:cs typeface="Calibri"/>
                <a:sym typeface="Calibri"/>
              </a:rPr>
              <a:t>.</a:t>
            </a:r>
            <a:endParaRPr/>
          </a:p>
          <a:p>
            <a:pPr marL="0" lvl="0" indent="0" algn="l" rtl="0">
              <a:spcBef>
                <a:spcPts val="0"/>
              </a:spcBef>
              <a:spcAft>
                <a:spcPts val="0"/>
              </a:spcAft>
              <a:buClr>
                <a:schemeClr val="dk1"/>
              </a:buClr>
              <a:buSzPts val="1200"/>
              <a:buFont typeface="Century Gothic"/>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entury Gothic"/>
              <a:buNone/>
            </a:pPr>
            <a:r>
              <a:rPr lang="en-IE" sz="1200">
                <a:solidFill>
                  <a:schemeClr val="dk1"/>
                </a:solidFill>
                <a:latin typeface="Century Gothic"/>
                <a:ea typeface="Century Gothic"/>
                <a:cs typeface="Century Gothic"/>
                <a:sym typeface="Century Gothic"/>
              </a:rPr>
              <a:t>Note that the quantity you specify when you create lots must be a divisor of the pack quantity; otherwise, the application displays an error message. For example, if the pack quantity is 25, the application displays an error if you specify a lot quantity of 7.</a:t>
            </a:r>
            <a:r>
              <a:rPr lang="en-IE" sz="1200" b="1">
                <a:solidFill>
                  <a:schemeClr val="dk1"/>
                </a:solidFill>
                <a:latin typeface="Century Gothic"/>
                <a:ea typeface="Century Gothic"/>
                <a:cs typeface="Century Gothic"/>
                <a:sym typeface="Century Gothic"/>
              </a:rPr>
              <a:t>  </a:t>
            </a: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200"/>
              <a:buFont typeface="Century Gothic"/>
              <a:buNone/>
            </a:pPr>
            <a:endParaRPr/>
          </a:p>
          <a:p>
            <a:pPr marL="0" lvl="0" indent="0" algn="l" rtl="0">
              <a:spcBef>
                <a:spcPts val="0"/>
              </a:spcBef>
              <a:spcAft>
                <a:spcPts val="0"/>
              </a:spcAft>
              <a:buClr>
                <a:schemeClr val="dk1"/>
              </a:buClr>
              <a:buSzPts val="1200"/>
              <a:buFont typeface="Calibri"/>
              <a:buNone/>
            </a:pPr>
            <a:r>
              <a:rPr lang="en-IE" sz="1200">
                <a:solidFill>
                  <a:schemeClr val="dk1"/>
                </a:solidFill>
                <a:latin typeface="Calibri"/>
                <a:ea typeface="Calibri"/>
                <a:cs typeface="Calibri"/>
                <a:sym typeface="Calibri"/>
              </a:rPr>
              <a:t>Note that the quantity you specify when you create lots must be a divisor of the overall quantity; otherwise, the application displays an error message. </a:t>
            </a:r>
            <a:endParaRPr/>
          </a:p>
          <a:p>
            <a:pPr marL="0" lvl="0" indent="0" algn="l" rtl="0">
              <a:spcBef>
                <a:spcPts val="0"/>
              </a:spcBef>
              <a:spcAft>
                <a:spcPts val="0"/>
              </a:spcAft>
              <a:buClr>
                <a:schemeClr val="dk1"/>
              </a:buClr>
              <a:buSzPts val="1200"/>
              <a:buFont typeface="Century Gothic"/>
              <a:buNone/>
            </a:pPr>
            <a:r>
              <a:rPr lang="en-IE" b="1"/>
              <a:t>Quantity per Pack</a:t>
            </a:r>
            <a:r>
              <a:rPr lang="en-IE"/>
              <a:t> is also an important field to note. This is the multiple in which orders for this item are shipped; for example, a</a:t>
            </a:r>
            <a:endParaRPr/>
          </a:p>
          <a:p>
            <a:pPr marL="0" lvl="0" indent="0" algn="l" rtl="0">
              <a:spcBef>
                <a:spcPts val="0"/>
              </a:spcBef>
              <a:spcAft>
                <a:spcPts val="0"/>
              </a:spcAft>
              <a:buClr>
                <a:srgbClr val="000000"/>
              </a:buClr>
              <a:buSzPts val="1100"/>
              <a:buFont typeface="Arial"/>
              <a:buNone/>
            </a:pPr>
            <a:r>
              <a:rPr lang="en-IE"/>
              <a:t>box of 144 pencils.</a:t>
            </a:r>
            <a:endParaRPr/>
          </a:p>
          <a:p>
            <a:pPr marL="0" lvl="0" indent="0" algn="l" rtl="0">
              <a:spcBef>
                <a:spcPts val="0"/>
              </a:spcBef>
              <a:spcAft>
                <a:spcPts val="0"/>
              </a:spcAft>
              <a:buClr>
                <a:schemeClr val="dk1"/>
              </a:buClr>
              <a:buSzPts val="1200"/>
              <a:buFont typeface="Century Gothic"/>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IE" sz="1200">
                <a:solidFill>
                  <a:schemeClr val="dk1"/>
                </a:solidFill>
                <a:latin typeface="Calibri"/>
                <a:ea typeface="Calibri"/>
                <a:cs typeface="Calibri"/>
                <a:sym typeface="Calibri"/>
              </a:rPr>
              <a:t>If you were happy with an ASN and did not want to add containers or labels, you would set the </a:t>
            </a:r>
            <a:r>
              <a:rPr lang="en-IE" sz="1200" b="1">
                <a:solidFill>
                  <a:schemeClr val="dk1"/>
                </a:solidFill>
                <a:latin typeface="Calibri"/>
                <a:ea typeface="Calibri"/>
                <a:cs typeface="Calibri"/>
                <a:sym typeface="Calibri"/>
              </a:rPr>
              <a:t>Status</a:t>
            </a:r>
            <a:r>
              <a:rPr lang="en-IE" sz="1200">
                <a:solidFill>
                  <a:schemeClr val="dk1"/>
                </a:solidFill>
                <a:latin typeface="Calibri"/>
                <a:ea typeface="Calibri"/>
                <a:cs typeface="Calibri"/>
                <a:sym typeface="Calibri"/>
              </a:rPr>
              <a:t> field to </a:t>
            </a:r>
            <a:r>
              <a:rPr lang="en-IE" sz="1200" b="1">
                <a:solidFill>
                  <a:schemeClr val="dk1"/>
                </a:solidFill>
                <a:latin typeface="Calibri"/>
                <a:ea typeface="Calibri"/>
                <a:cs typeface="Calibri"/>
                <a:sym typeface="Calibri"/>
              </a:rPr>
              <a:t>Shipped</a:t>
            </a:r>
            <a:r>
              <a:rPr lang="en-IE" sz="1200">
                <a:solidFill>
                  <a:schemeClr val="dk1"/>
                </a:solidFill>
                <a:latin typeface="Calibri"/>
                <a:ea typeface="Calibri"/>
                <a:cs typeface="Calibri"/>
                <a:sym typeface="Calibri"/>
              </a:rPr>
              <a:t> to ship the ASN. You would then click</a:t>
            </a:r>
            <a:r>
              <a:rPr lang="en-IE" sz="1200" b="1">
                <a:solidFill>
                  <a:schemeClr val="dk1"/>
                </a:solidFill>
                <a:latin typeface="Calibri"/>
                <a:ea typeface="Calibri"/>
                <a:cs typeface="Calibri"/>
                <a:sym typeface="Calibri"/>
              </a:rPr>
              <a:t> Submit </a:t>
            </a:r>
            <a:r>
              <a:rPr lang="en-IE" sz="1200">
                <a:solidFill>
                  <a:schemeClr val="dk1"/>
                </a:solidFill>
                <a:latin typeface="Calibri"/>
                <a:ea typeface="Calibri"/>
                <a:cs typeface="Calibri"/>
                <a:sym typeface="Calibri"/>
              </a:rPr>
              <a:t>to</a:t>
            </a:r>
            <a:r>
              <a:rPr lang="en-IE" sz="1200" b="1">
                <a:solidFill>
                  <a:schemeClr val="dk1"/>
                </a:solidFill>
                <a:latin typeface="Calibri"/>
                <a:ea typeface="Calibri"/>
                <a:cs typeface="Calibri"/>
                <a:sym typeface="Calibri"/>
              </a:rPr>
              <a:t> </a:t>
            </a:r>
            <a:r>
              <a:rPr lang="en-IE" sz="1200">
                <a:solidFill>
                  <a:schemeClr val="dk1"/>
                </a:solidFill>
                <a:latin typeface="Calibri"/>
                <a:ea typeface="Calibri"/>
                <a:cs typeface="Calibri"/>
                <a:sym typeface="Calibri"/>
              </a:rPr>
              <a:t>send the information to the ERP</a:t>
            </a:r>
            <a:r>
              <a:rPr lang="en-IE" sz="1200" b="0">
                <a:solidFill>
                  <a:schemeClr val="dk1"/>
                </a:solidFill>
                <a:latin typeface="Calibri"/>
                <a:ea typeface="Calibri"/>
                <a:cs typeface="Calibri"/>
                <a:sym typeface="Calibri"/>
              </a:rPr>
              <a:t>.</a:t>
            </a:r>
            <a:endParaRPr/>
          </a:p>
          <a:p>
            <a:pPr marL="0" lvl="0" indent="0" algn="l" rtl="0">
              <a:spcBef>
                <a:spcPts val="0"/>
              </a:spcBef>
              <a:spcAft>
                <a:spcPts val="0"/>
              </a:spcAft>
              <a:buClr>
                <a:schemeClr val="dk1"/>
              </a:buClr>
              <a:buSzPts val="1200"/>
              <a:buFont typeface="Calibri"/>
              <a:buNone/>
            </a:pPr>
            <a:r>
              <a:rPr lang="en-IE" sz="1200" b="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IE" sz="1200">
                <a:solidFill>
                  <a:schemeClr val="dk1"/>
                </a:solidFill>
                <a:latin typeface="Calibri"/>
                <a:ea typeface="Calibri"/>
                <a:cs typeface="Calibri"/>
                <a:sym typeface="Calibri"/>
              </a:rPr>
              <a:t>Alternatively, you can keep working on the ASN and add information about containerization</a:t>
            </a:r>
            <a:r>
              <a:rPr lang="en-IE" sz="1200" b="0">
                <a:solidFill>
                  <a:schemeClr val="dk1"/>
                </a:solidFill>
                <a:latin typeface="Calibri"/>
                <a:ea typeface="Calibri"/>
                <a:cs typeface="Calibri"/>
                <a:sym typeface="Calibri"/>
              </a:rPr>
              <a:t>.</a:t>
            </a:r>
            <a:r>
              <a:rPr lang="en-IE" sz="1200">
                <a:solidFill>
                  <a:schemeClr val="dk1"/>
                </a:solidFill>
                <a:latin typeface="Calibri"/>
                <a:ea typeface="Calibri"/>
                <a:cs typeface="Calibri"/>
                <a:sym typeface="Calibri"/>
              </a:rPr>
              <a:t> </a:t>
            </a:r>
            <a:endParaRPr/>
          </a:p>
          <a:p>
            <a:pPr marL="0" lvl="0" indent="0" algn="l" rtl="0">
              <a:spcBef>
                <a:spcPts val="0"/>
              </a:spcBef>
              <a:spcAft>
                <a:spcPts val="0"/>
              </a:spcAft>
              <a:buNone/>
            </a:pPr>
            <a:endParaRPr/>
          </a:p>
        </p:txBody>
      </p:sp>
      <p:sp>
        <p:nvSpPr>
          <p:cNvPr id="412" name="Google Shape;41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33:notes"/>
          <p:cNvSpPr txBox="1">
            <a:spLocks noGrp="1"/>
          </p:cNvSpPr>
          <p:nvPr>
            <p:ph type="body" idx="1"/>
          </p:nvPr>
        </p:nvSpPr>
        <p:spPr>
          <a:xfrm>
            <a:off x="685800" y="3887785"/>
            <a:ext cx="5486400" cy="46259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7" name="Google Shape;647;p33: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entury Gothic"/>
              <a:buNone/>
            </a:pPr>
            <a:endParaRPr/>
          </a:p>
        </p:txBody>
      </p:sp>
      <p:sp>
        <p:nvSpPr>
          <p:cNvPr id="170" name="Google Shape;170;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I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5: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IE" sz="1200" b="0" i="0">
                <a:solidFill>
                  <a:schemeClr val="dk1"/>
                </a:solidFill>
                <a:latin typeface="Calibri"/>
                <a:ea typeface="Calibri"/>
                <a:cs typeface="Calibri"/>
                <a:sym typeface="Calibri"/>
              </a:rPr>
              <a:t>Advanced shipping notice (ASN) is a document that provides detailed information about a pending delivery. The purpose of an ASN is to notify the customer when shipping occurs and provide physical characteristics about the shipment so the customer can be prepared to accept delivery. An ASN, which is usually sent over the Internet in an electronic data information (EDI), provides information about when an order will be shipped, which items are being shipped, how many of each item is being shipped, and physical characteristics about the shipment such as the shipment’s weight, the number of boxes and a description of how the shipment units are packaged. An ASN also tells the customer which mode of transportation is being used for shipping and provides carrier information.</a:t>
            </a:r>
            <a:endParaRPr/>
          </a:p>
          <a:p>
            <a:pPr marL="0" lvl="0" indent="0" algn="l" rtl="0">
              <a:spcBef>
                <a:spcPts val="0"/>
              </a:spcBef>
              <a:spcAft>
                <a:spcPts val="0"/>
              </a:spcAft>
              <a:buNone/>
            </a:pPr>
            <a:endParaRPr/>
          </a:p>
        </p:txBody>
      </p:sp>
      <p:sp>
        <p:nvSpPr>
          <p:cNvPr id="179" name="Google Shape;17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6: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IE" sz="1200" b="0" i="0">
                <a:solidFill>
                  <a:schemeClr val="dk1"/>
                </a:solidFill>
                <a:latin typeface="Calibri"/>
                <a:ea typeface="Calibri"/>
                <a:cs typeface="Calibri"/>
                <a:sym typeface="Calibri"/>
              </a:rPr>
              <a:t>Benefits of using ASNs:</a:t>
            </a:r>
            <a:endParaRPr/>
          </a:p>
          <a:p>
            <a:pPr marL="457200" lvl="0" indent="-304800" algn="l" rtl="0">
              <a:spcBef>
                <a:spcPts val="0"/>
              </a:spcBef>
              <a:spcAft>
                <a:spcPts val="0"/>
              </a:spcAft>
              <a:buClr>
                <a:schemeClr val="dk1"/>
              </a:buClr>
              <a:buSzPts val="1200"/>
              <a:buFont typeface="Calibri"/>
              <a:buChar char="●"/>
            </a:pPr>
            <a:r>
              <a:rPr lang="en-IE" sz="1200" b="0" i="0">
                <a:solidFill>
                  <a:schemeClr val="dk1"/>
                </a:solidFill>
                <a:latin typeface="Calibri"/>
                <a:ea typeface="Calibri"/>
                <a:cs typeface="Calibri"/>
                <a:sym typeface="Calibri"/>
              </a:rPr>
              <a:t>The ASN arrives before the goods, so logistics and operational staff can plan for delivery and schedule accordingly.</a:t>
            </a:r>
            <a:endParaRPr/>
          </a:p>
          <a:p>
            <a:pPr marL="457200" lvl="0" indent="-304800" algn="l" rtl="0">
              <a:spcBef>
                <a:spcPts val="0"/>
              </a:spcBef>
              <a:spcAft>
                <a:spcPts val="0"/>
              </a:spcAft>
              <a:buClr>
                <a:schemeClr val="dk1"/>
              </a:buClr>
              <a:buSzPts val="1200"/>
              <a:buFont typeface="Calibri"/>
              <a:buChar char="●"/>
            </a:pPr>
            <a:r>
              <a:rPr lang="en-IE" sz="1200" b="0" i="0">
                <a:solidFill>
                  <a:schemeClr val="dk1"/>
                </a:solidFill>
                <a:latin typeface="Calibri"/>
                <a:ea typeface="Calibri"/>
                <a:cs typeface="Calibri"/>
                <a:sym typeface="Calibri"/>
              </a:rPr>
              <a:t>The ASN enables inbound shipment visibility and an exception based framework. Alerts help improve inventory management to drive changes in production plans or expedited ordering to meet demand when shipments will be late.</a:t>
            </a:r>
            <a:endParaRPr/>
          </a:p>
          <a:p>
            <a:pPr marL="457200" lvl="0" indent="-304800" algn="l" rtl="0">
              <a:spcBef>
                <a:spcPts val="0"/>
              </a:spcBef>
              <a:spcAft>
                <a:spcPts val="0"/>
              </a:spcAft>
              <a:buClr>
                <a:schemeClr val="dk1"/>
              </a:buClr>
              <a:buSzPts val="1200"/>
              <a:buFont typeface="Calibri"/>
              <a:buChar char="●"/>
            </a:pPr>
            <a:r>
              <a:rPr lang="en-IE" sz="1200" b="0" i="0">
                <a:solidFill>
                  <a:schemeClr val="dk1"/>
                </a:solidFill>
                <a:latin typeface="Calibri"/>
                <a:ea typeface="Calibri"/>
                <a:cs typeface="Calibri"/>
                <a:sym typeface="Calibri"/>
              </a:rPr>
              <a:t>Contents can be quickly identified using barcodes and matched with PO numbers, item numbers, and quantities, so data quality is higher and received goods are processed faster.</a:t>
            </a:r>
            <a:endParaRPr/>
          </a:p>
          <a:p>
            <a:pPr marL="457200" lvl="0" indent="-304800" algn="l" rtl="0">
              <a:spcBef>
                <a:spcPts val="0"/>
              </a:spcBef>
              <a:spcAft>
                <a:spcPts val="0"/>
              </a:spcAft>
              <a:buClr>
                <a:schemeClr val="dk1"/>
              </a:buClr>
              <a:buSzPts val="1200"/>
              <a:buFont typeface="Calibri"/>
              <a:buChar char="●"/>
            </a:pPr>
            <a:r>
              <a:rPr lang="en-IE" sz="1200" b="0" i="0">
                <a:solidFill>
                  <a:schemeClr val="dk1"/>
                </a:solidFill>
                <a:latin typeface="Calibri"/>
                <a:ea typeface="Calibri"/>
                <a:cs typeface="Calibri"/>
                <a:sym typeface="Calibri"/>
              </a:rPr>
              <a:t>ASNs can reduce the amount of stock held in a warehouse or distribution center and help retailers to plan stock on the shop floor more accurately.</a:t>
            </a:r>
            <a:endParaRPr/>
          </a:p>
          <a:p>
            <a:pPr marL="0" lvl="0" indent="0" algn="l" rtl="0">
              <a:spcBef>
                <a:spcPts val="0"/>
              </a:spcBef>
              <a:spcAft>
                <a:spcPts val="0"/>
              </a:spcAft>
              <a:buNone/>
            </a:pPr>
            <a:endParaRPr/>
          </a:p>
        </p:txBody>
      </p:sp>
      <p:sp>
        <p:nvSpPr>
          <p:cNvPr id="188" name="Google Shape;18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7: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IE" sz="1200">
                <a:solidFill>
                  <a:schemeClr val="dk1"/>
                </a:solidFill>
                <a:latin typeface="Calibri"/>
                <a:ea typeface="Calibri"/>
                <a:cs typeface="Calibri"/>
                <a:sym typeface="Calibri"/>
              </a:rPr>
              <a:t>QAD Supplier Portal supports ASNs from the following sources to increase the visibility of in-transit inventory:</a:t>
            </a:r>
            <a:endParaRPr/>
          </a:p>
          <a:p>
            <a:pPr marL="0" lvl="0" indent="0" algn="l" rtl="0">
              <a:spcBef>
                <a:spcPts val="0"/>
              </a:spcBef>
              <a:spcAft>
                <a:spcPts val="0"/>
              </a:spcAft>
              <a:buClr>
                <a:schemeClr val="dk1"/>
              </a:buClr>
              <a:buSzPts val="1200"/>
              <a:buFont typeface="Century Gothic"/>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Char char="•"/>
            </a:pPr>
            <a:r>
              <a:rPr lang="en-IE" sz="1200">
                <a:solidFill>
                  <a:schemeClr val="dk1"/>
                </a:solidFill>
                <a:latin typeface="Calibri"/>
                <a:ea typeface="Calibri"/>
                <a:cs typeface="Calibri"/>
                <a:sym typeface="Calibri"/>
              </a:rPr>
              <a:t> ASNs created interactively in QAD Supplier Portal by suppliers.</a:t>
            </a:r>
            <a:endParaRPr/>
          </a:p>
          <a:p>
            <a:pPr marL="87313" lvl="2" indent="0" algn="l" rtl="0">
              <a:spcBef>
                <a:spcPts val="0"/>
              </a:spcBef>
              <a:spcAft>
                <a:spcPts val="0"/>
              </a:spcAft>
              <a:buClr>
                <a:schemeClr val="dk1"/>
              </a:buClr>
              <a:buSzPts val="1200"/>
              <a:buFont typeface="Calibri"/>
              <a:buNone/>
            </a:pPr>
            <a:r>
              <a:rPr lang="en-IE" sz="1200">
                <a:solidFill>
                  <a:schemeClr val="dk1"/>
                </a:solidFill>
                <a:latin typeface="Calibri"/>
                <a:ea typeface="Calibri"/>
                <a:cs typeface="Calibri"/>
                <a:sym typeface="Calibri"/>
              </a:rPr>
              <a:t>Suppliers can manually create ASNs in response to customer inventory levels and POs or released supplier schedules. In QAD Cloud ERP and QAD Enterprise Applications, the shipper ID from the ASN line must be used in the Shipper ID or Packing Slip field when processing receipts. Other ERP systems may have different methods and criteria for referencing these ASNs.</a:t>
            </a:r>
            <a:endParaRPr/>
          </a:p>
          <a:p>
            <a:pPr marL="87312" lvl="2" indent="0" algn="l" rtl="0">
              <a:spcBef>
                <a:spcPts val="0"/>
              </a:spcBef>
              <a:spcAft>
                <a:spcPts val="0"/>
              </a:spcAft>
              <a:buClr>
                <a:schemeClr val="dk1"/>
              </a:buClr>
              <a:buSzPts val="1200"/>
              <a:buFont typeface="Calibri"/>
              <a:buNone/>
            </a:pPr>
            <a:r>
              <a:rPr lang="en-IE" sz="1200">
                <a:solidFill>
                  <a:schemeClr val="dk1"/>
                </a:solidFill>
                <a:latin typeface="Calibri"/>
                <a:ea typeface="Calibri"/>
                <a:cs typeface="Calibri"/>
                <a:sym typeface="Calibri"/>
              </a:rPr>
              <a:t>Suppliers can maintain all parts of these ASNs in QAD Supplier Portal; customers can maintain only the status.</a:t>
            </a:r>
            <a:endParaRPr/>
          </a:p>
          <a:p>
            <a:pPr marL="87313" lvl="2" indent="0" algn="l" rtl="0">
              <a:spcBef>
                <a:spcPts val="0"/>
              </a:spcBef>
              <a:spcAft>
                <a:spcPts val="0"/>
              </a:spcAft>
              <a:buClr>
                <a:schemeClr val="dk1"/>
              </a:buClr>
              <a:buSzPts val="1200"/>
              <a:buFont typeface="Century Gothic"/>
              <a:buNone/>
            </a:pPr>
            <a:endParaRPr/>
          </a:p>
          <a:p>
            <a:pPr marL="0" lvl="0" indent="0" algn="l" rtl="0">
              <a:spcBef>
                <a:spcPts val="0"/>
              </a:spcBef>
              <a:spcAft>
                <a:spcPts val="0"/>
              </a:spcAft>
              <a:buClr>
                <a:schemeClr val="dk1"/>
              </a:buClr>
              <a:buSzPts val="1200"/>
              <a:buFont typeface="Arial"/>
              <a:buChar char="•"/>
            </a:pPr>
            <a:r>
              <a:rPr lang="en-IE" sz="1200">
                <a:solidFill>
                  <a:schemeClr val="dk1"/>
                </a:solidFill>
                <a:latin typeface="Calibri"/>
                <a:ea typeface="Calibri"/>
                <a:cs typeface="Calibri"/>
                <a:sym typeface="Calibri"/>
              </a:rPr>
              <a:t> ASNs loaded</a:t>
            </a:r>
            <a:r>
              <a:rPr lang="en-IE"/>
              <a:t> </a:t>
            </a:r>
            <a:r>
              <a:rPr lang="en-IE" sz="1200">
                <a:solidFill>
                  <a:schemeClr val="dk1"/>
                </a:solidFill>
                <a:latin typeface="Calibri"/>
                <a:ea typeface="Calibri"/>
                <a:cs typeface="Calibri"/>
                <a:sym typeface="Calibri"/>
              </a:rPr>
              <a:t>from an alternate source. </a:t>
            </a:r>
            <a:endParaRPr/>
          </a:p>
          <a:p>
            <a:pPr marL="87312" lvl="0" indent="0" algn="l" rtl="0">
              <a:spcBef>
                <a:spcPts val="0"/>
              </a:spcBef>
              <a:spcAft>
                <a:spcPts val="0"/>
              </a:spcAft>
              <a:buClr>
                <a:srgbClr val="222222"/>
              </a:buClr>
              <a:buSzPts val="1100"/>
              <a:buFont typeface="Arial"/>
              <a:buNone/>
            </a:pPr>
            <a:r>
              <a:rPr lang="en-IE" sz="1100">
                <a:solidFill>
                  <a:srgbClr val="222222"/>
                </a:solidFill>
                <a:highlight>
                  <a:srgbClr val="FFFFFF"/>
                </a:highlight>
                <a:latin typeface="Arial"/>
                <a:ea typeface="Arial"/>
                <a:cs typeface="Arial"/>
                <a:sym typeface="Arial"/>
              </a:rPr>
              <a:t>QAD SP provides suppliers the ability to upload a file containing the ASN information already created on their own system, avoiding the manual introduction of each single ASN.</a:t>
            </a:r>
            <a:endParaRPr/>
          </a:p>
          <a:p>
            <a:pPr marL="87312" lvl="0" indent="0" algn="l" rtl="0">
              <a:spcBef>
                <a:spcPts val="0"/>
              </a:spcBef>
              <a:spcAft>
                <a:spcPts val="0"/>
              </a:spcAft>
              <a:buClr>
                <a:schemeClr val="dk1"/>
              </a:buClr>
              <a:buSzPts val="1100"/>
              <a:buFont typeface="Century Gothic"/>
              <a:buNone/>
            </a:pPr>
            <a:endParaRPr sz="1100">
              <a:solidFill>
                <a:srgbClr val="222222"/>
              </a:solidFill>
              <a:highlight>
                <a:srgbClr val="FFFFFF"/>
              </a:highlight>
              <a:latin typeface="Arial"/>
              <a:ea typeface="Arial"/>
              <a:cs typeface="Arial"/>
              <a:sym typeface="Arial"/>
            </a:endParaRPr>
          </a:p>
          <a:p>
            <a:pPr marL="87312" lvl="0" indent="-87312" algn="l" rtl="0">
              <a:spcBef>
                <a:spcPts val="0"/>
              </a:spcBef>
              <a:spcAft>
                <a:spcPts val="0"/>
              </a:spcAft>
              <a:buClr>
                <a:schemeClr val="dk1"/>
              </a:buClr>
              <a:buSzPts val="1200"/>
              <a:buFont typeface="Century Gothic"/>
              <a:buChar char="•"/>
            </a:pPr>
            <a:r>
              <a:rPr lang="en-IE"/>
              <a:t> ASNs created in customer ERP systems and loaded into QAD Supplier Portal by the SP poller.</a:t>
            </a:r>
            <a:endParaRPr/>
          </a:p>
          <a:p>
            <a:pPr marL="87312" lvl="0" indent="0" algn="l" rtl="0">
              <a:spcBef>
                <a:spcPts val="0"/>
              </a:spcBef>
              <a:spcAft>
                <a:spcPts val="0"/>
              </a:spcAft>
              <a:buClr>
                <a:srgbClr val="000000"/>
              </a:buClr>
              <a:buSzPts val="1100"/>
              <a:buFont typeface="Arial"/>
              <a:buNone/>
            </a:pPr>
            <a:r>
              <a:rPr lang="en-IE" sz="1100">
                <a:solidFill>
                  <a:srgbClr val="222222"/>
                </a:solidFill>
                <a:highlight>
                  <a:srgbClr val="FFFFFF"/>
                </a:highlight>
                <a:latin typeface="Arial"/>
                <a:ea typeface="Arial"/>
                <a:cs typeface="Arial"/>
                <a:sym typeface="Arial"/>
              </a:rPr>
              <a:t>If an ASN has not been created in QAD SP but has been introduced into the ERP system through another process, QAD SP will get this information to expose it in the portal. </a:t>
            </a:r>
            <a:endParaRPr/>
          </a:p>
          <a:p>
            <a:pPr marL="87312" lvl="2" indent="0" algn="l" rtl="0">
              <a:spcBef>
                <a:spcPts val="0"/>
              </a:spcBef>
              <a:spcAft>
                <a:spcPts val="0"/>
              </a:spcAft>
              <a:buClr>
                <a:srgbClr val="000000"/>
              </a:buClr>
              <a:buSzPts val="1100"/>
              <a:buFont typeface="Arial"/>
              <a:buNone/>
            </a:pPr>
            <a:r>
              <a:rPr lang="en-IE" sz="1100">
                <a:solidFill>
                  <a:srgbClr val="222222"/>
                </a:solidFill>
                <a:highlight>
                  <a:srgbClr val="FFFFFF"/>
                </a:highlight>
                <a:latin typeface="Arial"/>
                <a:ea typeface="Arial"/>
                <a:cs typeface="Arial"/>
                <a:sym typeface="Arial"/>
              </a:rPr>
              <a:t>In addition, because these ASNs have already been shipped by the supplier (otherwise, they would not be recorded in the customer’s ERP), the ASNs cannot be edited in Supplier Portal.</a:t>
            </a:r>
            <a:endParaRPr/>
          </a:p>
          <a:p>
            <a:pPr marL="0" lvl="0" indent="0" algn="l" rtl="0">
              <a:spcBef>
                <a:spcPts val="0"/>
              </a:spcBef>
              <a:spcAft>
                <a:spcPts val="0"/>
              </a:spcAft>
              <a:buNone/>
            </a:pPr>
            <a:endParaRPr/>
          </a:p>
        </p:txBody>
      </p:sp>
      <p:sp>
        <p:nvSpPr>
          <p:cNvPr id="197" name="Google Shape;19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8: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entury Gothic"/>
              <a:buNone/>
            </a:pPr>
            <a:r>
              <a:rPr lang="en-IE"/>
              <a:t>To open the ASN views in QAD SP, click the link at the top of the Supplier Portal screen as shown in the slide.</a:t>
            </a:r>
            <a:endParaRPr/>
          </a:p>
          <a:p>
            <a:pPr marL="0" lvl="0" indent="0" algn="l" rtl="0">
              <a:spcBef>
                <a:spcPts val="0"/>
              </a:spcBef>
              <a:spcAft>
                <a:spcPts val="0"/>
              </a:spcAft>
              <a:buNone/>
            </a:pPr>
            <a:endParaRPr/>
          </a:p>
        </p:txBody>
      </p:sp>
      <p:sp>
        <p:nvSpPr>
          <p:cNvPr id="206" name="Google Shape;20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9: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IE" sz="1200" b="0" i="0">
                <a:solidFill>
                  <a:schemeClr val="dk1"/>
                </a:solidFill>
                <a:latin typeface="Calibri"/>
                <a:ea typeface="Calibri"/>
                <a:cs typeface="Calibri"/>
                <a:sym typeface="Calibri"/>
              </a:rPr>
              <a:t>The ASN </a:t>
            </a:r>
            <a:r>
              <a:rPr lang="en-IE"/>
              <a:t>view </a:t>
            </a:r>
            <a:r>
              <a:rPr lang="en-IE" sz="1200" b="0" i="0">
                <a:solidFill>
                  <a:schemeClr val="dk1"/>
                </a:solidFill>
                <a:latin typeface="Calibri"/>
                <a:ea typeface="Calibri"/>
                <a:cs typeface="Calibri"/>
                <a:sym typeface="Calibri"/>
              </a:rPr>
              <a:t>shows all information about header shipments, including the current status, ship ID numbers, and dates. When a supplier is still working on an ASN, the status is Incomplete. When the ASN is in-transit, the status shows as Shipped. When the ASN has been received, canceled or exported, corresponding statuses display.</a:t>
            </a:r>
            <a:endParaRPr/>
          </a:p>
          <a:p>
            <a:pPr marL="0" lvl="0" indent="0" algn="l" rtl="0">
              <a:spcBef>
                <a:spcPts val="0"/>
              </a:spcBef>
              <a:spcAft>
                <a:spcPts val="0"/>
              </a:spcAft>
              <a:buClr>
                <a:schemeClr val="dk1"/>
              </a:buClr>
              <a:buSzPts val="1200"/>
              <a:buFont typeface="Century Gothic"/>
              <a:buNone/>
            </a:pPr>
            <a:r>
              <a:rPr lang="en-IE"/>
              <a:t>Y</a:t>
            </a:r>
            <a:r>
              <a:rPr lang="en-IE" sz="1200" b="0" i="0">
                <a:solidFill>
                  <a:schemeClr val="dk1"/>
                </a:solidFill>
                <a:latin typeface="Calibri"/>
                <a:ea typeface="Calibri"/>
                <a:cs typeface="Calibri"/>
                <a:sym typeface="Calibri"/>
              </a:rPr>
              <a:t>ou not create shipments in the ASNs screen; you can only use the screen to view information. To create shipments, click the </a:t>
            </a:r>
            <a:r>
              <a:rPr lang="en-IE" b="1"/>
              <a:t>Actions → Create a new ASN </a:t>
            </a:r>
            <a:r>
              <a:rPr lang="en-IE"/>
              <a:t>option</a:t>
            </a:r>
            <a:r>
              <a:rPr lang="en-IE" sz="1200" b="0" i="0">
                <a:solidFill>
                  <a:schemeClr val="dk1"/>
                </a:solidFill>
                <a:latin typeface="Calibri"/>
                <a:ea typeface="Calibri"/>
                <a:cs typeface="Calibri"/>
                <a:sym typeface="Calibri"/>
              </a:rPr>
              <a:t> available in the Orders, Schedules, or Kanban screen. </a:t>
            </a:r>
            <a:endParaRPr/>
          </a:p>
          <a:p>
            <a:pPr marL="0" lvl="0" indent="0" algn="l" rtl="0">
              <a:spcBef>
                <a:spcPts val="0"/>
              </a:spcBef>
              <a:spcAft>
                <a:spcPts val="0"/>
              </a:spcAft>
              <a:buNone/>
            </a:pPr>
            <a:endParaRPr/>
          </a:p>
        </p:txBody>
      </p:sp>
      <p:sp>
        <p:nvSpPr>
          <p:cNvPr id="219" name="Google Shape;21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0:notes"/>
          <p:cNvSpPr txBox="1">
            <a:spLocks noGrp="1"/>
          </p:cNvSpPr>
          <p:nvPr>
            <p:ph type="body" idx="1"/>
          </p:nvPr>
        </p:nvSpPr>
        <p:spPr>
          <a:xfrm>
            <a:off x="685800" y="3887785"/>
            <a:ext cx="5486400" cy="46259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IE" sz="1200">
                <a:solidFill>
                  <a:schemeClr val="dk1"/>
                </a:solidFill>
                <a:latin typeface="Calibri"/>
                <a:ea typeface="Calibri"/>
                <a:cs typeface="Calibri"/>
                <a:sym typeface="Calibri"/>
              </a:rPr>
              <a:t>The color of the shipped and received icons in the </a:t>
            </a:r>
            <a:r>
              <a:rPr lang="en-IE" sz="1200" b="1">
                <a:solidFill>
                  <a:schemeClr val="dk1"/>
                </a:solidFill>
              </a:rPr>
              <a:t>Status </a:t>
            </a:r>
            <a:r>
              <a:rPr lang="en-IE" sz="1200">
                <a:solidFill>
                  <a:schemeClr val="dk1"/>
                </a:solidFill>
                <a:latin typeface="Calibri"/>
                <a:ea typeface="Calibri"/>
                <a:cs typeface="Calibri"/>
                <a:sym typeface="Calibri"/>
              </a:rPr>
              <a:t>column of the ASN view indicates the export status of the ASN: whether it has been exported to the ERP system and whether receipt has been confirmed in the ERP system.</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IE" sz="1200" b="0" i="0">
                <a:solidFill>
                  <a:schemeClr val="dk1"/>
                </a:solidFill>
                <a:latin typeface="Calibri"/>
                <a:ea typeface="Calibri"/>
                <a:cs typeface="Calibri"/>
                <a:sym typeface="Calibri"/>
              </a:rPr>
              <a:t>Once the </a:t>
            </a:r>
            <a:r>
              <a:rPr lang="en-IE" sz="1200" b="1" i="0">
                <a:solidFill>
                  <a:schemeClr val="dk1"/>
                </a:solidFill>
              </a:rPr>
              <a:t>Status </a:t>
            </a:r>
            <a:r>
              <a:rPr lang="en-IE" sz="1200" b="0" i="0">
                <a:solidFill>
                  <a:schemeClr val="dk1"/>
                </a:solidFill>
                <a:latin typeface="Calibri"/>
                <a:ea typeface="Calibri"/>
                <a:cs typeface="Calibri"/>
                <a:sym typeface="Calibri"/>
              </a:rPr>
              <a:t>is changed to Shipped, you cannot make any other changes to the ASN. For ASNs created manually or imported into QAD Supplier Portal by suppliers, users logged in as customers or consolidated customers can change the status for an ASN to Canceled. These same users can change the status from Canceled to Shipped or Received. The Export </a:t>
            </a:r>
            <a:r>
              <a:rPr lang="en-IE"/>
              <a:t>related statuses </a:t>
            </a:r>
            <a:r>
              <a:rPr lang="en-IE" sz="1200" b="0" i="0">
                <a:solidFill>
                  <a:schemeClr val="dk1"/>
                </a:solidFill>
                <a:latin typeface="Calibri"/>
                <a:ea typeface="Calibri"/>
                <a:cs typeface="Calibri"/>
                <a:sym typeface="Calibri"/>
              </a:rPr>
              <a:t>indicate whether the ASN is already sent to the ERP via EDI or if it has been sent and also loaded into the ERP.</a:t>
            </a:r>
            <a:endParaRPr/>
          </a:p>
          <a:p>
            <a:pPr marL="0" lvl="0" indent="0" algn="l" rtl="0">
              <a:spcBef>
                <a:spcPts val="0"/>
              </a:spcBef>
              <a:spcAft>
                <a:spcPts val="0"/>
              </a:spcAft>
              <a:buClr>
                <a:schemeClr val="dk1"/>
              </a:buClr>
              <a:buSzPts val="1200"/>
              <a:buFont typeface="Century Gothic"/>
              <a:buNone/>
            </a:pPr>
            <a:r>
              <a:rPr lang="en-IE"/>
              <a:t>However, keep in mind that any changes made to the status of an ASN once it has the status Shipped are not sent back to the ERP -- the status change is relayed within QAD SP only.</a:t>
            </a:r>
            <a:endParaRPr/>
          </a:p>
          <a:p>
            <a:pPr marL="0" lvl="0" indent="0" algn="l" rtl="0">
              <a:spcBef>
                <a:spcPts val="0"/>
              </a:spcBef>
              <a:spcAft>
                <a:spcPts val="0"/>
              </a:spcAft>
              <a:buNone/>
            </a:pPr>
            <a:endParaRPr/>
          </a:p>
        </p:txBody>
      </p:sp>
      <p:sp>
        <p:nvSpPr>
          <p:cNvPr id="231" name="Google Shape;23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2629646"/>
          </a:xfrm>
          <a:prstGeom prst="rect">
            <a:avLst/>
          </a:prstGeom>
          <a:noFill/>
          <a:ln>
            <a:noFill/>
          </a:ln>
        </p:spPr>
      </p:pic>
      <p:sp>
        <p:nvSpPr>
          <p:cNvPr id="17" name="Google Shape;17;p2"/>
          <p:cNvSpPr txBox="1">
            <a:spLocks noGrp="1"/>
          </p:cNvSpPr>
          <p:nvPr>
            <p:ph type="ctrTitle"/>
          </p:nvPr>
        </p:nvSpPr>
        <p:spPr>
          <a:xfrm>
            <a:off x="419100" y="3108960"/>
            <a:ext cx="9182100" cy="1371600"/>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419100" y="4572000"/>
            <a:ext cx="9182100" cy="2011680"/>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a:endParaRPr/>
          </a:p>
        </p:txBody>
      </p:sp>
      <p:sp>
        <p:nvSpPr>
          <p:cNvPr id="19" name="Google Shape;19;p2"/>
          <p:cNvSpPr txBox="1">
            <a:spLocks noGrp="1"/>
          </p:cNvSpPr>
          <p:nvPr>
            <p:ph type="sldNum" idx="12"/>
          </p:nvPr>
        </p:nvSpPr>
        <p:spPr>
          <a:xfrm>
            <a:off x="9875520" y="6537960"/>
            <a:ext cx="206883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20" name="Google Shape;20;p2"/>
          <p:cNvSpPr>
            <a:spLocks noGrp="1"/>
          </p:cNvSpPr>
          <p:nvPr>
            <p:ph type="pic" idx="2"/>
          </p:nvPr>
        </p:nvSpPr>
        <p:spPr>
          <a:xfrm>
            <a:off x="9875520" y="3108960"/>
            <a:ext cx="1897380" cy="1371600"/>
          </a:xfrm>
          <a:prstGeom prst="rect">
            <a:avLst/>
          </a:prstGeom>
          <a:noFill/>
          <a:ln>
            <a:noFill/>
          </a:ln>
        </p:spPr>
        <p:txBody>
          <a:bodyPr spcFirstLastPara="1" wrap="square" lIns="0" tIns="0" rIns="0" bIns="0" anchor="ctr" anchorCtr="0"/>
          <a:lstStyle>
            <a:lvl1pPr marR="0" lvl="0" algn="ctr" rtl="0">
              <a:lnSpc>
                <a:spcPct val="95000"/>
              </a:lnSpc>
              <a:spcBef>
                <a:spcPts val="0"/>
              </a:spcBef>
              <a:spcAft>
                <a:spcPts val="0"/>
              </a:spcAft>
              <a:buClr>
                <a:schemeClr val="accent6"/>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95000"/>
              </a:lnSpc>
              <a:spcBef>
                <a:spcPts val="600"/>
              </a:spcBef>
              <a:spcAft>
                <a:spcPts val="0"/>
              </a:spcAft>
              <a:buClr>
                <a:schemeClr val="accent6"/>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4pPr>
            <a:lvl5pPr marR="0" lvl="4"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5pPr>
            <a:lvl6pPr marR="0" lvl="5"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95000"/>
              </a:lnSpc>
              <a:spcBef>
                <a:spcPts val="600"/>
              </a:spcBef>
              <a:spcAft>
                <a:spcPts val="60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21" name="Google Shape;21;p2"/>
          <p:cNvPicPr preferRelativeResize="0"/>
          <p:nvPr/>
        </p:nvPicPr>
        <p:blipFill rotWithShape="1">
          <a:blip r:embed="rId3">
            <a:alphaModFix/>
          </a:blip>
          <a:srcRect/>
          <a:stretch/>
        </p:blipFill>
        <p:spPr>
          <a:xfrm>
            <a:off x="419100" y="381000"/>
            <a:ext cx="1136650" cy="1136650"/>
          </a:xfrm>
          <a:prstGeom prst="rect">
            <a:avLst/>
          </a:prstGeom>
          <a:noFill/>
          <a:ln>
            <a:noFill/>
          </a:ln>
        </p:spPr>
      </p:pic>
      <p:sp>
        <p:nvSpPr>
          <p:cNvPr id="22" name="Google Shape;22;p2"/>
          <p:cNvSpPr/>
          <p:nvPr/>
        </p:nvSpPr>
        <p:spPr>
          <a:xfrm>
            <a:off x="0" y="2570933"/>
            <a:ext cx="12193201" cy="10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Logo Web Slide">
  <p:cSld name="Logo Web Slide">
    <p:bg>
      <p:bgPr>
        <a:solidFill>
          <a:schemeClr val="lt1"/>
        </a:solidFill>
        <a:effectLst/>
      </p:bgPr>
    </p:bg>
    <p:spTree>
      <p:nvGrpSpPr>
        <p:cNvPr id="1" name="Shape 62"/>
        <p:cNvGrpSpPr/>
        <p:nvPr/>
      </p:nvGrpSpPr>
      <p:grpSpPr>
        <a:xfrm>
          <a:off x="0" y="0"/>
          <a:ext cx="0" cy="0"/>
          <a:chOff x="0" y="0"/>
          <a:chExt cx="0" cy="0"/>
        </a:xfrm>
      </p:grpSpPr>
      <p:sp>
        <p:nvSpPr>
          <p:cNvPr id="63" name="Google Shape;63;p11"/>
          <p:cNvSpPr/>
          <p:nvPr/>
        </p:nvSpPr>
        <p:spPr>
          <a:xfrm>
            <a:off x="0" y="0"/>
            <a:ext cx="12192000" cy="4125113"/>
          </a:xfrm>
          <a:prstGeom prst="rect">
            <a:avLst/>
          </a:prstGeom>
          <a:solidFill>
            <a:srgbClr val="E8E8E8"/>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endParaRPr sz="2000" b="0" i="0" u="none" strike="noStrike" cap="none">
              <a:solidFill>
                <a:srgbClr val="FFFFFF"/>
              </a:solidFill>
              <a:latin typeface="Century Gothic"/>
              <a:ea typeface="Century Gothic"/>
              <a:cs typeface="Century Gothic"/>
              <a:sym typeface="Century Gothic"/>
            </a:endParaRPr>
          </a:p>
        </p:txBody>
      </p:sp>
      <p:sp>
        <p:nvSpPr>
          <p:cNvPr id="64" name="Google Shape;64;p11"/>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800" b="0" i="0" u="none" strike="noStrike" cap="none">
                <a:solidFill>
                  <a:schemeClr val="lt1"/>
                </a:solidFill>
                <a:latin typeface="Century Gothic"/>
                <a:ea typeface="Century Gothic"/>
                <a:cs typeface="Century Gothic"/>
                <a:sym typeface="Century Gothic"/>
              </a:defRPr>
            </a:lvl1pPr>
            <a:lvl2pPr marL="0" lvl="1" indent="0" algn="r">
              <a:spcBef>
                <a:spcPts val="0"/>
              </a:spcBef>
              <a:buNone/>
              <a:defRPr sz="1800" b="0" i="0" u="none" strike="noStrike" cap="none">
                <a:solidFill>
                  <a:schemeClr val="lt1"/>
                </a:solidFill>
                <a:latin typeface="Century Gothic"/>
                <a:ea typeface="Century Gothic"/>
                <a:cs typeface="Century Gothic"/>
                <a:sym typeface="Century Gothic"/>
              </a:defRPr>
            </a:lvl2pPr>
            <a:lvl3pPr marL="0" lvl="2" indent="0" algn="r">
              <a:spcBef>
                <a:spcPts val="0"/>
              </a:spcBef>
              <a:buNone/>
              <a:defRPr sz="1800" b="0" i="0" u="none" strike="noStrike" cap="none">
                <a:solidFill>
                  <a:schemeClr val="lt1"/>
                </a:solidFill>
                <a:latin typeface="Century Gothic"/>
                <a:ea typeface="Century Gothic"/>
                <a:cs typeface="Century Gothic"/>
                <a:sym typeface="Century Gothic"/>
              </a:defRPr>
            </a:lvl3pPr>
            <a:lvl4pPr marL="0" lvl="3" indent="0" algn="r">
              <a:spcBef>
                <a:spcPts val="0"/>
              </a:spcBef>
              <a:buNone/>
              <a:defRPr sz="1800" b="0" i="0" u="none" strike="noStrike" cap="none">
                <a:solidFill>
                  <a:schemeClr val="lt1"/>
                </a:solidFill>
                <a:latin typeface="Century Gothic"/>
                <a:ea typeface="Century Gothic"/>
                <a:cs typeface="Century Gothic"/>
                <a:sym typeface="Century Gothic"/>
              </a:defRPr>
            </a:lvl4pPr>
            <a:lvl5pPr marL="0" lvl="4" indent="0" algn="r">
              <a:spcBef>
                <a:spcPts val="0"/>
              </a:spcBef>
              <a:buNone/>
              <a:defRPr sz="1800" b="0" i="0" u="none" strike="noStrike" cap="none">
                <a:solidFill>
                  <a:schemeClr val="lt1"/>
                </a:solidFill>
                <a:latin typeface="Century Gothic"/>
                <a:ea typeface="Century Gothic"/>
                <a:cs typeface="Century Gothic"/>
                <a:sym typeface="Century Gothic"/>
              </a:defRPr>
            </a:lvl5pPr>
            <a:lvl6pPr marL="0" lvl="5" indent="0" algn="r">
              <a:spcBef>
                <a:spcPts val="0"/>
              </a:spcBef>
              <a:buNone/>
              <a:defRPr sz="1800" b="0" i="0" u="none" strike="noStrike" cap="none">
                <a:solidFill>
                  <a:schemeClr val="lt1"/>
                </a:solidFill>
                <a:latin typeface="Century Gothic"/>
                <a:ea typeface="Century Gothic"/>
                <a:cs typeface="Century Gothic"/>
                <a:sym typeface="Century Gothic"/>
              </a:defRPr>
            </a:lvl6pPr>
            <a:lvl7pPr marL="0" lvl="6" indent="0" algn="r">
              <a:spcBef>
                <a:spcPts val="0"/>
              </a:spcBef>
              <a:buNone/>
              <a:defRPr sz="1800" b="0" i="0" u="none" strike="noStrike" cap="none">
                <a:solidFill>
                  <a:schemeClr val="lt1"/>
                </a:solidFill>
                <a:latin typeface="Century Gothic"/>
                <a:ea typeface="Century Gothic"/>
                <a:cs typeface="Century Gothic"/>
                <a:sym typeface="Century Gothic"/>
              </a:defRPr>
            </a:lvl7pPr>
            <a:lvl8pPr marL="0" lvl="7" indent="0" algn="r">
              <a:spcBef>
                <a:spcPts val="0"/>
              </a:spcBef>
              <a:buNone/>
              <a:defRPr sz="1800" b="0" i="0" u="none" strike="noStrike" cap="none">
                <a:solidFill>
                  <a:schemeClr val="lt1"/>
                </a:solidFill>
                <a:latin typeface="Century Gothic"/>
                <a:ea typeface="Century Gothic"/>
                <a:cs typeface="Century Gothic"/>
                <a:sym typeface="Century Gothic"/>
              </a:defRPr>
            </a:lvl8pPr>
            <a:lvl9pPr marL="0" lvl="8" indent="0" algn="r">
              <a:spcBef>
                <a:spcPts val="0"/>
              </a:spcBef>
              <a:buNone/>
              <a:defRPr sz="1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pic>
        <p:nvPicPr>
          <p:cNvPr id="65" name="Google Shape;65;p11"/>
          <p:cNvPicPr preferRelativeResize="0"/>
          <p:nvPr/>
        </p:nvPicPr>
        <p:blipFill rotWithShape="1">
          <a:blip r:embed="rId2">
            <a:alphaModFix/>
          </a:blip>
          <a:srcRect/>
          <a:stretch/>
        </p:blipFill>
        <p:spPr>
          <a:xfrm>
            <a:off x="5003308" y="962991"/>
            <a:ext cx="2199130" cy="2199130"/>
          </a:xfrm>
          <a:prstGeom prst="rect">
            <a:avLst/>
          </a:prstGeom>
          <a:noFill/>
          <a:ln>
            <a:noFill/>
          </a:ln>
        </p:spPr>
      </p:pic>
      <p:sp>
        <p:nvSpPr>
          <p:cNvPr id="66" name="Google Shape;66;p11"/>
          <p:cNvSpPr/>
          <p:nvPr/>
        </p:nvSpPr>
        <p:spPr>
          <a:xfrm>
            <a:off x="3054873" y="4778256"/>
            <a:ext cx="6096000" cy="13939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3600" b="0" i="0" u="none" strike="noStrike" cap="none">
                <a:solidFill>
                  <a:srgbClr val="5A87C5"/>
                </a:solidFill>
                <a:latin typeface="Century Gothic"/>
                <a:ea typeface="Century Gothic"/>
                <a:cs typeface="Century Gothic"/>
                <a:sym typeface="Century Gothic"/>
              </a:rPr>
              <a:t>www.qad.com</a:t>
            </a:r>
            <a:endParaRPr/>
          </a:p>
          <a:p>
            <a:pPr marL="0" marR="0" lvl="0" indent="0" algn="ctr" rtl="0">
              <a:spcBef>
                <a:spcPts val="1200"/>
              </a:spcBef>
              <a:spcAft>
                <a:spcPts val="0"/>
              </a:spcAft>
              <a:buNone/>
            </a:pPr>
            <a:r>
              <a:rPr lang="en-IE" sz="1800" b="0" i="0" u="none" strike="noStrike" cap="none">
                <a:solidFill>
                  <a:srgbClr val="5A87C5"/>
                </a:solidFill>
                <a:latin typeface="Century Gothic"/>
                <a:ea typeface="Century Gothic"/>
                <a:cs typeface="Century Gothic"/>
                <a:sym typeface="Century Gothic"/>
              </a:rPr>
              <a:t>© QAD Inc</a:t>
            </a:r>
            <a:endParaRPr sz="1800" b="0" i="0" u="none" strike="noStrike" cap="none">
              <a:solidFill>
                <a:srgbClr val="5A87C5"/>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Organizing Slate (Do Not Use)">
  <p:cSld name="Organizing Slate (Do Not Use)">
    <p:bg>
      <p:bgPr>
        <a:solidFill>
          <a:srgbClr val="7F7F7F"/>
        </a:solidFill>
        <a:effectLst/>
      </p:bgPr>
    </p:bg>
    <p:spTree>
      <p:nvGrpSpPr>
        <p:cNvPr id="1" name="Shape 67"/>
        <p:cNvGrpSpPr/>
        <p:nvPr/>
      </p:nvGrpSpPr>
      <p:grpSpPr>
        <a:xfrm>
          <a:off x="0" y="0"/>
          <a:ext cx="0" cy="0"/>
          <a:chOff x="0" y="0"/>
          <a:chExt cx="0" cy="0"/>
        </a:xfrm>
      </p:grpSpPr>
      <p:sp>
        <p:nvSpPr>
          <p:cNvPr id="68" name="Google Shape;68;p12"/>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800" b="0" i="0" u="none" strike="noStrike" cap="none">
                <a:solidFill>
                  <a:srgbClr val="7F7F7F"/>
                </a:solidFill>
                <a:latin typeface="Century Gothic"/>
                <a:ea typeface="Century Gothic"/>
                <a:cs typeface="Century Gothic"/>
                <a:sym typeface="Century Gothic"/>
              </a:defRPr>
            </a:lvl1pPr>
            <a:lvl2pPr marL="0" lvl="1" indent="0" algn="r">
              <a:spcBef>
                <a:spcPts val="0"/>
              </a:spcBef>
              <a:buNone/>
              <a:defRPr sz="1800" b="0" i="0" u="none" strike="noStrike" cap="none">
                <a:solidFill>
                  <a:srgbClr val="7F7F7F"/>
                </a:solidFill>
                <a:latin typeface="Century Gothic"/>
                <a:ea typeface="Century Gothic"/>
                <a:cs typeface="Century Gothic"/>
                <a:sym typeface="Century Gothic"/>
              </a:defRPr>
            </a:lvl2pPr>
            <a:lvl3pPr marL="0" lvl="2" indent="0" algn="r">
              <a:spcBef>
                <a:spcPts val="0"/>
              </a:spcBef>
              <a:buNone/>
              <a:defRPr sz="1800" b="0" i="0" u="none" strike="noStrike" cap="none">
                <a:solidFill>
                  <a:srgbClr val="7F7F7F"/>
                </a:solidFill>
                <a:latin typeface="Century Gothic"/>
                <a:ea typeface="Century Gothic"/>
                <a:cs typeface="Century Gothic"/>
                <a:sym typeface="Century Gothic"/>
              </a:defRPr>
            </a:lvl3pPr>
            <a:lvl4pPr marL="0" lvl="3" indent="0" algn="r">
              <a:spcBef>
                <a:spcPts val="0"/>
              </a:spcBef>
              <a:buNone/>
              <a:defRPr sz="1800" b="0" i="0" u="none" strike="noStrike" cap="none">
                <a:solidFill>
                  <a:srgbClr val="7F7F7F"/>
                </a:solidFill>
                <a:latin typeface="Century Gothic"/>
                <a:ea typeface="Century Gothic"/>
                <a:cs typeface="Century Gothic"/>
                <a:sym typeface="Century Gothic"/>
              </a:defRPr>
            </a:lvl4pPr>
            <a:lvl5pPr marL="0" lvl="4" indent="0" algn="r">
              <a:spcBef>
                <a:spcPts val="0"/>
              </a:spcBef>
              <a:buNone/>
              <a:defRPr sz="1800" b="0" i="0" u="none" strike="noStrike" cap="none">
                <a:solidFill>
                  <a:srgbClr val="7F7F7F"/>
                </a:solidFill>
                <a:latin typeface="Century Gothic"/>
                <a:ea typeface="Century Gothic"/>
                <a:cs typeface="Century Gothic"/>
                <a:sym typeface="Century Gothic"/>
              </a:defRPr>
            </a:lvl5pPr>
            <a:lvl6pPr marL="0" lvl="5" indent="0" algn="r">
              <a:spcBef>
                <a:spcPts val="0"/>
              </a:spcBef>
              <a:buNone/>
              <a:defRPr sz="1800" b="0" i="0" u="none" strike="noStrike" cap="none">
                <a:solidFill>
                  <a:srgbClr val="7F7F7F"/>
                </a:solidFill>
                <a:latin typeface="Century Gothic"/>
                <a:ea typeface="Century Gothic"/>
                <a:cs typeface="Century Gothic"/>
                <a:sym typeface="Century Gothic"/>
              </a:defRPr>
            </a:lvl6pPr>
            <a:lvl7pPr marL="0" lvl="6" indent="0" algn="r">
              <a:spcBef>
                <a:spcPts val="0"/>
              </a:spcBef>
              <a:buNone/>
              <a:defRPr sz="1800" b="0" i="0" u="none" strike="noStrike" cap="none">
                <a:solidFill>
                  <a:srgbClr val="7F7F7F"/>
                </a:solidFill>
                <a:latin typeface="Century Gothic"/>
                <a:ea typeface="Century Gothic"/>
                <a:cs typeface="Century Gothic"/>
                <a:sym typeface="Century Gothic"/>
              </a:defRPr>
            </a:lvl7pPr>
            <a:lvl8pPr marL="0" lvl="7" indent="0" algn="r">
              <a:spcBef>
                <a:spcPts val="0"/>
              </a:spcBef>
              <a:buNone/>
              <a:defRPr sz="1800" b="0" i="0" u="none" strike="noStrike" cap="none">
                <a:solidFill>
                  <a:srgbClr val="7F7F7F"/>
                </a:solidFill>
                <a:latin typeface="Century Gothic"/>
                <a:ea typeface="Century Gothic"/>
                <a:cs typeface="Century Gothic"/>
                <a:sym typeface="Century Gothic"/>
              </a:defRPr>
            </a:lvl8pPr>
            <a:lvl9pPr marL="0" lvl="8" indent="0" algn="r">
              <a:spcBef>
                <a:spcPts val="0"/>
              </a:spcBef>
              <a:buNone/>
              <a:defRPr sz="1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
        <p:nvSpPr>
          <p:cNvPr id="69" name="Google Shape;69;p12"/>
          <p:cNvSpPr txBox="1"/>
          <p:nvPr/>
        </p:nvSpPr>
        <p:spPr>
          <a:xfrm>
            <a:off x="1194620" y="907156"/>
            <a:ext cx="9802761" cy="5043688"/>
          </a:xfrm>
          <a:prstGeom prst="rect">
            <a:avLst/>
          </a:prstGeom>
          <a:noFill/>
          <a:ln>
            <a:noFill/>
          </a:ln>
        </p:spPr>
        <p:txBody>
          <a:bodyPr spcFirstLastPara="1" wrap="square" lIns="0" tIns="0" rIns="0" bIns="0" anchor="t" anchorCtr="0">
            <a:noAutofit/>
          </a:bodyPr>
          <a:lstStyle/>
          <a:p>
            <a:pPr marL="0" marR="0" lvl="0" indent="0" algn="ctr" rtl="0">
              <a:lnSpc>
                <a:spcPct val="95000"/>
              </a:lnSpc>
              <a:spcBef>
                <a:spcPts val="0"/>
              </a:spcBef>
              <a:spcAft>
                <a:spcPts val="0"/>
              </a:spcAft>
              <a:buNone/>
            </a:pPr>
            <a:r>
              <a:rPr lang="en-IE" sz="11500" b="1" i="0" u="none" strike="noStrike" cap="none">
                <a:solidFill>
                  <a:srgbClr val="3F3F3F"/>
                </a:solidFill>
                <a:latin typeface="Century Gothic"/>
                <a:ea typeface="Century Gothic"/>
                <a:cs typeface="Century Gothic"/>
                <a:sym typeface="Century Gothic"/>
              </a:rPr>
              <a:t>ADDITIONAL VERTICAL </a:t>
            </a:r>
            <a:br>
              <a:rPr lang="en-IE" sz="11500" b="1" i="0" u="none" strike="noStrike" cap="none">
                <a:solidFill>
                  <a:srgbClr val="3F3F3F"/>
                </a:solidFill>
                <a:latin typeface="Century Gothic"/>
                <a:ea typeface="Century Gothic"/>
                <a:cs typeface="Century Gothic"/>
                <a:sym typeface="Century Gothic"/>
              </a:rPr>
            </a:br>
            <a:r>
              <a:rPr lang="en-IE" sz="11500" b="1" i="0" u="none" strike="noStrike" cap="none">
                <a:solidFill>
                  <a:srgbClr val="3F3F3F"/>
                </a:solidFill>
                <a:latin typeface="Century Gothic"/>
                <a:ea typeface="Century Gothic"/>
                <a:cs typeface="Century Gothic"/>
                <a:sym typeface="Century Gothic"/>
              </a:rPr>
              <a:t>TITLE SLIDES</a:t>
            </a: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Automotive Title Slide">
  <p:cSld name="Automotive Title Slide">
    <p:spTree>
      <p:nvGrpSpPr>
        <p:cNvPr id="1" name="Shape 70"/>
        <p:cNvGrpSpPr/>
        <p:nvPr/>
      </p:nvGrpSpPr>
      <p:grpSpPr>
        <a:xfrm>
          <a:off x="0" y="0"/>
          <a:ext cx="0" cy="0"/>
          <a:chOff x="0" y="0"/>
          <a:chExt cx="0" cy="0"/>
        </a:xfrm>
      </p:grpSpPr>
      <p:pic>
        <p:nvPicPr>
          <p:cNvPr id="71" name="Google Shape;71;p13"/>
          <p:cNvPicPr preferRelativeResize="0"/>
          <p:nvPr/>
        </p:nvPicPr>
        <p:blipFill rotWithShape="1">
          <a:blip r:embed="rId2">
            <a:alphaModFix/>
          </a:blip>
          <a:srcRect/>
          <a:stretch/>
        </p:blipFill>
        <p:spPr>
          <a:xfrm>
            <a:off x="0" y="0"/>
            <a:ext cx="12192000" cy="2629646"/>
          </a:xfrm>
          <a:prstGeom prst="rect">
            <a:avLst/>
          </a:prstGeom>
          <a:noFill/>
          <a:ln>
            <a:noFill/>
          </a:ln>
        </p:spPr>
      </p:pic>
      <p:sp>
        <p:nvSpPr>
          <p:cNvPr id="72" name="Google Shape;72;p13"/>
          <p:cNvSpPr txBox="1">
            <a:spLocks noGrp="1"/>
          </p:cNvSpPr>
          <p:nvPr>
            <p:ph type="ctrTitle"/>
          </p:nvPr>
        </p:nvSpPr>
        <p:spPr>
          <a:xfrm>
            <a:off x="419100" y="3108960"/>
            <a:ext cx="9182100" cy="1371600"/>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3"/>
          <p:cNvSpPr txBox="1">
            <a:spLocks noGrp="1"/>
          </p:cNvSpPr>
          <p:nvPr>
            <p:ph type="subTitle" idx="1"/>
          </p:nvPr>
        </p:nvSpPr>
        <p:spPr>
          <a:xfrm>
            <a:off x="419100" y="4572000"/>
            <a:ext cx="9182100" cy="2011680"/>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a:endParaRPr/>
          </a:p>
        </p:txBody>
      </p:sp>
      <p:sp>
        <p:nvSpPr>
          <p:cNvPr id="74" name="Google Shape;74;p13"/>
          <p:cNvSpPr txBox="1">
            <a:spLocks noGrp="1"/>
          </p:cNvSpPr>
          <p:nvPr>
            <p:ph type="sldNum" idx="12"/>
          </p:nvPr>
        </p:nvSpPr>
        <p:spPr>
          <a:xfrm>
            <a:off x="9875520" y="6537960"/>
            <a:ext cx="206883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75" name="Google Shape;75;p13"/>
          <p:cNvSpPr/>
          <p:nvPr/>
        </p:nvSpPr>
        <p:spPr>
          <a:xfrm>
            <a:off x="1524" y="2570933"/>
            <a:ext cx="12190475" cy="108000"/>
          </a:xfrm>
          <a:prstGeom prst="rect">
            <a:avLst/>
          </a:prstGeom>
          <a:solidFill>
            <a:srgbClr val="C13A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76" name="Google Shape;76;p13"/>
          <p:cNvSpPr>
            <a:spLocks noGrp="1"/>
          </p:cNvSpPr>
          <p:nvPr>
            <p:ph type="pic" idx="2"/>
          </p:nvPr>
        </p:nvSpPr>
        <p:spPr>
          <a:xfrm>
            <a:off x="9875520" y="3108960"/>
            <a:ext cx="1897380" cy="1371600"/>
          </a:xfrm>
          <a:prstGeom prst="rect">
            <a:avLst/>
          </a:prstGeom>
          <a:noFill/>
          <a:ln>
            <a:noFill/>
          </a:ln>
        </p:spPr>
        <p:txBody>
          <a:bodyPr spcFirstLastPara="1" wrap="square" lIns="0" tIns="0" rIns="0" bIns="0" anchor="ctr" anchorCtr="0"/>
          <a:lstStyle>
            <a:lvl1pPr marR="0" lvl="0" algn="ctr" rtl="0">
              <a:lnSpc>
                <a:spcPct val="95000"/>
              </a:lnSpc>
              <a:spcBef>
                <a:spcPts val="0"/>
              </a:spcBef>
              <a:spcAft>
                <a:spcPts val="0"/>
              </a:spcAft>
              <a:buClr>
                <a:schemeClr val="accent6"/>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95000"/>
              </a:lnSpc>
              <a:spcBef>
                <a:spcPts val="600"/>
              </a:spcBef>
              <a:spcAft>
                <a:spcPts val="0"/>
              </a:spcAft>
              <a:buClr>
                <a:schemeClr val="accent6"/>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4pPr>
            <a:lvl5pPr marR="0" lvl="4"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5pPr>
            <a:lvl6pPr marR="0" lvl="5"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95000"/>
              </a:lnSpc>
              <a:spcBef>
                <a:spcPts val="600"/>
              </a:spcBef>
              <a:spcAft>
                <a:spcPts val="60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77" name="Google Shape;77;p13"/>
          <p:cNvPicPr preferRelativeResize="0"/>
          <p:nvPr/>
        </p:nvPicPr>
        <p:blipFill rotWithShape="1">
          <a:blip r:embed="rId3">
            <a:alphaModFix/>
          </a:blip>
          <a:srcRect/>
          <a:stretch/>
        </p:blipFill>
        <p:spPr>
          <a:xfrm>
            <a:off x="419100" y="381000"/>
            <a:ext cx="1136650" cy="1136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nsumer Products Title Slide">
  <p:cSld name="Consumer Products Title Slide">
    <p:spTree>
      <p:nvGrpSpPr>
        <p:cNvPr id="1" name="Shape 78"/>
        <p:cNvGrpSpPr/>
        <p:nvPr/>
      </p:nvGrpSpPr>
      <p:grpSpPr>
        <a:xfrm>
          <a:off x="0" y="0"/>
          <a:ext cx="0" cy="0"/>
          <a:chOff x="0" y="0"/>
          <a:chExt cx="0" cy="0"/>
        </a:xfrm>
      </p:grpSpPr>
      <p:pic>
        <p:nvPicPr>
          <p:cNvPr id="79" name="Google Shape;79;p14"/>
          <p:cNvPicPr preferRelativeResize="0"/>
          <p:nvPr/>
        </p:nvPicPr>
        <p:blipFill rotWithShape="1">
          <a:blip r:embed="rId2">
            <a:alphaModFix/>
          </a:blip>
          <a:srcRect/>
          <a:stretch/>
        </p:blipFill>
        <p:spPr>
          <a:xfrm>
            <a:off x="0" y="0"/>
            <a:ext cx="12192000" cy="2629646"/>
          </a:xfrm>
          <a:prstGeom prst="rect">
            <a:avLst/>
          </a:prstGeom>
          <a:noFill/>
          <a:ln>
            <a:noFill/>
          </a:ln>
        </p:spPr>
      </p:pic>
      <p:sp>
        <p:nvSpPr>
          <p:cNvPr id="80" name="Google Shape;80;p14"/>
          <p:cNvSpPr txBox="1">
            <a:spLocks noGrp="1"/>
          </p:cNvSpPr>
          <p:nvPr>
            <p:ph type="ctrTitle"/>
          </p:nvPr>
        </p:nvSpPr>
        <p:spPr>
          <a:xfrm>
            <a:off x="419100" y="3108960"/>
            <a:ext cx="9182100" cy="1371600"/>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4"/>
          <p:cNvSpPr txBox="1">
            <a:spLocks noGrp="1"/>
          </p:cNvSpPr>
          <p:nvPr>
            <p:ph type="subTitle" idx="1"/>
          </p:nvPr>
        </p:nvSpPr>
        <p:spPr>
          <a:xfrm>
            <a:off x="419100" y="4572000"/>
            <a:ext cx="9182100" cy="2011680"/>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a:endParaRPr/>
          </a:p>
        </p:txBody>
      </p:sp>
      <p:sp>
        <p:nvSpPr>
          <p:cNvPr id="82" name="Google Shape;82;p14"/>
          <p:cNvSpPr txBox="1">
            <a:spLocks noGrp="1"/>
          </p:cNvSpPr>
          <p:nvPr>
            <p:ph type="sldNum" idx="12"/>
          </p:nvPr>
        </p:nvSpPr>
        <p:spPr>
          <a:xfrm>
            <a:off x="9875520" y="6537960"/>
            <a:ext cx="206883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83" name="Google Shape;83;p14"/>
          <p:cNvSpPr/>
          <p:nvPr/>
        </p:nvSpPr>
        <p:spPr>
          <a:xfrm>
            <a:off x="1524" y="2570933"/>
            <a:ext cx="12190475" cy="108000"/>
          </a:xfrm>
          <a:prstGeom prst="rect">
            <a:avLst/>
          </a:prstGeom>
          <a:solidFill>
            <a:srgbClr val="E67F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84" name="Google Shape;84;p14"/>
          <p:cNvSpPr>
            <a:spLocks noGrp="1"/>
          </p:cNvSpPr>
          <p:nvPr>
            <p:ph type="pic" idx="2"/>
          </p:nvPr>
        </p:nvSpPr>
        <p:spPr>
          <a:xfrm>
            <a:off x="9875520" y="3108960"/>
            <a:ext cx="1897380" cy="1371600"/>
          </a:xfrm>
          <a:prstGeom prst="rect">
            <a:avLst/>
          </a:prstGeom>
          <a:noFill/>
          <a:ln>
            <a:noFill/>
          </a:ln>
        </p:spPr>
        <p:txBody>
          <a:bodyPr spcFirstLastPara="1" wrap="square" lIns="0" tIns="0" rIns="0" bIns="0" anchor="ctr" anchorCtr="0"/>
          <a:lstStyle>
            <a:lvl1pPr marR="0" lvl="0" algn="ctr" rtl="0">
              <a:lnSpc>
                <a:spcPct val="95000"/>
              </a:lnSpc>
              <a:spcBef>
                <a:spcPts val="0"/>
              </a:spcBef>
              <a:spcAft>
                <a:spcPts val="0"/>
              </a:spcAft>
              <a:buClr>
                <a:schemeClr val="accent6"/>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95000"/>
              </a:lnSpc>
              <a:spcBef>
                <a:spcPts val="600"/>
              </a:spcBef>
              <a:spcAft>
                <a:spcPts val="0"/>
              </a:spcAft>
              <a:buClr>
                <a:schemeClr val="accent6"/>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4pPr>
            <a:lvl5pPr marR="0" lvl="4"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5pPr>
            <a:lvl6pPr marR="0" lvl="5"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95000"/>
              </a:lnSpc>
              <a:spcBef>
                <a:spcPts val="600"/>
              </a:spcBef>
              <a:spcAft>
                <a:spcPts val="60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85" name="Google Shape;85;p14"/>
          <p:cNvPicPr preferRelativeResize="0"/>
          <p:nvPr/>
        </p:nvPicPr>
        <p:blipFill rotWithShape="1">
          <a:blip r:embed="rId3">
            <a:alphaModFix/>
          </a:blip>
          <a:srcRect/>
          <a:stretch/>
        </p:blipFill>
        <p:spPr>
          <a:xfrm>
            <a:off x="419100" y="381000"/>
            <a:ext cx="1136650" cy="1136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Food and Beverage Title Slide">
  <p:cSld name="Food and Beverage Title Slide">
    <p:spTree>
      <p:nvGrpSpPr>
        <p:cNvPr id="1" name="Shape 86"/>
        <p:cNvGrpSpPr/>
        <p:nvPr/>
      </p:nvGrpSpPr>
      <p:grpSpPr>
        <a:xfrm>
          <a:off x="0" y="0"/>
          <a:ext cx="0" cy="0"/>
          <a:chOff x="0" y="0"/>
          <a:chExt cx="0" cy="0"/>
        </a:xfrm>
      </p:grpSpPr>
      <p:pic>
        <p:nvPicPr>
          <p:cNvPr id="87" name="Google Shape;87;p15"/>
          <p:cNvPicPr preferRelativeResize="0"/>
          <p:nvPr/>
        </p:nvPicPr>
        <p:blipFill rotWithShape="1">
          <a:blip r:embed="rId2">
            <a:alphaModFix/>
          </a:blip>
          <a:srcRect/>
          <a:stretch/>
        </p:blipFill>
        <p:spPr>
          <a:xfrm>
            <a:off x="1524" y="-1"/>
            <a:ext cx="12190476" cy="2629317"/>
          </a:xfrm>
          <a:prstGeom prst="rect">
            <a:avLst/>
          </a:prstGeom>
          <a:noFill/>
          <a:ln>
            <a:noFill/>
          </a:ln>
        </p:spPr>
      </p:pic>
      <p:sp>
        <p:nvSpPr>
          <p:cNvPr id="88" name="Google Shape;88;p15"/>
          <p:cNvSpPr txBox="1">
            <a:spLocks noGrp="1"/>
          </p:cNvSpPr>
          <p:nvPr>
            <p:ph type="ctrTitle"/>
          </p:nvPr>
        </p:nvSpPr>
        <p:spPr>
          <a:xfrm>
            <a:off x="419100" y="3108960"/>
            <a:ext cx="9182100" cy="1371600"/>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5"/>
          <p:cNvSpPr txBox="1">
            <a:spLocks noGrp="1"/>
          </p:cNvSpPr>
          <p:nvPr>
            <p:ph type="subTitle" idx="1"/>
          </p:nvPr>
        </p:nvSpPr>
        <p:spPr>
          <a:xfrm>
            <a:off x="419100" y="4572000"/>
            <a:ext cx="9182100" cy="2011680"/>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a:endParaRPr/>
          </a:p>
        </p:txBody>
      </p:sp>
      <p:sp>
        <p:nvSpPr>
          <p:cNvPr id="90" name="Google Shape;90;p15"/>
          <p:cNvSpPr txBox="1">
            <a:spLocks noGrp="1"/>
          </p:cNvSpPr>
          <p:nvPr>
            <p:ph type="sldNum" idx="12"/>
          </p:nvPr>
        </p:nvSpPr>
        <p:spPr>
          <a:xfrm>
            <a:off x="9875520" y="6537960"/>
            <a:ext cx="206883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91" name="Google Shape;91;p15"/>
          <p:cNvSpPr/>
          <p:nvPr/>
        </p:nvSpPr>
        <p:spPr>
          <a:xfrm>
            <a:off x="1524" y="2570933"/>
            <a:ext cx="12190475" cy="108000"/>
          </a:xfrm>
          <a:prstGeom prst="rect">
            <a:avLst/>
          </a:prstGeom>
          <a:solidFill>
            <a:srgbClr val="F1C41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92" name="Google Shape;92;p15"/>
          <p:cNvSpPr>
            <a:spLocks noGrp="1"/>
          </p:cNvSpPr>
          <p:nvPr>
            <p:ph type="pic" idx="2"/>
          </p:nvPr>
        </p:nvSpPr>
        <p:spPr>
          <a:xfrm>
            <a:off x="9875520" y="3108960"/>
            <a:ext cx="1897380" cy="1371600"/>
          </a:xfrm>
          <a:prstGeom prst="rect">
            <a:avLst/>
          </a:prstGeom>
          <a:noFill/>
          <a:ln>
            <a:noFill/>
          </a:ln>
        </p:spPr>
        <p:txBody>
          <a:bodyPr spcFirstLastPara="1" wrap="square" lIns="0" tIns="0" rIns="0" bIns="0" anchor="ctr" anchorCtr="0"/>
          <a:lstStyle>
            <a:lvl1pPr marR="0" lvl="0" algn="ctr" rtl="0">
              <a:lnSpc>
                <a:spcPct val="95000"/>
              </a:lnSpc>
              <a:spcBef>
                <a:spcPts val="0"/>
              </a:spcBef>
              <a:spcAft>
                <a:spcPts val="0"/>
              </a:spcAft>
              <a:buClr>
                <a:schemeClr val="accent6"/>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95000"/>
              </a:lnSpc>
              <a:spcBef>
                <a:spcPts val="600"/>
              </a:spcBef>
              <a:spcAft>
                <a:spcPts val="0"/>
              </a:spcAft>
              <a:buClr>
                <a:schemeClr val="accent6"/>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4pPr>
            <a:lvl5pPr marR="0" lvl="4"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5pPr>
            <a:lvl6pPr marR="0" lvl="5"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95000"/>
              </a:lnSpc>
              <a:spcBef>
                <a:spcPts val="600"/>
              </a:spcBef>
              <a:spcAft>
                <a:spcPts val="60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93" name="Google Shape;93;p15"/>
          <p:cNvPicPr preferRelativeResize="0"/>
          <p:nvPr/>
        </p:nvPicPr>
        <p:blipFill rotWithShape="1">
          <a:blip r:embed="rId3">
            <a:alphaModFix/>
          </a:blip>
          <a:srcRect/>
          <a:stretch/>
        </p:blipFill>
        <p:spPr>
          <a:xfrm>
            <a:off x="419100" y="381000"/>
            <a:ext cx="1136650" cy="1136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High Tech Title Slide">
  <p:cSld name="High Tech Title Slide">
    <p:spTree>
      <p:nvGrpSpPr>
        <p:cNvPr id="1" name="Shape 94"/>
        <p:cNvGrpSpPr/>
        <p:nvPr/>
      </p:nvGrpSpPr>
      <p:grpSpPr>
        <a:xfrm>
          <a:off x="0" y="0"/>
          <a:ext cx="0" cy="0"/>
          <a:chOff x="0" y="0"/>
          <a:chExt cx="0" cy="0"/>
        </a:xfrm>
      </p:grpSpPr>
      <p:pic>
        <p:nvPicPr>
          <p:cNvPr id="95" name="Google Shape;95;p16"/>
          <p:cNvPicPr preferRelativeResize="0"/>
          <p:nvPr/>
        </p:nvPicPr>
        <p:blipFill rotWithShape="1">
          <a:blip r:embed="rId2">
            <a:alphaModFix/>
          </a:blip>
          <a:srcRect/>
          <a:stretch/>
        </p:blipFill>
        <p:spPr>
          <a:xfrm>
            <a:off x="1524" y="-1"/>
            <a:ext cx="12190476" cy="2629317"/>
          </a:xfrm>
          <a:prstGeom prst="rect">
            <a:avLst/>
          </a:prstGeom>
          <a:noFill/>
          <a:ln>
            <a:noFill/>
          </a:ln>
        </p:spPr>
      </p:pic>
      <p:sp>
        <p:nvSpPr>
          <p:cNvPr id="96" name="Google Shape;96;p16"/>
          <p:cNvSpPr txBox="1">
            <a:spLocks noGrp="1"/>
          </p:cNvSpPr>
          <p:nvPr>
            <p:ph type="ctrTitle"/>
          </p:nvPr>
        </p:nvSpPr>
        <p:spPr>
          <a:xfrm>
            <a:off x="419100" y="3108960"/>
            <a:ext cx="9182100" cy="1371600"/>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6"/>
          <p:cNvSpPr txBox="1">
            <a:spLocks noGrp="1"/>
          </p:cNvSpPr>
          <p:nvPr>
            <p:ph type="subTitle" idx="1"/>
          </p:nvPr>
        </p:nvSpPr>
        <p:spPr>
          <a:xfrm>
            <a:off x="419100" y="4572000"/>
            <a:ext cx="9182100" cy="2011680"/>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a:endParaRPr/>
          </a:p>
        </p:txBody>
      </p:sp>
      <p:sp>
        <p:nvSpPr>
          <p:cNvPr id="98" name="Google Shape;98;p16"/>
          <p:cNvSpPr txBox="1">
            <a:spLocks noGrp="1"/>
          </p:cNvSpPr>
          <p:nvPr>
            <p:ph type="sldNum" idx="12"/>
          </p:nvPr>
        </p:nvSpPr>
        <p:spPr>
          <a:xfrm>
            <a:off x="9875520" y="6537960"/>
            <a:ext cx="206883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99" name="Google Shape;99;p16"/>
          <p:cNvSpPr/>
          <p:nvPr/>
        </p:nvSpPr>
        <p:spPr>
          <a:xfrm>
            <a:off x="1524" y="2570933"/>
            <a:ext cx="12190475" cy="108000"/>
          </a:xfrm>
          <a:prstGeom prst="rect">
            <a:avLst/>
          </a:prstGeom>
          <a:solidFill>
            <a:srgbClr val="9959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100" name="Google Shape;100;p16"/>
          <p:cNvSpPr>
            <a:spLocks noGrp="1"/>
          </p:cNvSpPr>
          <p:nvPr>
            <p:ph type="pic" idx="2"/>
          </p:nvPr>
        </p:nvSpPr>
        <p:spPr>
          <a:xfrm>
            <a:off x="9875520" y="3108960"/>
            <a:ext cx="1897380" cy="1371600"/>
          </a:xfrm>
          <a:prstGeom prst="rect">
            <a:avLst/>
          </a:prstGeom>
          <a:noFill/>
          <a:ln>
            <a:noFill/>
          </a:ln>
        </p:spPr>
        <p:txBody>
          <a:bodyPr spcFirstLastPara="1" wrap="square" lIns="0" tIns="0" rIns="0" bIns="0" anchor="ctr" anchorCtr="0"/>
          <a:lstStyle>
            <a:lvl1pPr marR="0" lvl="0" algn="ctr" rtl="0">
              <a:lnSpc>
                <a:spcPct val="95000"/>
              </a:lnSpc>
              <a:spcBef>
                <a:spcPts val="0"/>
              </a:spcBef>
              <a:spcAft>
                <a:spcPts val="0"/>
              </a:spcAft>
              <a:buClr>
                <a:schemeClr val="accent6"/>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95000"/>
              </a:lnSpc>
              <a:spcBef>
                <a:spcPts val="600"/>
              </a:spcBef>
              <a:spcAft>
                <a:spcPts val="0"/>
              </a:spcAft>
              <a:buClr>
                <a:schemeClr val="accent6"/>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4pPr>
            <a:lvl5pPr marR="0" lvl="4"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5pPr>
            <a:lvl6pPr marR="0" lvl="5"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95000"/>
              </a:lnSpc>
              <a:spcBef>
                <a:spcPts val="600"/>
              </a:spcBef>
              <a:spcAft>
                <a:spcPts val="60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101" name="Google Shape;101;p16"/>
          <p:cNvPicPr preferRelativeResize="0"/>
          <p:nvPr/>
        </p:nvPicPr>
        <p:blipFill rotWithShape="1">
          <a:blip r:embed="rId3">
            <a:alphaModFix/>
          </a:blip>
          <a:srcRect/>
          <a:stretch/>
        </p:blipFill>
        <p:spPr>
          <a:xfrm>
            <a:off x="419100" y="381000"/>
            <a:ext cx="1136650" cy="1136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Industrial Title Slide">
  <p:cSld name="Industrial Title Slide">
    <p:spTree>
      <p:nvGrpSpPr>
        <p:cNvPr id="1" name="Shape 102"/>
        <p:cNvGrpSpPr/>
        <p:nvPr/>
      </p:nvGrpSpPr>
      <p:grpSpPr>
        <a:xfrm>
          <a:off x="0" y="0"/>
          <a:ext cx="0" cy="0"/>
          <a:chOff x="0" y="0"/>
          <a:chExt cx="0" cy="0"/>
        </a:xfrm>
      </p:grpSpPr>
      <p:pic>
        <p:nvPicPr>
          <p:cNvPr id="103" name="Google Shape;103;p17"/>
          <p:cNvPicPr preferRelativeResize="0"/>
          <p:nvPr/>
        </p:nvPicPr>
        <p:blipFill rotWithShape="1">
          <a:blip r:embed="rId2">
            <a:alphaModFix/>
          </a:blip>
          <a:srcRect/>
          <a:stretch/>
        </p:blipFill>
        <p:spPr>
          <a:xfrm>
            <a:off x="1524" y="-1"/>
            <a:ext cx="12190476" cy="2629317"/>
          </a:xfrm>
          <a:prstGeom prst="rect">
            <a:avLst/>
          </a:prstGeom>
          <a:noFill/>
          <a:ln>
            <a:noFill/>
          </a:ln>
        </p:spPr>
      </p:pic>
      <p:sp>
        <p:nvSpPr>
          <p:cNvPr id="104" name="Google Shape;104;p17"/>
          <p:cNvSpPr/>
          <p:nvPr/>
        </p:nvSpPr>
        <p:spPr>
          <a:xfrm>
            <a:off x="1524" y="2570933"/>
            <a:ext cx="12191676" cy="108000"/>
          </a:xfrm>
          <a:prstGeom prst="rect">
            <a:avLst/>
          </a:prstGeom>
          <a:solidFill>
            <a:srgbClr val="7CB8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05" name="Google Shape;105;p17"/>
          <p:cNvSpPr txBox="1">
            <a:spLocks noGrp="1"/>
          </p:cNvSpPr>
          <p:nvPr>
            <p:ph type="ctrTitle"/>
          </p:nvPr>
        </p:nvSpPr>
        <p:spPr>
          <a:xfrm>
            <a:off x="419100" y="3108960"/>
            <a:ext cx="9182100" cy="1371600"/>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7"/>
          <p:cNvSpPr txBox="1">
            <a:spLocks noGrp="1"/>
          </p:cNvSpPr>
          <p:nvPr>
            <p:ph type="subTitle" idx="1"/>
          </p:nvPr>
        </p:nvSpPr>
        <p:spPr>
          <a:xfrm>
            <a:off x="419100" y="4572000"/>
            <a:ext cx="9182100" cy="2011680"/>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a:endParaRPr/>
          </a:p>
        </p:txBody>
      </p:sp>
      <p:sp>
        <p:nvSpPr>
          <p:cNvPr id="107" name="Google Shape;107;p17"/>
          <p:cNvSpPr txBox="1">
            <a:spLocks noGrp="1"/>
          </p:cNvSpPr>
          <p:nvPr>
            <p:ph type="sldNum" idx="12"/>
          </p:nvPr>
        </p:nvSpPr>
        <p:spPr>
          <a:xfrm>
            <a:off x="9875518" y="6537960"/>
            <a:ext cx="2068833"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108" name="Google Shape;108;p17"/>
          <p:cNvSpPr>
            <a:spLocks noGrp="1"/>
          </p:cNvSpPr>
          <p:nvPr>
            <p:ph type="pic" idx="2"/>
          </p:nvPr>
        </p:nvSpPr>
        <p:spPr>
          <a:xfrm>
            <a:off x="9875519" y="3108960"/>
            <a:ext cx="1897381" cy="1371600"/>
          </a:xfrm>
          <a:prstGeom prst="rect">
            <a:avLst/>
          </a:prstGeom>
          <a:noFill/>
          <a:ln>
            <a:noFill/>
          </a:ln>
        </p:spPr>
        <p:txBody>
          <a:bodyPr spcFirstLastPara="1" wrap="square" lIns="0" tIns="0" rIns="0" bIns="0" anchor="ctr" anchorCtr="0"/>
          <a:lstStyle>
            <a:lvl1pPr marR="0" lvl="0" algn="ctr" rtl="0">
              <a:lnSpc>
                <a:spcPct val="95000"/>
              </a:lnSpc>
              <a:spcBef>
                <a:spcPts val="0"/>
              </a:spcBef>
              <a:spcAft>
                <a:spcPts val="0"/>
              </a:spcAft>
              <a:buClr>
                <a:schemeClr val="accent6"/>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95000"/>
              </a:lnSpc>
              <a:spcBef>
                <a:spcPts val="600"/>
              </a:spcBef>
              <a:spcAft>
                <a:spcPts val="0"/>
              </a:spcAft>
              <a:buClr>
                <a:schemeClr val="accent6"/>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4pPr>
            <a:lvl5pPr marR="0" lvl="4"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5pPr>
            <a:lvl6pPr marR="0" lvl="5"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95000"/>
              </a:lnSpc>
              <a:spcBef>
                <a:spcPts val="600"/>
              </a:spcBef>
              <a:spcAft>
                <a:spcPts val="60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109" name="Google Shape;109;p17"/>
          <p:cNvPicPr preferRelativeResize="0"/>
          <p:nvPr/>
        </p:nvPicPr>
        <p:blipFill rotWithShape="1">
          <a:blip r:embed="rId3">
            <a:alphaModFix/>
          </a:blip>
          <a:srcRect/>
          <a:stretch/>
        </p:blipFill>
        <p:spPr>
          <a:xfrm>
            <a:off x="419100" y="381000"/>
            <a:ext cx="1136650" cy="1136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Life Sciences Title Slide">
  <p:cSld name="Life Sciences Title Slide">
    <p:spTree>
      <p:nvGrpSpPr>
        <p:cNvPr id="1" name="Shape 110"/>
        <p:cNvGrpSpPr/>
        <p:nvPr/>
      </p:nvGrpSpPr>
      <p:grpSpPr>
        <a:xfrm>
          <a:off x="0" y="0"/>
          <a:ext cx="0" cy="0"/>
          <a:chOff x="0" y="0"/>
          <a:chExt cx="0" cy="0"/>
        </a:xfrm>
      </p:grpSpPr>
      <p:pic>
        <p:nvPicPr>
          <p:cNvPr id="111" name="Google Shape;111;p18"/>
          <p:cNvPicPr preferRelativeResize="0"/>
          <p:nvPr/>
        </p:nvPicPr>
        <p:blipFill rotWithShape="1">
          <a:blip r:embed="rId2">
            <a:alphaModFix/>
          </a:blip>
          <a:srcRect/>
          <a:stretch/>
        </p:blipFill>
        <p:spPr>
          <a:xfrm>
            <a:off x="1524" y="0"/>
            <a:ext cx="12191676" cy="2629576"/>
          </a:xfrm>
          <a:prstGeom prst="rect">
            <a:avLst/>
          </a:prstGeom>
          <a:noFill/>
          <a:ln>
            <a:noFill/>
          </a:ln>
        </p:spPr>
      </p:pic>
      <p:sp>
        <p:nvSpPr>
          <p:cNvPr id="112" name="Google Shape;112;p18"/>
          <p:cNvSpPr/>
          <p:nvPr/>
        </p:nvSpPr>
        <p:spPr>
          <a:xfrm>
            <a:off x="1524" y="2570933"/>
            <a:ext cx="12191676" cy="108000"/>
          </a:xfrm>
          <a:prstGeom prst="rect">
            <a:avLst/>
          </a:prstGeom>
          <a:solidFill>
            <a:srgbClr val="3863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13" name="Google Shape;113;p18"/>
          <p:cNvSpPr txBox="1">
            <a:spLocks noGrp="1"/>
          </p:cNvSpPr>
          <p:nvPr>
            <p:ph type="ctrTitle"/>
          </p:nvPr>
        </p:nvSpPr>
        <p:spPr>
          <a:xfrm>
            <a:off x="419100" y="3108960"/>
            <a:ext cx="9182100" cy="1371600"/>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subTitle" idx="1"/>
          </p:nvPr>
        </p:nvSpPr>
        <p:spPr>
          <a:xfrm>
            <a:off x="419100" y="4572000"/>
            <a:ext cx="9182100" cy="2011680"/>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a:endParaRPr/>
          </a:p>
        </p:txBody>
      </p:sp>
      <p:sp>
        <p:nvSpPr>
          <p:cNvPr id="115" name="Google Shape;115;p18"/>
          <p:cNvSpPr txBox="1">
            <a:spLocks noGrp="1"/>
          </p:cNvSpPr>
          <p:nvPr>
            <p:ph type="sldNum" idx="12"/>
          </p:nvPr>
        </p:nvSpPr>
        <p:spPr>
          <a:xfrm>
            <a:off x="9875518" y="6537960"/>
            <a:ext cx="2068833"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116" name="Google Shape;116;p18"/>
          <p:cNvSpPr>
            <a:spLocks noGrp="1"/>
          </p:cNvSpPr>
          <p:nvPr>
            <p:ph type="pic" idx="2"/>
          </p:nvPr>
        </p:nvSpPr>
        <p:spPr>
          <a:xfrm>
            <a:off x="9875519" y="3108960"/>
            <a:ext cx="1897381" cy="1371600"/>
          </a:xfrm>
          <a:prstGeom prst="rect">
            <a:avLst/>
          </a:prstGeom>
          <a:noFill/>
          <a:ln>
            <a:noFill/>
          </a:ln>
        </p:spPr>
        <p:txBody>
          <a:bodyPr spcFirstLastPara="1" wrap="square" lIns="0" tIns="0" rIns="0" bIns="0" anchor="ctr" anchorCtr="0"/>
          <a:lstStyle>
            <a:lvl1pPr marR="0" lvl="0" algn="ctr" rtl="0">
              <a:lnSpc>
                <a:spcPct val="95000"/>
              </a:lnSpc>
              <a:spcBef>
                <a:spcPts val="0"/>
              </a:spcBef>
              <a:spcAft>
                <a:spcPts val="0"/>
              </a:spcAft>
              <a:buClr>
                <a:schemeClr val="accent6"/>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95000"/>
              </a:lnSpc>
              <a:spcBef>
                <a:spcPts val="600"/>
              </a:spcBef>
              <a:spcAft>
                <a:spcPts val="0"/>
              </a:spcAft>
              <a:buClr>
                <a:schemeClr val="accent6"/>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4pPr>
            <a:lvl5pPr marR="0" lvl="4"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5pPr>
            <a:lvl6pPr marR="0" lvl="5"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95000"/>
              </a:lnSpc>
              <a:spcBef>
                <a:spcPts val="600"/>
              </a:spcBef>
              <a:spcAft>
                <a:spcPts val="60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117" name="Google Shape;117;p18"/>
          <p:cNvPicPr preferRelativeResize="0"/>
          <p:nvPr/>
        </p:nvPicPr>
        <p:blipFill rotWithShape="1">
          <a:blip r:embed="rId3">
            <a:alphaModFix/>
          </a:blip>
          <a:srcRect/>
          <a:stretch/>
        </p:blipFill>
        <p:spPr>
          <a:xfrm>
            <a:off x="419100" y="381000"/>
            <a:ext cx="1136650" cy="1136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Generic Title Slide">
  <p:cSld name="Generic Title Slide">
    <p:spTree>
      <p:nvGrpSpPr>
        <p:cNvPr id="1" name="Shape 118"/>
        <p:cNvGrpSpPr/>
        <p:nvPr/>
      </p:nvGrpSpPr>
      <p:grpSpPr>
        <a:xfrm>
          <a:off x="0" y="0"/>
          <a:ext cx="0" cy="0"/>
          <a:chOff x="0" y="0"/>
          <a:chExt cx="0" cy="0"/>
        </a:xfrm>
      </p:grpSpPr>
      <p:pic>
        <p:nvPicPr>
          <p:cNvPr id="119" name="Google Shape;119;p19"/>
          <p:cNvPicPr preferRelativeResize="0"/>
          <p:nvPr/>
        </p:nvPicPr>
        <p:blipFill rotWithShape="1">
          <a:blip r:embed="rId2">
            <a:alphaModFix/>
          </a:blip>
          <a:srcRect/>
          <a:stretch/>
        </p:blipFill>
        <p:spPr>
          <a:xfrm>
            <a:off x="1524" y="-1"/>
            <a:ext cx="12191676" cy="2629576"/>
          </a:xfrm>
          <a:prstGeom prst="rect">
            <a:avLst/>
          </a:prstGeom>
          <a:noFill/>
          <a:ln>
            <a:noFill/>
          </a:ln>
        </p:spPr>
      </p:pic>
      <p:sp>
        <p:nvSpPr>
          <p:cNvPr id="120" name="Google Shape;120;p19"/>
          <p:cNvSpPr/>
          <p:nvPr/>
        </p:nvSpPr>
        <p:spPr>
          <a:xfrm>
            <a:off x="1524" y="2570933"/>
            <a:ext cx="12191676" cy="108000"/>
          </a:xfrm>
          <a:prstGeom prst="rect">
            <a:avLst/>
          </a:prstGeom>
          <a:solidFill>
            <a:srgbClr val="5A87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21" name="Google Shape;121;p19"/>
          <p:cNvSpPr txBox="1">
            <a:spLocks noGrp="1"/>
          </p:cNvSpPr>
          <p:nvPr>
            <p:ph type="ctrTitle"/>
          </p:nvPr>
        </p:nvSpPr>
        <p:spPr>
          <a:xfrm>
            <a:off x="419100" y="3108960"/>
            <a:ext cx="9182100" cy="1371600"/>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19"/>
          <p:cNvSpPr txBox="1">
            <a:spLocks noGrp="1"/>
          </p:cNvSpPr>
          <p:nvPr>
            <p:ph type="subTitle" idx="1"/>
          </p:nvPr>
        </p:nvSpPr>
        <p:spPr>
          <a:xfrm>
            <a:off x="419100" y="4572000"/>
            <a:ext cx="9182100" cy="2011680"/>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a:endParaRPr/>
          </a:p>
        </p:txBody>
      </p:sp>
      <p:sp>
        <p:nvSpPr>
          <p:cNvPr id="123" name="Google Shape;123;p19"/>
          <p:cNvSpPr txBox="1">
            <a:spLocks noGrp="1"/>
          </p:cNvSpPr>
          <p:nvPr>
            <p:ph type="sldNum" idx="12"/>
          </p:nvPr>
        </p:nvSpPr>
        <p:spPr>
          <a:xfrm>
            <a:off x="9875518" y="6537960"/>
            <a:ext cx="2068833"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124" name="Google Shape;124;p19"/>
          <p:cNvSpPr>
            <a:spLocks noGrp="1"/>
          </p:cNvSpPr>
          <p:nvPr>
            <p:ph type="pic" idx="2"/>
          </p:nvPr>
        </p:nvSpPr>
        <p:spPr>
          <a:xfrm>
            <a:off x="9875519" y="3108960"/>
            <a:ext cx="1897381" cy="1371600"/>
          </a:xfrm>
          <a:prstGeom prst="rect">
            <a:avLst/>
          </a:prstGeom>
          <a:noFill/>
          <a:ln>
            <a:noFill/>
          </a:ln>
        </p:spPr>
        <p:txBody>
          <a:bodyPr spcFirstLastPara="1" wrap="square" lIns="0" tIns="0" rIns="0" bIns="0" anchor="ctr" anchorCtr="0"/>
          <a:lstStyle>
            <a:lvl1pPr marR="0" lvl="0" algn="ctr" rtl="0">
              <a:lnSpc>
                <a:spcPct val="95000"/>
              </a:lnSpc>
              <a:spcBef>
                <a:spcPts val="0"/>
              </a:spcBef>
              <a:spcAft>
                <a:spcPts val="0"/>
              </a:spcAft>
              <a:buClr>
                <a:schemeClr val="accent6"/>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95000"/>
              </a:lnSpc>
              <a:spcBef>
                <a:spcPts val="600"/>
              </a:spcBef>
              <a:spcAft>
                <a:spcPts val="0"/>
              </a:spcAft>
              <a:buClr>
                <a:schemeClr val="accent6"/>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4pPr>
            <a:lvl5pPr marR="0" lvl="4"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5pPr>
            <a:lvl6pPr marR="0" lvl="5"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95000"/>
              </a:lnSpc>
              <a:spcBef>
                <a:spcPts val="600"/>
              </a:spcBef>
              <a:spcAft>
                <a:spcPts val="60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125" name="Google Shape;125;p19"/>
          <p:cNvPicPr preferRelativeResize="0"/>
          <p:nvPr/>
        </p:nvPicPr>
        <p:blipFill rotWithShape="1">
          <a:blip r:embed="rId3">
            <a:alphaModFix/>
          </a:blip>
          <a:srcRect/>
          <a:stretch/>
        </p:blipFill>
        <p:spPr>
          <a:xfrm>
            <a:off x="419100" y="381000"/>
            <a:ext cx="1136650" cy="1136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Organizing Slate   (Do Not Use)">
  <p:cSld name="Organizing Slate   (Do Not Use)">
    <p:bg>
      <p:bgPr>
        <a:solidFill>
          <a:srgbClr val="7F7F7F"/>
        </a:solidFill>
        <a:effectLst/>
      </p:bgPr>
    </p:bg>
    <p:spTree>
      <p:nvGrpSpPr>
        <p:cNvPr id="1" name="Shape 126"/>
        <p:cNvGrpSpPr/>
        <p:nvPr/>
      </p:nvGrpSpPr>
      <p:grpSpPr>
        <a:xfrm>
          <a:off x="0" y="0"/>
          <a:ext cx="0" cy="0"/>
          <a:chOff x="0" y="0"/>
          <a:chExt cx="0" cy="0"/>
        </a:xfrm>
      </p:grpSpPr>
      <p:sp>
        <p:nvSpPr>
          <p:cNvPr id="127" name="Google Shape;127;p20"/>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800" b="0" i="0" u="none" strike="noStrike" cap="none">
                <a:solidFill>
                  <a:srgbClr val="7F7F7F"/>
                </a:solidFill>
                <a:latin typeface="Century Gothic"/>
                <a:ea typeface="Century Gothic"/>
                <a:cs typeface="Century Gothic"/>
                <a:sym typeface="Century Gothic"/>
              </a:defRPr>
            </a:lvl1pPr>
            <a:lvl2pPr marL="0" lvl="1" indent="0" algn="r">
              <a:spcBef>
                <a:spcPts val="0"/>
              </a:spcBef>
              <a:buNone/>
              <a:defRPr sz="1800" b="0" i="0" u="none" strike="noStrike" cap="none">
                <a:solidFill>
                  <a:srgbClr val="7F7F7F"/>
                </a:solidFill>
                <a:latin typeface="Century Gothic"/>
                <a:ea typeface="Century Gothic"/>
                <a:cs typeface="Century Gothic"/>
                <a:sym typeface="Century Gothic"/>
              </a:defRPr>
            </a:lvl2pPr>
            <a:lvl3pPr marL="0" lvl="2" indent="0" algn="r">
              <a:spcBef>
                <a:spcPts val="0"/>
              </a:spcBef>
              <a:buNone/>
              <a:defRPr sz="1800" b="0" i="0" u="none" strike="noStrike" cap="none">
                <a:solidFill>
                  <a:srgbClr val="7F7F7F"/>
                </a:solidFill>
                <a:latin typeface="Century Gothic"/>
                <a:ea typeface="Century Gothic"/>
                <a:cs typeface="Century Gothic"/>
                <a:sym typeface="Century Gothic"/>
              </a:defRPr>
            </a:lvl3pPr>
            <a:lvl4pPr marL="0" lvl="3" indent="0" algn="r">
              <a:spcBef>
                <a:spcPts val="0"/>
              </a:spcBef>
              <a:buNone/>
              <a:defRPr sz="1800" b="0" i="0" u="none" strike="noStrike" cap="none">
                <a:solidFill>
                  <a:srgbClr val="7F7F7F"/>
                </a:solidFill>
                <a:latin typeface="Century Gothic"/>
                <a:ea typeface="Century Gothic"/>
                <a:cs typeface="Century Gothic"/>
                <a:sym typeface="Century Gothic"/>
              </a:defRPr>
            </a:lvl4pPr>
            <a:lvl5pPr marL="0" lvl="4" indent="0" algn="r">
              <a:spcBef>
                <a:spcPts val="0"/>
              </a:spcBef>
              <a:buNone/>
              <a:defRPr sz="1800" b="0" i="0" u="none" strike="noStrike" cap="none">
                <a:solidFill>
                  <a:srgbClr val="7F7F7F"/>
                </a:solidFill>
                <a:latin typeface="Century Gothic"/>
                <a:ea typeface="Century Gothic"/>
                <a:cs typeface="Century Gothic"/>
                <a:sym typeface="Century Gothic"/>
              </a:defRPr>
            </a:lvl5pPr>
            <a:lvl6pPr marL="0" lvl="5" indent="0" algn="r">
              <a:spcBef>
                <a:spcPts val="0"/>
              </a:spcBef>
              <a:buNone/>
              <a:defRPr sz="1800" b="0" i="0" u="none" strike="noStrike" cap="none">
                <a:solidFill>
                  <a:srgbClr val="7F7F7F"/>
                </a:solidFill>
                <a:latin typeface="Century Gothic"/>
                <a:ea typeface="Century Gothic"/>
                <a:cs typeface="Century Gothic"/>
                <a:sym typeface="Century Gothic"/>
              </a:defRPr>
            </a:lvl6pPr>
            <a:lvl7pPr marL="0" lvl="6" indent="0" algn="r">
              <a:spcBef>
                <a:spcPts val="0"/>
              </a:spcBef>
              <a:buNone/>
              <a:defRPr sz="1800" b="0" i="0" u="none" strike="noStrike" cap="none">
                <a:solidFill>
                  <a:srgbClr val="7F7F7F"/>
                </a:solidFill>
                <a:latin typeface="Century Gothic"/>
                <a:ea typeface="Century Gothic"/>
                <a:cs typeface="Century Gothic"/>
                <a:sym typeface="Century Gothic"/>
              </a:defRPr>
            </a:lvl7pPr>
            <a:lvl8pPr marL="0" lvl="7" indent="0" algn="r">
              <a:spcBef>
                <a:spcPts val="0"/>
              </a:spcBef>
              <a:buNone/>
              <a:defRPr sz="1800" b="0" i="0" u="none" strike="noStrike" cap="none">
                <a:solidFill>
                  <a:srgbClr val="7F7F7F"/>
                </a:solidFill>
                <a:latin typeface="Century Gothic"/>
                <a:ea typeface="Century Gothic"/>
                <a:cs typeface="Century Gothic"/>
                <a:sym typeface="Century Gothic"/>
              </a:defRPr>
            </a:lvl8pPr>
            <a:lvl9pPr marL="0" lvl="8" indent="0" algn="r">
              <a:spcBef>
                <a:spcPts val="0"/>
              </a:spcBef>
              <a:buNone/>
              <a:defRPr sz="1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
        <p:nvSpPr>
          <p:cNvPr id="128" name="Google Shape;128;p20"/>
          <p:cNvSpPr txBox="1"/>
          <p:nvPr/>
        </p:nvSpPr>
        <p:spPr>
          <a:xfrm>
            <a:off x="1194620" y="907156"/>
            <a:ext cx="9802761" cy="5043688"/>
          </a:xfrm>
          <a:prstGeom prst="rect">
            <a:avLst/>
          </a:prstGeom>
          <a:noFill/>
          <a:ln>
            <a:noFill/>
          </a:ln>
        </p:spPr>
        <p:txBody>
          <a:bodyPr spcFirstLastPara="1" wrap="square" lIns="0" tIns="0" rIns="0" bIns="0" anchor="t" anchorCtr="0">
            <a:noAutofit/>
          </a:bodyPr>
          <a:lstStyle/>
          <a:p>
            <a:pPr marL="0" marR="0" lvl="0" indent="0" algn="ctr" rtl="0">
              <a:lnSpc>
                <a:spcPct val="95000"/>
              </a:lnSpc>
              <a:spcBef>
                <a:spcPts val="0"/>
              </a:spcBef>
              <a:spcAft>
                <a:spcPts val="0"/>
              </a:spcAft>
              <a:buNone/>
            </a:pPr>
            <a:r>
              <a:rPr lang="en-IE" sz="11500" b="1" i="0" u="none" strike="noStrike" cap="none">
                <a:solidFill>
                  <a:srgbClr val="3F3F3F"/>
                </a:solidFill>
                <a:latin typeface="Century Gothic"/>
                <a:ea typeface="Century Gothic"/>
                <a:cs typeface="Century Gothic"/>
                <a:sym typeface="Century Gothic"/>
              </a:rPr>
              <a:t>DO NOT USE ANY LAYOUTS AFTER THIS</a:t>
            </a: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3"/>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800" b="0" i="0" u="none" strike="noStrike" cap="none">
                <a:solidFill>
                  <a:schemeClr val="lt1"/>
                </a:solidFill>
                <a:latin typeface="Century Gothic"/>
                <a:ea typeface="Century Gothic"/>
                <a:cs typeface="Century Gothic"/>
                <a:sym typeface="Century Gothic"/>
              </a:defRPr>
            </a:lvl1pPr>
            <a:lvl2pPr marL="0" lvl="1" indent="0" algn="r">
              <a:spcBef>
                <a:spcPts val="0"/>
              </a:spcBef>
              <a:buNone/>
              <a:defRPr sz="1800" b="0" i="0" u="none" strike="noStrike" cap="none">
                <a:solidFill>
                  <a:schemeClr val="lt1"/>
                </a:solidFill>
                <a:latin typeface="Century Gothic"/>
                <a:ea typeface="Century Gothic"/>
                <a:cs typeface="Century Gothic"/>
                <a:sym typeface="Century Gothic"/>
              </a:defRPr>
            </a:lvl2pPr>
            <a:lvl3pPr marL="0" lvl="2" indent="0" algn="r">
              <a:spcBef>
                <a:spcPts val="0"/>
              </a:spcBef>
              <a:buNone/>
              <a:defRPr sz="1800" b="0" i="0" u="none" strike="noStrike" cap="none">
                <a:solidFill>
                  <a:schemeClr val="lt1"/>
                </a:solidFill>
                <a:latin typeface="Century Gothic"/>
                <a:ea typeface="Century Gothic"/>
                <a:cs typeface="Century Gothic"/>
                <a:sym typeface="Century Gothic"/>
              </a:defRPr>
            </a:lvl3pPr>
            <a:lvl4pPr marL="0" lvl="3" indent="0" algn="r">
              <a:spcBef>
                <a:spcPts val="0"/>
              </a:spcBef>
              <a:buNone/>
              <a:defRPr sz="1800" b="0" i="0" u="none" strike="noStrike" cap="none">
                <a:solidFill>
                  <a:schemeClr val="lt1"/>
                </a:solidFill>
                <a:latin typeface="Century Gothic"/>
                <a:ea typeface="Century Gothic"/>
                <a:cs typeface="Century Gothic"/>
                <a:sym typeface="Century Gothic"/>
              </a:defRPr>
            </a:lvl4pPr>
            <a:lvl5pPr marL="0" lvl="4" indent="0" algn="r">
              <a:spcBef>
                <a:spcPts val="0"/>
              </a:spcBef>
              <a:buNone/>
              <a:defRPr sz="1800" b="0" i="0" u="none" strike="noStrike" cap="none">
                <a:solidFill>
                  <a:schemeClr val="lt1"/>
                </a:solidFill>
                <a:latin typeface="Century Gothic"/>
                <a:ea typeface="Century Gothic"/>
                <a:cs typeface="Century Gothic"/>
                <a:sym typeface="Century Gothic"/>
              </a:defRPr>
            </a:lvl5pPr>
            <a:lvl6pPr marL="0" lvl="5" indent="0" algn="r">
              <a:spcBef>
                <a:spcPts val="0"/>
              </a:spcBef>
              <a:buNone/>
              <a:defRPr sz="1800" b="0" i="0" u="none" strike="noStrike" cap="none">
                <a:solidFill>
                  <a:schemeClr val="lt1"/>
                </a:solidFill>
                <a:latin typeface="Century Gothic"/>
                <a:ea typeface="Century Gothic"/>
                <a:cs typeface="Century Gothic"/>
                <a:sym typeface="Century Gothic"/>
              </a:defRPr>
            </a:lvl6pPr>
            <a:lvl7pPr marL="0" lvl="6" indent="0" algn="r">
              <a:spcBef>
                <a:spcPts val="0"/>
              </a:spcBef>
              <a:buNone/>
              <a:defRPr sz="1800" b="0" i="0" u="none" strike="noStrike" cap="none">
                <a:solidFill>
                  <a:schemeClr val="lt1"/>
                </a:solidFill>
                <a:latin typeface="Century Gothic"/>
                <a:ea typeface="Century Gothic"/>
                <a:cs typeface="Century Gothic"/>
                <a:sym typeface="Century Gothic"/>
              </a:defRPr>
            </a:lvl7pPr>
            <a:lvl8pPr marL="0" lvl="7" indent="0" algn="r">
              <a:spcBef>
                <a:spcPts val="0"/>
              </a:spcBef>
              <a:buNone/>
              <a:defRPr sz="1800" b="0" i="0" u="none" strike="noStrike" cap="none">
                <a:solidFill>
                  <a:schemeClr val="lt1"/>
                </a:solidFill>
                <a:latin typeface="Century Gothic"/>
                <a:ea typeface="Century Gothic"/>
                <a:cs typeface="Century Gothic"/>
                <a:sym typeface="Century Gothic"/>
              </a:defRPr>
            </a:lvl8pPr>
            <a:lvl9pPr marL="0" lvl="8" indent="0" algn="r">
              <a:spcBef>
                <a:spcPts val="0"/>
              </a:spcBef>
              <a:buNone/>
              <a:defRPr sz="1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
        <p:nvSpPr>
          <p:cNvPr id="25" name="Google Shape;25;p3"/>
          <p:cNvSpPr txBox="1">
            <a:spLocks noGrp="1"/>
          </p:cNvSpPr>
          <p:nvPr>
            <p:ph type="body" idx="1"/>
          </p:nvPr>
        </p:nvSpPr>
        <p:spPr>
          <a:xfrm>
            <a:off x="419100" y="1562100"/>
            <a:ext cx="11353800" cy="4779532"/>
          </a:xfrm>
          <a:prstGeom prst="rect">
            <a:avLst/>
          </a:prstGeom>
          <a:noFill/>
          <a:ln>
            <a:noFill/>
          </a:ln>
        </p:spPr>
        <p:txBody>
          <a:bodyPr spcFirstLastPara="1" wrap="square" lIns="0" tIns="0" rIns="0" bIns="0" anchor="t" anchorCtr="0"/>
          <a:lstStyle>
            <a:lvl1pPr marL="457200" lvl="0" indent="-406400" algn="l">
              <a:lnSpc>
                <a:spcPct val="95000"/>
              </a:lnSpc>
              <a:spcBef>
                <a:spcPts val="0"/>
              </a:spcBef>
              <a:spcAft>
                <a:spcPts val="0"/>
              </a:spcAft>
              <a:buSzPts val="2800"/>
              <a:buChar char="•"/>
              <a:defRPr>
                <a:solidFill>
                  <a:schemeClr val="dk1"/>
                </a:solidFill>
              </a:defRPr>
            </a:lvl1pPr>
            <a:lvl2pPr marL="914400" lvl="1" indent="-381000" algn="l">
              <a:lnSpc>
                <a:spcPct val="95000"/>
              </a:lnSpc>
              <a:spcBef>
                <a:spcPts val="600"/>
              </a:spcBef>
              <a:spcAft>
                <a:spcPts val="0"/>
              </a:spcAft>
              <a:buSzPts val="2400"/>
              <a:buChar char="­"/>
              <a:defRPr>
                <a:solidFill>
                  <a:schemeClr val="dk1"/>
                </a:solidFill>
              </a:defRPr>
            </a:lvl2pPr>
            <a:lvl3pPr marL="1371600" lvl="2" indent="-355600" algn="l">
              <a:lnSpc>
                <a:spcPct val="95000"/>
              </a:lnSpc>
              <a:spcBef>
                <a:spcPts val="600"/>
              </a:spcBef>
              <a:spcAft>
                <a:spcPts val="0"/>
              </a:spcAft>
              <a:buSzPts val="2000"/>
              <a:buChar char="­"/>
              <a:defRPr>
                <a:solidFill>
                  <a:schemeClr val="dk1"/>
                </a:solidFill>
              </a:defRPr>
            </a:lvl3pPr>
            <a:lvl4pPr marL="1828800" lvl="3" indent="-355600" algn="l">
              <a:lnSpc>
                <a:spcPct val="95000"/>
              </a:lnSpc>
              <a:spcBef>
                <a:spcPts val="600"/>
              </a:spcBef>
              <a:spcAft>
                <a:spcPts val="0"/>
              </a:spcAft>
              <a:buSzPts val="2000"/>
              <a:buChar char="­"/>
              <a:defRPr>
                <a:solidFill>
                  <a:schemeClr val="dk1"/>
                </a:solidFill>
              </a:defRPr>
            </a:lvl4pPr>
            <a:lvl5pPr marL="2286000" lvl="4" indent="-355600" algn="l">
              <a:lnSpc>
                <a:spcPct val="95000"/>
              </a:lnSpc>
              <a:spcBef>
                <a:spcPts val="600"/>
              </a:spcBef>
              <a:spcAft>
                <a:spcPts val="0"/>
              </a:spcAft>
              <a:buSzPts val="2000"/>
              <a:buChar char="­"/>
              <a:defRPr>
                <a:solidFill>
                  <a:schemeClr val="dk1"/>
                </a:solidFill>
              </a:defRPr>
            </a:lvl5pPr>
            <a:lvl6pPr marL="2743200" lvl="5" indent="-342900" algn="l">
              <a:lnSpc>
                <a:spcPct val="95000"/>
              </a:lnSpc>
              <a:spcBef>
                <a:spcPts val="600"/>
              </a:spcBef>
              <a:spcAft>
                <a:spcPts val="0"/>
              </a:spcAft>
              <a:buSzPts val="1800"/>
              <a:buChar char="­"/>
              <a:defRPr/>
            </a:lvl6pPr>
            <a:lvl7pPr marL="3200400" lvl="6" indent="-342900" algn="l">
              <a:lnSpc>
                <a:spcPct val="95000"/>
              </a:lnSpc>
              <a:spcBef>
                <a:spcPts val="600"/>
              </a:spcBef>
              <a:spcAft>
                <a:spcPts val="0"/>
              </a:spcAft>
              <a:buSzPts val="1800"/>
              <a:buChar char="­"/>
              <a:defRPr/>
            </a:lvl7pPr>
            <a:lvl8pPr marL="3657600" lvl="7" indent="-342900" algn="l">
              <a:lnSpc>
                <a:spcPct val="95000"/>
              </a:lnSpc>
              <a:spcBef>
                <a:spcPts val="600"/>
              </a:spcBef>
              <a:spcAft>
                <a:spcPts val="0"/>
              </a:spcAft>
              <a:buSzPts val="1800"/>
              <a:buChar char="­"/>
              <a:defRPr/>
            </a:lvl8pPr>
            <a:lvl9pPr marL="4114800" lvl="8" indent="-342900" algn="l">
              <a:lnSpc>
                <a:spcPct val="95000"/>
              </a:lnSpc>
              <a:spcBef>
                <a:spcPts val="600"/>
              </a:spcBef>
              <a:spcAft>
                <a:spcPts val="600"/>
              </a:spcAft>
              <a:buSzPts val="1800"/>
              <a:buChar char="­"/>
              <a:defRPr/>
            </a:lvl9pPr>
          </a:lstStyle>
          <a:p>
            <a:endParaRPr/>
          </a:p>
        </p:txBody>
      </p:sp>
      <p:sp>
        <p:nvSpPr>
          <p:cNvPr id="26" name="Google Shape;26;p3"/>
          <p:cNvSpPr txBox="1">
            <a:spLocks noGrp="1"/>
          </p:cNvSpPr>
          <p:nvPr>
            <p:ph type="body" idx="2"/>
          </p:nvPr>
        </p:nvSpPr>
        <p:spPr>
          <a:xfrm>
            <a:off x="419100" y="203200"/>
            <a:ext cx="11353800" cy="365760"/>
          </a:xfrm>
          <a:prstGeom prst="rect">
            <a:avLst/>
          </a:prstGeom>
          <a:noFill/>
          <a:ln>
            <a:noFill/>
          </a:ln>
        </p:spPr>
        <p:txBody>
          <a:bodyPr spcFirstLastPara="1" wrap="square" lIns="0" tIns="0" rIns="0" bIns="0" anchor="b" anchorCtr="0"/>
          <a:lstStyle>
            <a:lvl1pPr marL="457200" lvl="0" indent="-228600" algn="l">
              <a:lnSpc>
                <a:spcPct val="95000"/>
              </a:lnSpc>
              <a:spcBef>
                <a:spcPts val="0"/>
              </a:spcBef>
              <a:spcAft>
                <a:spcPts val="0"/>
              </a:spcAft>
              <a:buSzPts val="1800"/>
              <a:buFont typeface="Century Gothic"/>
              <a:buNone/>
              <a:defRPr sz="1800" b="0">
                <a:solidFill>
                  <a:schemeClr val="dk1"/>
                </a:solidFill>
              </a:defRPr>
            </a:lvl1pPr>
            <a:lvl2pPr marL="914400" lvl="1" indent="-342900" algn="l">
              <a:lnSpc>
                <a:spcPct val="95000"/>
              </a:lnSpc>
              <a:spcBef>
                <a:spcPts val="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5000"/>
              </a:lnSpc>
              <a:spcBef>
                <a:spcPts val="600"/>
              </a:spcBef>
              <a:spcAft>
                <a:spcPts val="0"/>
              </a:spcAft>
              <a:buSzPts val="1800"/>
              <a:buChar char="­"/>
              <a:defRPr/>
            </a:lvl6pPr>
            <a:lvl7pPr marL="3200400" lvl="6" indent="-342900" algn="l">
              <a:lnSpc>
                <a:spcPct val="95000"/>
              </a:lnSpc>
              <a:spcBef>
                <a:spcPts val="600"/>
              </a:spcBef>
              <a:spcAft>
                <a:spcPts val="0"/>
              </a:spcAft>
              <a:buSzPts val="1800"/>
              <a:buChar char="­"/>
              <a:defRPr/>
            </a:lvl7pPr>
            <a:lvl8pPr marL="3657600" lvl="7" indent="-342900" algn="l">
              <a:lnSpc>
                <a:spcPct val="95000"/>
              </a:lnSpc>
              <a:spcBef>
                <a:spcPts val="600"/>
              </a:spcBef>
              <a:spcAft>
                <a:spcPts val="0"/>
              </a:spcAft>
              <a:buSzPts val="1800"/>
              <a:buChar char="­"/>
              <a:defRPr/>
            </a:lvl8pPr>
            <a:lvl9pPr marL="4114800" lvl="8" indent="-342900" algn="l">
              <a:lnSpc>
                <a:spcPct val="95000"/>
              </a:lnSpc>
              <a:spcBef>
                <a:spcPts val="600"/>
              </a:spcBef>
              <a:spcAft>
                <a:spcPts val="600"/>
              </a:spcAft>
              <a:buSzPts val="1800"/>
              <a:buChar char="­"/>
              <a:defRPr/>
            </a:lvl9pPr>
          </a:lstStyle>
          <a:p>
            <a:endParaRPr/>
          </a:p>
        </p:txBody>
      </p:sp>
      <p:sp>
        <p:nvSpPr>
          <p:cNvPr id="27" name="Google Shape;27;p3"/>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000000"/>
              </a:buClr>
              <a:buSzPts val="32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Logo Web Slide">
  <p:cSld name="Logo Web Slide">
    <p:bg>
      <p:bgPr>
        <a:solidFill>
          <a:schemeClr val="lt1"/>
        </a:solidFill>
        <a:effectLst/>
      </p:bgPr>
    </p:bg>
    <p:spTree>
      <p:nvGrpSpPr>
        <p:cNvPr id="1" name="Shape 140"/>
        <p:cNvGrpSpPr/>
        <p:nvPr/>
      </p:nvGrpSpPr>
      <p:grpSpPr>
        <a:xfrm>
          <a:off x="0" y="0"/>
          <a:ext cx="0" cy="0"/>
          <a:chOff x="0" y="0"/>
          <a:chExt cx="0" cy="0"/>
        </a:xfrm>
      </p:grpSpPr>
      <p:sp>
        <p:nvSpPr>
          <p:cNvPr id="141" name="Google Shape;141;p23"/>
          <p:cNvSpPr/>
          <p:nvPr/>
        </p:nvSpPr>
        <p:spPr>
          <a:xfrm>
            <a:off x="0" y="0"/>
            <a:ext cx="12192000" cy="4125113"/>
          </a:xfrm>
          <a:prstGeom prst="rect">
            <a:avLst/>
          </a:prstGeom>
          <a:solidFill>
            <a:srgbClr val="E8E8E8"/>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endParaRPr sz="2000" b="0" i="0" u="none" strike="noStrike" cap="none">
              <a:solidFill>
                <a:srgbClr val="FFFFFF"/>
              </a:solidFill>
              <a:latin typeface="Century Gothic"/>
              <a:ea typeface="Century Gothic"/>
              <a:cs typeface="Century Gothic"/>
              <a:sym typeface="Century Gothic"/>
            </a:endParaRPr>
          </a:p>
        </p:txBody>
      </p:sp>
      <p:sp>
        <p:nvSpPr>
          <p:cNvPr id="142" name="Google Shape;142;p23"/>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800" b="0" i="0" u="none" strike="noStrike" cap="none">
                <a:solidFill>
                  <a:schemeClr val="lt1"/>
                </a:solidFill>
                <a:latin typeface="Century Gothic"/>
                <a:ea typeface="Century Gothic"/>
                <a:cs typeface="Century Gothic"/>
                <a:sym typeface="Century Gothic"/>
              </a:defRPr>
            </a:lvl1pPr>
            <a:lvl2pPr marL="0" lvl="1" indent="0" algn="r">
              <a:spcBef>
                <a:spcPts val="0"/>
              </a:spcBef>
              <a:buNone/>
              <a:defRPr sz="1800" b="0" i="0" u="none" strike="noStrike" cap="none">
                <a:solidFill>
                  <a:schemeClr val="lt1"/>
                </a:solidFill>
                <a:latin typeface="Century Gothic"/>
                <a:ea typeface="Century Gothic"/>
                <a:cs typeface="Century Gothic"/>
                <a:sym typeface="Century Gothic"/>
              </a:defRPr>
            </a:lvl2pPr>
            <a:lvl3pPr marL="0" lvl="2" indent="0" algn="r">
              <a:spcBef>
                <a:spcPts val="0"/>
              </a:spcBef>
              <a:buNone/>
              <a:defRPr sz="1800" b="0" i="0" u="none" strike="noStrike" cap="none">
                <a:solidFill>
                  <a:schemeClr val="lt1"/>
                </a:solidFill>
                <a:latin typeface="Century Gothic"/>
                <a:ea typeface="Century Gothic"/>
                <a:cs typeface="Century Gothic"/>
                <a:sym typeface="Century Gothic"/>
              </a:defRPr>
            </a:lvl3pPr>
            <a:lvl4pPr marL="0" lvl="3" indent="0" algn="r">
              <a:spcBef>
                <a:spcPts val="0"/>
              </a:spcBef>
              <a:buNone/>
              <a:defRPr sz="1800" b="0" i="0" u="none" strike="noStrike" cap="none">
                <a:solidFill>
                  <a:schemeClr val="lt1"/>
                </a:solidFill>
                <a:latin typeface="Century Gothic"/>
                <a:ea typeface="Century Gothic"/>
                <a:cs typeface="Century Gothic"/>
                <a:sym typeface="Century Gothic"/>
              </a:defRPr>
            </a:lvl4pPr>
            <a:lvl5pPr marL="0" lvl="4" indent="0" algn="r">
              <a:spcBef>
                <a:spcPts val="0"/>
              </a:spcBef>
              <a:buNone/>
              <a:defRPr sz="1800" b="0" i="0" u="none" strike="noStrike" cap="none">
                <a:solidFill>
                  <a:schemeClr val="lt1"/>
                </a:solidFill>
                <a:latin typeface="Century Gothic"/>
                <a:ea typeface="Century Gothic"/>
                <a:cs typeface="Century Gothic"/>
                <a:sym typeface="Century Gothic"/>
              </a:defRPr>
            </a:lvl5pPr>
            <a:lvl6pPr marL="0" lvl="5" indent="0" algn="r">
              <a:spcBef>
                <a:spcPts val="0"/>
              </a:spcBef>
              <a:buNone/>
              <a:defRPr sz="1800" b="0" i="0" u="none" strike="noStrike" cap="none">
                <a:solidFill>
                  <a:schemeClr val="lt1"/>
                </a:solidFill>
                <a:latin typeface="Century Gothic"/>
                <a:ea typeface="Century Gothic"/>
                <a:cs typeface="Century Gothic"/>
                <a:sym typeface="Century Gothic"/>
              </a:defRPr>
            </a:lvl6pPr>
            <a:lvl7pPr marL="0" lvl="6" indent="0" algn="r">
              <a:spcBef>
                <a:spcPts val="0"/>
              </a:spcBef>
              <a:buNone/>
              <a:defRPr sz="1800" b="0" i="0" u="none" strike="noStrike" cap="none">
                <a:solidFill>
                  <a:schemeClr val="lt1"/>
                </a:solidFill>
                <a:latin typeface="Century Gothic"/>
                <a:ea typeface="Century Gothic"/>
                <a:cs typeface="Century Gothic"/>
                <a:sym typeface="Century Gothic"/>
              </a:defRPr>
            </a:lvl7pPr>
            <a:lvl8pPr marL="0" lvl="7" indent="0" algn="r">
              <a:spcBef>
                <a:spcPts val="0"/>
              </a:spcBef>
              <a:buNone/>
              <a:defRPr sz="1800" b="0" i="0" u="none" strike="noStrike" cap="none">
                <a:solidFill>
                  <a:schemeClr val="lt1"/>
                </a:solidFill>
                <a:latin typeface="Century Gothic"/>
                <a:ea typeface="Century Gothic"/>
                <a:cs typeface="Century Gothic"/>
                <a:sym typeface="Century Gothic"/>
              </a:defRPr>
            </a:lvl8pPr>
            <a:lvl9pPr marL="0" lvl="8" indent="0" algn="r">
              <a:spcBef>
                <a:spcPts val="0"/>
              </a:spcBef>
              <a:buNone/>
              <a:defRPr sz="1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pic>
        <p:nvPicPr>
          <p:cNvPr id="143" name="Google Shape;143;p23"/>
          <p:cNvPicPr preferRelativeResize="0"/>
          <p:nvPr/>
        </p:nvPicPr>
        <p:blipFill rotWithShape="1">
          <a:blip r:embed="rId2">
            <a:alphaModFix/>
          </a:blip>
          <a:srcRect/>
          <a:stretch/>
        </p:blipFill>
        <p:spPr>
          <a:xfrm>
            <a:off x="5003308" y="962991"/>
            <a:ext cx="2199130" cy="2199130"/>
          </a:xfrm>
          <a:prstGeom prst="rect">
            <a:avLst/>
          </a:prstGeom>
          <a:noFill/>
          <a:ln>
            <a:noFill/>
          </a:ln>
        </p:spPr>
      </p:pic>
      <p:sp>
        <p:nvSpPr>
          <p:cNvPr id="144" name="Google Shape;144;p23"/>
          <p:cNvSpPr/>
          <p:nvPr/>
        </p:nvSpPr>
        <p:spPr>
          <a:xfrm>
            <a:off x="3054873" y="4778256"/>
            <a:ext cx="6096000" cy="13939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3600" b="0" i="0" u="none" strike="noStrike" cap="none">
                <a:solidFill>
                  <a:srgbClr val="5A87C5"/>
                </a:solidFill>
                <a:latin typeface="Century Gothic"/>
                <a:ea typeface="Century Gothic"/>
                <a:cs typeface="Century Gothic"/>
                <a:sym typeface="Century Gothic"/>
              </a:rPr>
              <a:t>www.qad.com</a:t>
            </a:r>
            <a:endParaRPr/>
          </a:p>
          <a:p>
            <a:pPr marL="0" marR="0" lvl="0" indent="0" algn="ctr" rtl="0">
              <a:spcBef>
                <a:spcPts val="1200"/>
              </a:spcBef>
              <a:spcAft>
                <a:spcPts val="0"/>
              </a:spcAft>
              <a:buNone/>
            </a:pPr>
            <a:r>
              <a:rPr lang="en-IE" sz="1800" b="0" i="0" u="none" strike="noStrike" cap="none">
                <a:solidFill>
                  <a:srgbClr val="5A87C5"/>
                </a:solidFill>
                <a:latin typeface="Century Gothic"/>
                <a:ea typeface="Century Gothic"/>
                <a:cs typeface="Century Gothic"/>
                <a:sym typeface="Century Gothic"/>
              </a:rPr>
              <a:t>© QAD Inc</a:t>
            </a:r>
            <a:endParaRPr sz="1800" b="0" i="0" u="none" strike="noStrike" cap="none">
              <a:solidFill>
                <a:srgbClr val="5A87C5"/>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dk1"/>
              </a:buClr>
              <a:buSzPts val="3200"/>
              <a:buFont typeface="Century Gothic"/>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419100" y="203200"/>
            <a:ext cx="11353800" cy="365760"/>
          </a:xfrm>
          <a:prstGeom prst="rect">
            <a:avLst/>
          </a:prstGeom>
          <a:noFill/>
          <a:ln>
            <a:noFill/>
          </a:ln>
        </p:spPr>
        <p:txBody>
          <a:bodyPr spcFirstLastPara="1" wrap="square" lIns="0" tIns="0" rIns="0" bIns="0" anchor="b" anchorCtr="0"/>
          <a:lstStyle>
            <a:lvl1pPr marL="457200" lvl="0" indent="-228600" algn="l">
              <a:lnSpc>
                <a:spcPct val="95000"/>
              </a:lnSpc>
              <a:spcBef>
                <a:spcPts val="0"/>
              </a:spcBef>
              <a:spcAft>
                <a:spcPts val="0"/>
              </a:spcAft>
              <a:buSzPts val="1800"/>
              <a:buFont typeface="Century Gothic"/>
              <a:buNone/>
              <a:defRPr sz="1800" b="0">
                <a:solidFill>
                  <a:schemeClr val="dk1"/>
                </a:solidFill>
              </a:defRPr>
            </a:lvl1pPr>
            <a:lvl2pPr marL="914400" lvl="1" indent="-342900" algn="l">
              <a:lnSpc>
                <a:spcPct val="95000"/>
              </a:lnSpc>
              <a:spcBef>
                <a:spcPts val="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5000"/>
              </a:lnSpc>
              <a:spcBef>
                <a:spcPts val="600"/>
              </a:spcBef>
              <a:spcAft>
                <a:spcPts val="0"/>
              </a:spcAft>
              <a:buSzPts val="1800"/>
              <a:buChar char="­"/>
              <a:defRPr/>
            </a:lvl6pPr>
            <a:lvl7pPr marL="3200400" lvl="6" indent="-342900" algn="l">
              <a:lnSpc>
                <a:spcPct val="95000"/>
              </a:lnSpc>
              <a:spcBef>
                <a:spcPts val="600"/>
              </a:spcBef>
              <a:spcAft>
                <a:spcPts val="0"/>
              </a:spcAft>
              <a:buSzPts val="1800"/>
              <a:buChar char="­"/>
              <a:defRPr/>
            </a:lvl7pPr>
            <a:lvl8pPr marL="3657600" lvl="7" indent="-342900" algn="l">
              <a:lnSpc>
                <a:spcPct val="95000"/>
              </a:lnSpc>
              <a:spcBef>
                <a:spcPts val="600"/>
              </a:spcBef>
              <a:spcAft>
                <a:spcPts val="0"/>
              </a:spcAft>
              <a:buSzPts val="1800"/>
              <a:buChar char="­"/>
              <a:defRPr/>
            </a:lvl8pPr>
            <a:lvl9pPr marL="4114800" lvl="8" indent="-342900" algn="l">
              <a:lnSpc>
                <a:spcPct val="95000"/>
              </a:lnSpc>
              <a:spcBef>
                <a:spcPts val="600"/>
              </a:spcBef>
              <a:spcAft>
                <a:spcPts val="600"/>
              </a:spcAft>
              <a:buSzPts val="1800"/>
              <a:buChar char="­"/>
              <a:defRPr/>
            </a:lvl9pPr>
          </a:lstStyle>
          <a:p>
            <a:endParaRPr/>
          </a:p>
        </p:txBody>
      </p:sp>
      <p:sp>
        <p:nvSpPr>
          <p:cNvPr id="31" name="Google Shape;31;p4"/>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800" b="0" i="0" u="none" strike="noStrike" cap="none">
                <a:solidFill>
                  <a:schemeClr val="lt1"/>
                </a:solidFill>
                <a:latin typeface="Century Gothic"/>
                <a:ea typeface="Century Gothic"/>
                <a:cs typeface="Century Gothic"/>
                <a:sym typeface="Century Gothic"/>
              </a:defRPr>
            </a:lvl1pPr>
            <a:lvl2pPr marL="0" lvl="1" indent="0" algn="r">
              <a:spcBef>
                <a:spcPts val="0"/>
              </a:spcBef>
              <a:buNone/>
              <a:defRPr sz="1800" b="0" i="0" u="none" strike="noStrike" cap="none">
                <a:solidFill>
                  <a:schemeClr val="lt1"/>
                </a:solidFill>
                <a:latin typeface="Century Gothic"/>
                <a:ea typeface="Century Gothic"/>
                <a:cs typeface="Century Gothic"/>
                <a:sym typeface="Century Gothic"/>
              </a:defRPr>
            </a:lvl2pPr>
            <a:lvl3pPr marL="0" lvl="2" indent="0" algn="r">
              <a:spcBef>
                <a:spcPts val="0"/>
              </a:spcBef>
              <a:buNone/>
              <a:defRPr sz="1800" b="0" i="0" u="none" strike="noStrike" cap="none">
                <a:solidFill>
                  <a:schemeClr val="lt1"/>
                </a:solidFill>
                <a:latin typeface="Century Gothic"/>
                <a:ea typeface="Century Gothic"/>
                <a:cs typeface="Century Gothic"/>
                <a:sym typeface="Century Gothic"/>
              </a:defRPr>
            </a:lvl3pPr>
            <a:lvl4pPr marL="0" lvl="3" indent="0" algn="r">
              <a:spcBef>
                <a:spcPts val="0"/>
              </a:spcBef>
              <a:buNone/>
              <a:defRPr sz="1800" b="0" i="0" u="none" strike="noStrike" cap="none">
                <a:solidFill>
                  <a:schemeClr val="lt1"/>
                </a:solidFill>
                <a:latin typeface="Century Gothic"/>
                <a:ea typeface="Century Gothic"/>
                <a:cs typeface="Century Gothic"/>
                <a:sym typeface="Century Gothic"/>
              </a:defRPr>
            </a:lvl4pPr>
            <a:lvl5pPr marL="0" lvl="4" indent="0" algn="r">
              <a:spcBef>
                <a:spcPts val="0"/>
              </a:spcBef>
              <a:buNone/>
              <a:defRPr sz="1800" b="0" i="0" u="none" strike="noStrike" cap="none">
                <a:solidFill>
                  <a:schemeClr val="lt1"/>
                </a:solidFill>
                <a:latin typeface="Century Gothic"/>
                <a:ea typeface="Century Gothic"/>
                <a:cs typeface="Century Gothic"/>
                <a:sym typeface="Century Gothic"/>
              </a:defRPr>
            </a:lvl5pPr>
            <a:lvl6pPr marL="0" lvl="5" indent="0" algn="r">
              <a:spcBef>
                <a:spcPts val="0"/>
              </a:spcBef>
              <a:buNone/>
              <a:defRPr sz="1800" b="0" i="0" u="none" strike="noStrike" cap="none">
                <a:solidFill>
                  <a:schemeClr val="lt1"/>
                </a:solidFill>
                <a:latin typeface="Century Gothic"/>
                <a:ea typeface="Century Gothic"/>
                <a:cs typeface="Century Gothic"/>
                <a:sym typeface="Century Gothic"/>
              </a:defRPr>
            </a:lvl6pPr>
            <a:lvl7pPr marL="0" lvl="6" indent="0" algn="r">
              <a:spcBef>
                <a:spcPts val="0"/>
              </a:spcBef>
              <a:buNone/>
              <a:defRPr sz="1800" b="0" i="0" u="none" strike="noStrike" cap="none">
                <a:solidFill>
                  <a:schemeClr val="lt1"/>
                </a:solidFill>
                <a:latin typeface="Century Gothic"/>
                <a:ea typeface="Century Gothic"/>
                <a:cs typeface="Century Gothic"/>
                <a:sym typeface="Century Gothic"/>
              </a:defRPr>
            </a:lvl7pPr>
            <a:lvl8pPr marL="0" lvl="7" indent="0" algn="r">
              <a:spcBef>
                <a:spcPts val="0"/>
              </a:spcBef>
              <a:buNone/>
              <a:defRPr sz="1800" b="0" i="0" u="none" strike="noStrike" cap="none">
                <a:solidFill>
                  <a:schemeClr val="lt1"/>
                </a:solidFill>
                <a:latin typeface="Century Gothic"/>
                <a:ea typeface="Century Gothic"/>
                <a:cs typeface="Century Gothic"/>
                <a:sym typeface="Century Gothic"/>
              </a:defRPr>
            </a:lvl8pPr>
            <a:lvl9pPr marL="0" lvl="8" indent="0" algn="r">
              <a:spcBef>
                <a:spcPts val="0"/>
              </a:spcBef>
              <a:buNone/>
              <a:defRPr sz="1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Content Dark BG">
  <p:cSld name="Title and Content Dark BG">
    <p:bg>
      <p:bgPr>
        <a:solidFill>
          <a:srgbClr val="38639F"/>
        </a:solidFill>
        <a:effectLst/>
      </p:bgPr>
    </p:bg>
    <p:spTree>
      <p:nvGrpSpPr>
        <p:cNvPr id="1" name="Shape 32"/>
        <p:cNvGrpSpPr/>
        <p:nvPr/>
      </p:nvGrpSpPr>
      <p:grpSpPr>
        <a:xfrm>
          <a:off x="0" y="0"/>
          <a:ext cx="0" cy="0"/>
          <a:chOff x="0" y="0"/>
          <a:chExt cx="0" cy="0"/>
        </a:xfrm>
      </p:grpSpPr>
      <p:sp>
        <p:nvSpPr>
          <p:cNvPr id="33" name="Google Shape;33;p5"/>
          <p:cNvSpPr txBox="1">
            <a:spLocks noGrp="1"/>
          </p:cNvSpPr>
          <p:nvPr>
            <p:ph type="body" idx="1"/>
          </p:nvPr>
        </p:nvSpPr>
        <p:spPr>
          <a:xfrm>
            <a:off x="419100" y="203200"/>
            <a:ext cx="11330940" cy="365760"/>
          </a:xfrm>
          <a:prstGeom prst="rect">
            <a:avLst/>
          </a:prstGeom>
          <a:noFill/>
          <a:ln>
            <a:noFill/>
          </a:ln>
        </p:spPr>
        <p:txBody>
          <a:bodyPr spcFirstLastPara="1" wrap="square" lIns="0" tIns="0" rIns="0" bIns="0" anchor="b" anchorCtr="0"/>
          <a:lstStyle>
            <a:lvl1pPr marL="457200" lvl="0" indent="-228600" algn="l">
              <a:lnSpc>
                <a:spcPct val="95000"/>
              </a:lnSpc>
              <a:spcBef>
                <a:spcPts val="0"/>
              </a:spcBef>
              <a:spcAft>
                <a:spcPts val="0"/>
              </a:spcAft>
              <a:buSzPts val="1800"/>
              <a:buNone/>
              <a:defRPr sz="1800" b="0" cap="none">
                <a:solidFill>
                  <a:schemeClr val="lt1"/>
                </a:solidFill>
                <a:latin typeface="Century Gothic"/>
                <a:ea typeface="Century Gothic"/>
                <a:cs typeface="Century Gothic"/>
                <a:sym typeface="Century Gothic"/>
              </a:defRPr>
            </a:lvl1pPr>
            <a:lvl2pPr marL="914400" lvl="1" indent="-228600" algn="l">
              <a:lnSpc>
                <a:spcPct val="95000"/>
              </a:lnSpc>
              <a:spcBef>
                <a:spcPts val="600"/>
              </a:spcBef>
              <a:spcAft>
                <a:spcPts val="0"/>
              </a:spcAft>
              <a:buSzPts val="2000"/>
              <a:buNone/>
              <a:defRPr sz="2000" b="1"/>
            </a:lvl2pPr>
            <a:lvl3pPr marL="1371600" lvl="2" indent="-228600" algn="l">
              <a:lnSpc>
                <a:spcPct val="95000"/>
              </a:lnSpc>
              <a:spcBef>
                <a:spcPts val="600"/>
              </a:spcBef>
              <a:spcAft>
                <a:spcPts val="0"/>
              </a:spcAft>
              <a:buSzPts val="1800"/>
              <a:buNone/>
              <a:defRPr sz="1800" b="1"/>
            </a:lvl3pPr>
            <a:lvl4pPr marL="1828800" lvl="3" indent="-228600" algn="l">
              <a:lnSpc>
                <a:spcPct val="95000"/>
              </a:lnSpc>
              <a:spcBef>
                <a:spcPts val="600"/>
              </a:spcBef>
              <a:spcAft>
                <a:spcPts val="0"/>
              </a:spcAft>
              <a:buSzPts val="1600"/>
              <a:buNone/>
              <a:defRPr sz="1600" b="1"/>
            </a:lvl4pPr>
            <a:lvl5pPr marL="2286000" lvl="4" indent="-228600" algn="l">
              <a:lnSpc>
                <a:spcPct val="95000"/>
              </a:lnSpc>
              <a:spcBef>
                <a:spcPts val="600"/>
              </a:spcBef>
              <a:spcAft>
                <a:spcPts val="0"/>
              </a:spcAft>
              <a:buSzPts val="1600"/>
              <a:buNone/>
              <a:defRPr sz="1600" b="1"/>
            </a:lvl5pPr>
            <a:lvl6pPr marL="2743200" lvl="5" indent="-228600" algn="l">
              <a:lnSpc>
                <a:spcPct val="95000"/>
              </a:lnSpc>
              <a:spcBef>
                <a:spcPts val="600"/>
              </a:spcBef>
              <a:spcAft>
                <a:spcPts val="0"/>
              </a:spcAft>
              <a:buSzPts val="1600"/>
              <a:buNone/>
              <a:defRPr sz="1600" b="1"/>
            </a:lvl6pPr>
            <a:lvl7pPr marL="3200400" lvl="6" indent="-228600" algn="l">
              <a:lnSpc>
                <a:spcPct val="95000"/>
              </a:lnSpc>
              <a:spcBef>
                <a:spcPts val="600"/>
              </a:spcBef>
              <a:spcAft>
                <a:spcPts val="0"/>
              </a:spcAft>
              <a:buSzPts val="1600"/>
              <a:buNone/>
              <a:defRPr sz="1600" b="1"/>
            </a:lvl7pPr>
            <a:lvl8pPr marL="3657600" lvl="7" indent="-228600" algn="l">
              <a:lnSpc>
                <a:spcPct val="95000"/>
              </a:lnSpc>
              <a:spcBef>
                <a:spcPts val="600"/>
              </a:spcBef>
              <a:spcAft>
                <a:spcPts val="0"/>
              </a:spcAft>
              <a:buSzPts val="1600"/>
              <a:buNone/>
              <a:defRPr sz="1600" b="1"/>
            </a:lvl8pPr>
            <a:lvl9pPr marL="4114800" lvl="8" indent="-228600" algn="l">
              <a:lnSpc>
                <a:spcPct val="95000"/>
              </a:lnSpc>
              <a:spcBef>
                <a:spcPts val="600"/>
              </a:spcBef>
              <a:spcAft>
                <a:spcPts val="600"/>
              </a:spcAft>
              <a:buSzPts val="1600"/>
              <a:buNone/>
              <a:defRPr sz="1600" b="1"/>
            </a:lvl9pPr>
          </a:lstStyle>
          <a:p>
            <a:endParaRPr/>
          </a:p>
        </p:txBody>
      </p:sp>
      <p:sp>
        <p:nvSpPr>
          <p:cNvPr id="34" name="Google Shape;34;p5"/>
          <p:cNvSpPr txBox="1">
            <a:spLocks noGrp="1"/>
          </p:cNvSpPr>
          <p:nvPr>
            <p:ph type="body" idx="2"/>
          </p:nvPr>
        </p:nvSpPr>
        <p:spPr>
          <a:xfrm>
            <a:off x="419100" y="1524000"/>
            <a:ext cx="11353800" cy="4817632"/>
          </a:xfrm>
          <a:prstGeom prst="rect">
            <a:avLst/>
          </a:prstGeom>
          <a:noFill/>
          <a:ln>
            <a:noFill/>
          </a:ln>
        </p:spPr>
        <p:txBody>
          <a:bodyPr spcFirstLastPara="1" wrap="square" lIns="0" tIns="0" rIns="0" bIns="0" anchor="t" anchorCtr="0"/>
          <a:lstStyle>
            <a:lvl1pPr marL="457200" lvl="0" indent="-406400" algn="l">
              <a:lnSpc>
                <a:spcPct val="95000"/>
              </a:lnSpc>
              <a:spcBef>
                <a:spcPts val="0"/>
              </a:spcBef>
              <a:spcAft>
                <a:spcPts val="0"/>
              </a:spcAft>
              <a:buSzPts val="2800"/>
              <a:buChar char="•"/>
              <a:defRPr>
                <a:solidFill>
                  <a:schemeClr val="lt1"/>
                </a:solidFill>
              </a:defRPr>
            </a:lvl1pPr>
            <a:lvl2pPr marL="914400" lvl="1" indent="-381000" algn="l">
              <a:lnSpc>
                <a:spcPct val="95000"/>
              </a:lnSpc>
              <a:spcBef>
                <a:spcPts val="600"/>
              </a:spcBef>
              <a:spcAft>
                <a:spcPts val="0"/>
              </a:spcAft>
              <a:buSzPts val="2400"/>
              <a:buChar char="­"/>
              <a:defRPr>
                <a:solidFill>
                  <a:schemeClr val="lt1"/>
                </a:solidFill>
              </a:defRPr>
            </a:lvl2pPr>
            <a:lvl3pPr marL="1371600" lvl="2" indent="-355600" algn="l">
              <a:lnSpc>
                <a:spcPct val="95000"/>
              </a:lnSpc>
              <a:spcBef>
                <a:spcPts val="600"/>
              </a:spcBef>
              <a:spcAft>
                <a:spcPts val="0"/>
              </a:spcAft>
              <a:buSzPts val="2000"/>
              <a:buChar char="­"/>
              <a:defRPr>
                <a:solidFill>
                  <a:schemeClr val="lt1"/>
                </a:solidFill>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5000"/>
              </a:lnSpc>
              <a:spcBef>
                <a:spcPts val="600"/>
              </a:spcBef>
              <a:spcAft>
                <a:spcPts val="0"/>
              </a:spcAft>
              <a:buSzPts val="1800"/>
              <a:buChar char="­"/>
              <a:defRPr/>
            </a:lvl6pPr>
            <a:lvl7pPr marL="3200400" lvl="6" indent="-342900" algn="l">
              <a:lnSpc>
                <a:spcPct val="95000"/>
              </a:lnSpc>
              <a:spcBef>
                <a:spcPts val="600"/>
              </a:spcBef>
              <a:spcAft>
                <a:spcPts val="0"/>
              </a:spcAft>
              <a:buSzPts val="1800"/>
              <a:buChar char="­"/>
              <a:defRPr/>
            </a:lvl7pPr>
            <a:lvl8pPr marL="3657600" lvl="7" indent="-342900" algn="l">
              <a:lnSpc>
                <a:spcPct val="95000"/>
              </a:lnSpc>
              <a:spcBef>
                <a:spcPts val="600"/>
              </a:spcBef>
              <a:spcAft>
                <a:spcPts val="0"/>
              </a:spcAft>
              <a:buSzPts val="1800"/>
              <a:buChar char="­"/>
              <a:defRPr/>
            </a:lvl8pPr>
            <a:lvl9pPr marL="4114800" lvl="8" indent="-342900" algn="l">
              <a:lnSpc>
                <a:spcPct val="95000"/>
              </a:lnSpc>
              <a:spcBef>
                <a:spcPts val="600"/>
              </a:spcBef>
              <a:spcAft>
                <a:spcPts val="600"/>
              </a:spcAft>
              <a:buSzPts val="1800"/>
              <a:buChar char="­"/>
              <a:defRPr/>
            </a:lvl9pPr>
          </a:lstStyle>
          <a:p>
            <a:endParaRPr/>
          </a:p>
        </p:txBody>
      </p:sp>
      <p:sp>
        <p:nvSpPr>
          <p:cNvPr id="35" name="Google Shape;35;p5"/>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800" b="0" i="0" u="none" strike="noStrike" cap="none">
                <a:solidFill>
                  <a:schemeClr val="accent1"/>
                </a:solidFill>
                <a:latin typeface="Century Gothic"/>
                <a:ea typeface="Century Gothic"/>
                <a:cs typeface="Century Gothic"/>
                <a:sym typeface="Century Gothic"/>
              </a:defRPr>
            </a:lvl1pPr>
            <a:lvl2pPr marL="0" lvl="1" indent="0" algn="r">
              <a:spcBef>
                <a:spcPts val="0"/>
              </a:spcBef>
              <a:buNone/>
              <a:defRPr sz="1800" b="0" i="0" u="none" strike="noStrike" cap="none">
                <a:solidFill>
                  <a:schemeClr val="accent1"/>
                </a:solidFill>
                <a:latin typeface="Century Gothic"/>
                <a:ea typeface="Century Gothic"/>
                <a:cs typeface="Century Gothic"/>
                <a:sym typeface="Century Gothic"/>
              </a:defRPr>
            </a:lvl2pPr>
            <a:lvl3pPr marL="0" lvl="2" indent="0" algn="r">
              <a:spcBef>
                <a:spcPts val="0"/>
              </a:spcBef>
              <a:buNone/>
              <a:defRPr sz="1800" b="0" i="0" u="none" strike="noStrike" cap="none">
                <a:solidFill>
                  <a:schemeClr val="accent1"/>
                </a:solidFill>
                <a:latin typeface="Century Gothic"/>
                <a:ea typeface="Century Gothic"/>
                <a:cs typeface="Century Gothic"/>
                <a:sym typeface="Century Gothic"/>
              </a:defRPr>
            </a:lvl3pPr>
            <a:lvl4pPr marL="0" lvl="3" indent="0" algn="r">
              <a:spcBef>
                <a:spcPts val="0"/>
              </a:spcBef>
              <a:buNone/>
              <a:defRPr sz="1800" b="0" i="0" u="none" strike="noStrike" cap="none">
                <a:solidFill>
                  <a:schemeClr val="accent1"/>
                </a:solidFill>
                <a:latin typeface="Century Gothic"/>
                <a:ea typeface="Century Gothic"/>
                <a:cs typeface="Century Gothic"/>
                <a:sym typeface="Century Gothic"/>
              </a:defRPr>
            </a:lvl4pPr>
            <a:lvl5pPr marL="0" lvl="4" indent="0" algn="r">
              <a:spcBef>
                <a:spcPts val="0"/>
              </a:spcBef>
              <a:buNone/>
              <a:defRPr sz="1800" b="0" i="0" u="none" strike="noStrike" cap="none">
                <a:solidFill>
                  <a:schemeClr val="accent1"/>
                </a:solidFill>
                <a:latin typeface="Century Gothic"/>
                <a:ea typeface="Century Gothic"/>
                <a:cs typeface="Century Gothic"/>
                <a:sym typeface="Century Gothic"/>
              </a:defRPr>
            </a:lvl5pPr>
            <a:lvl6pPr marL="0" lvl="5" indent="0" algn="r">
              <a:spcBef>
                <a:spcPts val="0"/>
              </a:spcBef>
              <a:buNone/>
              <a:defRPr sz="1800" b="0" i="0" u="none" strike="noStrike" cap="none">
                <a:solidFill>
                  <a:schemeClr val="accent1"/>
                </a:solidFill>
                <a:latin typeface="Century Gothic"/>
                <a:ea typeface="Century Gothic"/>
                <a:cs typeface="Century Gothic"/>
                <a:sym typeface="Century Gothic"/>
              </a:defRPr>
            </a:lvl6pPr>
            <a:lvl7pPr marL="0" lvl="6" indent="0" algn="r">
              <a:spcBef>
                <a:spcPts val="0"/>
              </a:spcBef>
              <a:buNone/>
              <a:defRPr sz="1800" b="0" i="0" u="none" strike="noStrike" cap="none">
                <a:solidFill>
                  <a:schemeClr val="accent1"/>
                </a:solidFill>
                <a:latin typeface="Century Gothic"/>
                <a:ea typeface="Century Gothic"/>
                <a:cs typeface="Century Gothic"/>
                <a:sym typeface="Century Gothic"/>
              </a:defRPr>
            </a:lvl7pPr>
            <a:lvl8pPr marL="0" lvl="7" indent="0" algn="r">
              <a:spcBef>
                <a:spcPts val="0"/>
              </a:spcBef>
              <a:buNone/>
              <a:defRPr sz="1800" b="0" i="0" u="none" strike="noStrike" cap="none">
                <a:solidFill>
                  <a:schemeClr val="accent1"/>
                </a:solidFill>
                <a:latin typeface="Century Gothic"/>
                <a:ea typeface="Century Gothic"/>
                <a:cs typeface="Century Gothic"/>
                <a:sym typeface="Century Gothic"/>
              </a:defRPr>
            </a:lvl8pPr>
            <a:lvl9pPr marL="0" lvl="8" indent="0" algn="r">
              <a:spcBef>
                <a:spcPts val="0"/>
              </a:spcBef>
              <a:buNone/>
              <a:defRPr sz="1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
        <p:nvSpPr>
          <p:cNvPr id="36" name="Google Shape;36;p5"/>
          <p:cNvSpPr txBox="1">
            <a:spLocks noGrp="1"/>
          </p:cNvSpPr>
          <p:nvPr>
            <p:ph type="title"/>
          </p:nvPr>
        </p:nvSpPr>
        <p:spPr>
          <a:xfrm>
            <a:off x="419100" y="680944"/>
            <a:ext cx="11330940" cy="4572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3200"/>
              <a:buFont typeface="Century Gothic"/>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7"/>
        <p:cNvGrpSpPr/>
        <p:nvPr/>
      </p:nvGrpSpPr>
      <p:grpSpPr>
        <a:xfrm>
          <a:off x="0" y="0"/>
          <a:ext cx="0" cy="0"/>
          <a:chOff x="0" y="0"/>
          <a:chExt cx="0" cy="0"/>
        </a:xfrm>
      </p:grpSpPr>
      <p:sp>
        <p:nvSpPr>
          <p:cNvPr id="38" name="Google Shape;38;p6"/>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39" name="Google Shape;39;p6"/>
          <p:cNvSpPr txBox="1">
            <a:spLocks noGrp="1"/>
          </p:cNvSpPr>
          <p:nvPr>
            <p:ph type="body" idx="1"/>
          </p:nvPr>
        </p:nvSpPr>
        <p:spPr>
          <a:xfrm>
            <a:off x="419100" y="1562100"/>
            <a:ext cx="5577840" cy="4806248"/>
          </a:xfrm>
          <a:prstGeom prst="rect">
            <a:avLst/>
          </a:prstGeom>
          <a:noFill/>
          <a:ln>
            <a:noFill/>
          </a:ln>
        </p:spPr>
        <p:txBody>
          <a:bodyPr spcFirstLastPara="1" wrap="square" lIns="0" tIns="0" rIns="0" bIns="0" anchor="t" anchorCtr="0"/>
          <a:lstStyle>
            <a:lvl1pPr marL="457200" lvl="0" indent="-406400" algn="l">
              <a:lnSpc>
                <a:spcPct val="95000"/>
              </a:lnSpc>
              <a:spcBef>
                <a:spcPts val="0"/>
              </a:spcBef>
              <a:spcAft>
                <a:spcPts val="0"/>
              </a:spcAft>
              <a:buSzPts val="2800"/>
              <a:buChar char="•"/>
              <a:defRPr sz="2800">
                <a:solidFill>
                  <a:schemeClr val="dk1"/>
                </a:solidFill>
              </a:defRPr>
            </a:lvl1pPr>
            <a:lvl2pPr marL="914400" lvl="1" indent="-381000" algn="l">
              <a:lnSpc>
                <a:spcPct val="95000"/>
              </a:lnSpc>
              <a:spcBef>
                <a:spcPts val="600"/>
              </a:spcBef>
              <a:spcAft>
                <a:spcPts val="0"/>
              </a:spcAft>
              <a:buSzPts val="2400"/>
              <a:buChar char="­"/>
              <a:defRPr sz="2400">
                <a:solidFill>
                  <a:schemeClr val="dk1"/>
                </a:solidFill>
              </a:defRPr>
            </a:lvl2pPr>
            <a:lvl3pPr marL="1371600" lvl="2" indent="-355600" algn="l">
              <a:lnSpc>
                <a:spcPct val="95000"/>
              </a:lnSpc>
              <a:spcBef>
                <a:spcPts val="600"/>
              </a:spcBef>
              <a:spcAft>
                <a:spcPts val="0"/>
              </a:spcAft>
              <a:buSzPts val="2000"/>
              <a:buChar char="­"/>
              <a:defRPr sz="2000">
                <a:solidFill>
                  <a:schemeClr val="dk1"/>
                </a:solidFill>
              </a:defRPr>
            </a:lvl3pPr>
            <a:lvl4pPr marL="1828800" lvl="3" indent="-342900" algn="l">
              <a:lnSpc>
                <a:spcPct val="95000"/>
              </a:lnSpc>
              <a:spcBef>
                <a:spcPts val="600"/>
              </a:spcBef>
              <a:spcAft>
                <a:spcPts val="0"/>
              </a:spcAft>
              <a:buSzPts val="1800"/>
              <a:buChar char="­"/>
              <a:defRPr sz="1800"/>
            </a:lvl4pPr>
            <a:lvl5pPr marL="2286000" lvl="4" indent="-342900" algn="l">
              <a:lnSpc>
                <a:spcPct val="95000"/>
              </a:lnSpc>
              <a:spcBef>
                <a:spcPts val="600"/>
              </a:spcBef>
              <a:spcAft>
                <a:spcPts val="0"/>
              </a:spcAft>
              <a:buSzPts val="1800"/>
              <a:buChar char="­"/>
              <a:defRPr sz="1800"/>
            </a:lvl5pPr>
            <a:lvl6pPr marL="2743200" lvl="5" indent="-342900" algn="l">
              <a:lnSpc>
                <a:spcPct val="95000"/>
              </a:lnSpc>
              <a:spcBef>
                <a:spcPts val="600"/>
              </a:spcBef>
              <a:spcAft>
                <a:spcPts val="0"/>
              </a:spcAft>
              <a:buSzPts val="1800"/>
              <a:buChar char="­"/>
              <a:defRPr sz="1800"/>
            </a:lvl6pPr>
            <a:lvl7pPr marL="3200400" lvl="6" indent="-342900" algn="l">
              <a:lnSpc>
                <a:spcPct val="95000"/>
              </a:lnSpc>
              <a:spcBef>
                <a:spcPts val="600"/>
              </a:spcBef>
              <a:spcAft>
                <a:spcPts val="0"/>
              </a:spcAft>
              <a:buSzPts val="1800"/>
              <a:buChar char="­"/>
              <a:defRPr sz="1800"/>
            </a:lvl7pPr>
            <a:lvl8pPr marL="3657600" lvl="7" indent="-342900" algn="l">
              <a:lnSpc>
                <a:spcPct val="95000"/>
              </a:lnSpc>
              <a:spcBef>
                <a:spcPts val="600"/>
              </a:spcBef>
              <a:spcAft>
                <a:spcPts val="0"/>
              </a:spcAft>
              <a:buSzPts val="1800"/>
              <a:buChar char="­"/>
              <a:defRPr sz="1800"/>
            </a:lvl8pPr>
            <a:lvl9pPr marL="4114800" lvl="8" indent="-342900" algn="l">
              <a:lnSpc>
                <a:spcPct val="95000"/>
              </a:lnSpc>
              <a:spcBef>
                <a:spcPts val="600"/>
              </a:spcBef>
              <a:spcAft>
                <a:spcPts val="600"/>
              </a:spcAft>
              <a:buSzPts val="1800"/>
              <a:buChar char="­"/>
              <a:defRPr sz="1800"/>
            </a:lvl9pPr>
          </a:lstStyle>
          <a:p>
            <a:endParaRPr/>
          </a:p>
        </p:txBody>
      </p:sp>
      <p:sp>
        <p:nvSpPr>
          <p:cNvPr id="40" name="Google Shape;40;p6"/>
          <p:cNvSpPr txBox="1">
            <a:spLocks noGrp="1"/>
          </p:cNvSpPr>
          <p:nvPr>
            <p:ph type="body" idx="2"/>
          </p:nvPr>
        </p:nvSpPr>
        <p:spPr>
          <a:xfrm>
            <a:off x="6195060" y="1562100"/>
            <a:ext cx="5577840" cy="4806248"/>
          </a:xfrm>
          <a:prstGeom prst="rect">
            <a:avLst/>
          </a:prstGeom>
          <a:noFill/>
          <a:ln>
            <a:noFill/>
          </a:ln>
        </p:spPr>
        <p:txBody>
          <a:bodyPr spcFirstLastPara="1" wrap="square" lIns="0" tIns="0" rIns="0" bIns="0" anchor="t" anchorCtr="0"/>
          <a:lstStyle>
            <a:lvl1pPr marL="457200" lvl="0" indent="-406400" algn="l">
              <a:lnSpc>
                <a:spcPct val="95000"/>
              </a:lnSpc>
              <a:spcBef>
                <a:spcPts val="0"/>
              </a:spcBef>
              <a:spcAft>
                <a:spcPts val="0"/>
              </a:spcAft>
              <a:buSzPts val="2800"/>
              <a:buChar char="•"/>
              <a:defRPr sz="2800">
                <a:solidFill>
                  <a:schemeClr val="dk1"/>
                </a:solidFill>
              </a:defRPr>
            </a:lvl1pPr>
            <a:lvl2pPr marL="914400" lvl="1" indent="-381000" algn="l">
              <a:lnSpc>
                <a:spcPct val="95000"/>
              </a:lnSpc>
              <a:spcBef>
                <a:spcPts val="600"/>
              </a:spcBef>
              <a:spcAft>
                <a:spcPts val="0"/>
              </a:spcAft>
              <a:buSzPts val="2400"/>
              <a:buChar char="­"/>
              <a:defRPr sz="2400">
                <a:solidFill>
                  <a:schemeClr val="dk1"/>
                </a:solidFill>
              </a:defRPr>
            </a:lvl2pPr>
            <a:lvl3pPr marL="1371600" lvl="2" indent="-355600" algn="l">
              <a:lnSpc>
                <a:spcPct val="95000"/>
              </a:lnSpc>
              <a:spcBef>
                <a:spcPts val="600"/>
              </a:spcBef>
              <a:spcAft>
                <a:spcPts val="0"/>
              </a:spcAft>
              <a:buSzPts val="2000"/>
              <a:buChar char="­"/>
              <a:defRPr sz="2000">
                <a:solidFill>
                  <a:schemeClr val="dk1"/>
                </a:solidFill>
              </a:defRPr>
            </a:lvl3pPr>
            <a:lvl4pPr marL="1828800" lvl="3" indent="-342900" algn="l">
              <a:lnSpc>
                <a:spcPct val="95000"/>
              </a:lnSpc>
              <a:spcBef>
                <a:spcPts val="600"/>
              </a:spcBef>
              <a:spcAft>
                <a:spcPts val="0"/>
              </a:spcAft>
              <a:buSzPts val="1800"/>
              <a:buChar char="­"/>
              <a:defRPr sz="1800"/>
            </a:lvl4pPr>
            <a:lvl5pPr marL="2286000" lvl="4" indent="-342900" algn="l">
              <a:lnSpc>
                <a:spcPct val="95000"/>
              </a:lnSpc>
              <a:spcBef>
                <a:spcPts val="600"/>
              </a:spcBef>
              <a:spcAft>
                <a:spcPts val="0"/>
              </a:spcAft>
              <a:buSzPts val="1800"/>
              <a:buChar char="­"/>
              <a:defRPr sz="1800"/>
            </a:lvl5pPr>
            <a:lvl6pPr marL="2743200" lvl="5" indent="-342900" algn="l">
              <a:lnSpc>
                <a:spcPct val="95000"/>
              </a:lnSpc>
              <a:spcBef>
                <a:spcPts val="600"/>
              </a:spcBef>
              <a:spcAft>
                <a:spcPts val="0"/>
              </a:spcAft>
              <a:buSzPts val="1800"/>
              <a:buChar char="­"/>
              <a:defRPr sz="1800"/>
            </a:lvl6pPr>
            <a:lvl7pPr marL="3200400" lvl="6" indent="-342900" algn="l">
              <a:lnSpc>
                <a:spcPct val="95000"/>
              </a:lnSpc>
              <a:spcBef>
                <a:spcPts val="600"/>
              </a:spcBef>
              <a:spcAft>
                <a:spcPts val="0"/>
              </a:spcAft>
              <a:buSzPts val="1800"/>
              <a:buChar char="­"/>
              <a:defRPr sz="1800"/>
            </a:lvl7pPr>
            <a:lvl8pPr marL="3657600" lvl="7" indent="-342900" algn="l">
              <a:lnSpc>
                <a:spcPct val="95000"/>
              </a:lnSpc>
              <a:spcBef>
                <a:spcPts val="600"/>
              </a:spcBef>
              <a:spcAft>
                <a:spcPts val="0"/>
              </a:spcAft>
              <a:buSzPts val="1800"/>
              <a:buChar char="­"/>
              <a:defRPr sz="1800"/>
            </a:lvl8pPr>
            <a:lvl9pPr marL="4114800" lvl="8" indent="-342900" algn="l">
              <a:lnSpc>
                <a:spcPct val="95000"/>
              </a:lnSpc>
              <a:spcBef>
                <a:spcPts val="600"/>
              </a:spcBef>
              <a:spcAft>
                <a:spcPts val="600"/>
              </a:spcAft>
              <a:buSzPts val="1800"/>
              <a:buChar char="­"/>
              <a:defRPr sz="1800"/>
            </a:lvl9pPr>
          </a:lstStyle>
          <a:p>
            <a:endParaRPr/>
          </a:p>
        </p:txBody>
      </p:sp>
      <p:sp>
        <p:nvSpPr>
          <p:cNvPr id="41" name="Google Shape;41;p6"/>
          <p:cNvSpPr txBox="1">
            <a:spLocks noGrp="1"/>
          </p:cNvSpPr>
          <p:nvPr>
            <p:ph type="title"/>
          </p:nvPr>
        </p:nvSpPr>
        <p:spPr>
          <a:xfrm>
            <a:off x="419100" y="680944"/>
            <a:ext cx="11330940" cy="4572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dk1"/>
              </a:buClr>
              <a:buSzPts val="3200"/>
              <a:buFont typeface="Century Gothic"/>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3"/>
          </p:nvPr>
        </p:nvSpPr>
        <p:spPr>
          <a:xfrm>
            <a:off x="419100" y="203200"/>
            <a:ext cx="11330940" cy="365760"/>
          </a:xfrm>
          <a:prstGeom prst="rect">
            <a:avLst/>
          </a:prstGeom>
          <a:noFill/>
          <a:ln>
            <a:noFill/>
          </a:ln>
        </p:spPr>
        <p:txBody>
          <a:bodyPr spcFirstLastPara="1" wrap="square" lIns="0" tIns="0" rIns="0" bIns="0" anchor="b" anchorCtr="0"/>
          <a:lstStyle>
            <a:lvl1pPr marL="457200" lvl="0" indent="-228600" algn="l">
              <a:lnSpc>
                <a:spcPct val="95000"/>
              </a:lnSpc>
              <a:spcBef>
                <a:spcPts val="0"/>
              </a:spcBef>
              <a:spcAft>
                <a:spcPts val="0"/>
              </a:spcAft>
              <a:buSzPts val="1800"/>
              <a:buFont typeface="Century Gothic"/>
              <a:buNone/>
              <a:defRPr sz="1800" b="0">
                <a:solidFill>
                  <a:schemeClr val="dk1"/>
                </a:solidFill>
              </a:defRPr>
            </a:lvl1pPr>
            <a:lvl2pPr marL="914400" lvl="1" indent="-342900" algn="l">
              <a:lnSpc>
                <a:spcPct val="95000"/>
              </a:lnSpc>
              <a:spcBef>
                <a:spcPts val="60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5000"/>
              </a:lnSpc>
              <a:spcBef>
                <a:spcPts val="600"/>
              </a:spcBef>
              <a:spcAft>
                <a:spcPts val="0"/>
              </a:spcAft>
              <a:buSzPts val="1800"/>
              <a:buChar char="­"/>
              <a:defRPr/>
            </a:lvl6pPr>
            <a:lvl7pPr marL="3200400" lvl="6" indent="-342900" algn="l">
              <a:lnSpc>
                <a:spcPct val="95000"/>
              </a:lnSpc>
              <a:spcBef>
                <a:spcPts val="600"/>
              </a:spcBef>
              <a:spcAft>
                <a:spcPts val="0"/>
              </a:spcAft>
              <a:buSzPts val="1800"/>
              <a:buChar char="­"/>
              <a:defRPr/>
            </a:lvl7pPr>
            <a:lvl8pPr marL="3657600" lvl="7" indent="-342900" algn="l">
              <a:lnSpc>
                <a:spcPct val="95000"/>
              </a:lnSpc>
              <a:spcBef>
                <a:spcPts val="600"/>
              </a:spcBef>
              <a:spcAft>
                <a:spcPts val="0"/>
              </a:spcAft>
              <a:buSzPts val="1800"/>
              <a:buChar char="­"/>
              <a:defRPr/>
            </a:lvl8pPr>
            <a:lvl9pPr marL="4114800" lvl="8" indent="-342900" algn="l">
              <a:lnSpc>
                <a:spcPct val="95000"/>
              </a:lnSpc>
              <a:spcBef>
                <a:spcPts val="600"/>
              </a:spcBef>
              <a:spcAft>
                <a:spcPts val="60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rgbClr val="38639F"/>
        </a:solidFill>
        <a:effectLst/>
      </p:bgPr>
    </p:bg>
    <p:spTree>
      <p:nvGrpSpPr>
        <p:cNvPr id="1" name="Shape 43"/>
        <p:cNvGrpSpPr/>
        <p:nvPr/>
      </p:nvGrpSpPr>
      <p:grpSpPr>
        <a:xfrm>
          <a:off x="0" y="0"/>
          <a:ext cx="0" cy="0"/>
          <a:chOff x="0" y="0"/>
          <a:chExt cx="0" cy="0"/>
        </a:xfrm>
      </p:grpSpPr>
      <p:sp>
        <p:nvSpPr>
          <p:cNvPr id="44" name="Google Shape;44;p7"/>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800" b="0" i="0" u="none" strike="noStrike" cap="none">
                <a:solidFill>
                  <a:srgbClr val="38639F"/>
                </a:solidFill>
                <a:latin typeface="Century Gothic"/>
                <a:ea typeface="Century Gothic"/>
                <a:cs typeface="Century Gothic"/>
                <a:sym typeface="Century Gothic"/>
              </a:defRPr>
            </a:lvl1pPr>
            <a:lvl2pPr marL="0" lvl="1" indent="0" algn="r">
              <a:spcBef>
                <a:spcPts val="0"/>
              </a:spcBef>
              <a:buNone/>
              <a:defRPr sz="1800" b="0" i="0" u="none" strike="noStrike" cap="none">
                <a:solidFill>
                  <a:srgbClr val="38639F"/>
                </a:solidFill>
                <a:latin typeface="Century Gothic"/>
                <a:ea typeface="Century Gothic"/>
                <a:cs typeface="Century Gothic"/>
                <a:sym typeface="Century Gothic"/>
              </a:defRPr>
            </a:lvl2pPr>
            <a:lvl3pPr marL="0" lvl="2" indent="0" algn="r">
              <a:spcBef>
                <a:spcPts val="0"/>
              </a:spcBef>
              <a:buNone/>
              <a:defRPr sz="1800" b="0" i="0" u="none" strike="noStrike" cap="none">
                <a:solidFill>
                  <a:srgbClr val="38639F"/>
                </a:solidFill>
                <a:latin typeface="Century Gothic"/>
                <a:ea typeface="Century Gothic"/>
                <a:cs typeface="Century Gothic"/>
                <a:sym typeface="Century Gothic"/>
              </a:defRPr>
            </a:lvl3pPr>
            <a:lvl4pPr marL="0" lvl="3" indent="0" algn="r">
              <a:spcBef>
                <a:spcPts val="0"/>
              </a:spcBef>
              <a:buNone/>
              <a:defRPr sz="1800" b="0" i="0" u="none" strike="noStrike" cap="none">
                <a:solidFill>
                  <a:srgbClr val="38639F"/>
                </a:solidFill>
                <a:latin typeface="Century Gothic"/>
                <a:ea typeface="Century Gothic"/>
                <a:cs typeface="Century Gothic"/>
                <a:sym typeface="Century Gothic"/>
              </a:defRPr>
            </a:lvl4pPr>
            <a:lvl5pPr marL="0" lvl="4" indent="0" algn="r">
              <a:spcBef>
                <a:spcPts val="0"/>
              </a:spcBef>
              <a:buNone/>
              <a:defRPr sz="1800" b="0" i="0" u="none" strike="noStrike" cap="none">
                <a:solidFill>
                  <a:srgbClr val="38639F"/>
                </a:solidFill>
                <a:latin typeface="Century Gothic"/>
                <a:ea typeface="Century Gothic"/>
                <a:cs typeface="Century Gothic"/>
                <a:sym typeface="Century Gothic"/>
              </a:defRPr>
            </a:lvl5pPr>
            <a:lvl6pPr marL="0" lvl="5" indent="0" algn="r">
              <a:spcBef>
                <a:spcPts val="0"/>
              </a:spcBef>
              <a:buNone/>
              <a:defRPr sz="1800" b="0" i="0" u="none" strike="noStrike" cap="none">
                <a:solidFill>
                  <a:srgbClr val="38639F"/>
                </a:solidFill>
                <a:latin typeface="Century Gothic"/>
                <a:ea typeface="Century Gothic"/>
                <a:cs typeface="Century Gothic"/>
                <a:sym typeface="Century Gothic"/>
              </a:defRPr>
            </a:lvl6pPr>
            <a:lvl7pPr marL="0" lvl="6" indent="0" algn="r">
              <a:spcBef>
                <a:spcPts val="0"/>
              </a:spcBef>
              <a:buNone/>
              <a:defRPr sz="1800" b="0" i="0" u="none" strike="noStrike" cap="none">
                <a:solidFill>
                  <a:srgbClr val="38639F"/>
                </a:solidFill>
                <a:latin typeface="Century Gothic"/>
                <a:ea typeface="Century Gothic"/>
                <a:cs typeface="Century Gothic"/>
                <a:sym typeface="Century Gothic"/>
              </a:defRPr>
            </a:lvl7pPr>
            <a:lvl8pPr marL="0" lvl="7" indent="0" algn="r">
              <a:spcBef>
                <a:spcPts val="0"/>
              </a:spcBef>
              <a:buNone/>
              <a:defRPr sz="1800" b="0" i="0" u="none" strike="noStrike" cap="none">
                <a:solidFill>
                  <a:srgbClr val="38639F"/>
                </a:solidFill>
                <a:latin typeface="Century Gothic"/>
                <a:ea typeface="Century Gothic"/>
                <a:cs typeface="Century Gothic"/>
                <a:sym typeface="Century Gothic"/>
              </a:defRPr>
            </a:lvl8pPr>
            <a:lvl9pPr marL="0" lvl="8" indent="0" algn="r">
              <a:spcBef>
                <a:spcPts val="0"/>
              </a:spcBef>
              <a:buNone/>
              <a:defRPr sz="1800" b="0" i="0" u="none" strike="noStrike" cap="none">
                <a:solidFill>
                  <a:srgbClr val="38639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
        <p:nvSpPr>
          <p:cNvPr id="45" name="Google Shape;45;p7"/>
          <p:cNvSpPr txBox="1">
            <a:spLocks noGrp="1"/>
          </p:cNvSpPr>
          <p:nvPr>
            <p:ph type="body" idx="1"/>
          </p:nvPr>
        </p:nvSpPr>
        <p:spPr>
          <a:xfrm>
            <a:off x="609600" y="3585118"/>
            <a:ext cx="10972800" cy="1988611"/>
          </a:xfrm>
          <a:prstGeom prst="rect">
            <a:avLst/>
          </a:prstGeom>
          <a:noFill/>
          <a:ln>
            <a:noFill/>
          </a:ln>
        </p:spPr>
        <p:txBody>
          <a:bodyPr spcFirstLastPara="1" wrap="square" lIns="0" tIns="0" rIns="0" bIns="0" anchor="t" anchorCtr="0"/>
          <a:lstStyle>
            <a:lvl1pPr marL="457200" lvl="0" indent="-228600" algn="ctr">
              <a:lnSpc>
                <a:spcPct val="95000"/>
              </a:lnSpc>
              <a:spcBef>
                <a:spcPts val="0"/>
              </a:spcBef>
              <a:spcAft>
                <a:spcPts val="0"/>
              </a:spcAft>
              <a:buSzPts val="2000"/>
              <a:buFont typeface="Century Gothic"/>
              <a:buNone/>
              <a:defRPr sz="2000" b="0">
                <a:solidFill>
                  <a:schemeClr val="lt1"/>
                </a:solidFill>
              </a:defRPr>
            </a:lvl1pPr>
            <a:lvl2pPr marL="914400" lvl="1" indent="-342900" algn="l">
              <a:lnSpc>
                <a:spcPct val="95000"/>
              </a:lnSpc>
              <a:spcBef>
                <a:spcPts val="60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5000"/>
              </a:lnSpc>
              <a:spcBef>
                <a:spcPts val="600"/>
              </a:spcBef>
              <a:spcAft>
                <a:spcPts val="0"/>
              </a:spcAft>
              <a:buSzPts val="1800"/>
              <a:buChar char="­"/>
              <a:defRPr/>
            </a:lvl6pPr>
            <a:lvl7pPr marL="3200400" lvl="6" indent="-342900" algn="l">
              <a:lnSpc>
                <a:spcPct val="95000"/>
              </a:lnSpc>
              <a:spcBef>
                <a:spcPts val="600"/>
              </a:spcBef>
              <a:spcAft>
                <a:spcPts val="0"/>
              </a:spcAft>
              <a:buSzPts val="1800"/>
              <a:buChar char="­"/>
              <a:defRPr/>
            </a:lvl7pPr>
            <a:lvl8pPr marL="3657600" lvl="7" indent="-342900" algn="l">
              <a:lnSpc>
                <a:spcPct val="95000"/>
              </a:lnSpc>
              <a:spcBef>
                <a:spcPts val="600"/>
              </a:spcBef>
              <a:spcAft>
                <a:spcPts val="0"/>
              </a:spcAft>
              <a:buSzPts val="1800"/>
              <a:buChar char="­"/>
              <a:defRPr/>
            </a:lvl8pPr>
            <a:lvl9pPr marL="4114800" lvl="8" indent="-342900" algn="l">
              <a:lnSpc>
                <a:spcPct val="95000"/>
              </a:lnSpc>
              <a:spcBef>
                <a:spcPts val="600"/>
              </a:spcBef>
              <a:spcAft>
                <a:spcPts val="600"/>
              </a:spcAft>
              <a:buSzPts val="1800"/>
              <a:buChar char="­"/>
              <a:defRPr/>
            </a:lvl9pPr>
          </a:lstStyle>
          <a:p>
            <a:endParaRPr/>
          </a:p>
        </p:txBody>
      </p:sp>
      <p:sp>
        <p:nvSpPr>
          <p:cNvPr id="46" name="Google Shape;46;p7"/>
          <p:cNvSpPr txBox="1">
            <a:spLocks noGrp="1"/>
          </p:cNvSpPr>
          <p:nvPr>
            <p:ph type="title"/>
          </p:nvPr>
        </p:nvSpPr>
        <p:spPr>
          <a:xfrm>
            <a:off x="609600" y="2049593"/>
            <a:ext cx="10972800" cy="1450342"/>
          </a:xfrm>
          <a:prstGeom prst="rect">
            <a:avLst/>
          </a:prstGeom>
          <a:noFill/>
          <a:ln>
            <a:noFill/>
          </a:ln>
        </p:spPr>
        <p:txBody>
          <a:bodyPr spcFirstLastPara="1" wrap="square" lIns="91425" tIns="45700" rIns="91425" bIns="45700" anchor="t" anchorCtr="0"/>
          <a:lstStyle>
            <a:lvl1pPr lvl="0" algn="ctr">
              <a:lnSpc>
                <a:spcPct val="100000"/>
              </a:lnSpc>
              <a:spcBef>
                <a:spcPts val="0"/>
              </a:spcBef>
              <a:spcAft>
                <a:spcPts val="0"/>
              </a:spcAft>
              <a:buClr>
                <a:schemeClr val="lt1"/>
              </a:buClr>
              <a:buSzPts val="3600"/>
              <a:buFont typeface="Century Gothic"/>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2"/>
          </p:nvPr>
        </p:nvSpPr>
        <p:spPr>
          <a:xfrm>
            <a:off x="609600" y="1554480"/>
            <a:ext cx="10972800" cy="428625"/>
          </a:xfrm>
          <a:prstGeom prst="rect">
            <a:avLst/>
          </a:prstGeom>
          <a:noFill/>
          <a:ln>
            <a:noFill/>
          </a:ln>
        </p:spPr>
        <p:txBody>
          <a:bodyPr spcFirstLastPara="1" wrap="square" lIns="0" tIns="0" rIns="0" bIns="0" anchor="b" anchorCtr="0"/>
          <a:lstStyle>
            <a:lvl1pPr marL="457200" lvl="0" indent="-228600" algn="ctr">
              <a:lnSpc>
                <a:spcPct val="95000"/>
              </a:lnSpc>
              <a:spcBef>
                <a:spcPts val="0"/>
              </a:spcBef>
              <a:spcAft>
                <a:spcPts val="0"/>
              </a:spcAft>
              <a:buSzPts val="1800"/>
              <a:buFont typeface="Century Gothic"/>
              <a:buNone/>
              <a:defRPr sz="1800" b="0">
                <a:solidFill>
                  <a:schemeClr val="lt1"/>
                </a:solidFill>
              </a:defRPr>
            </a:lvl1pPr>
            <a:lvl2pPr marL="914400" lvl="1" indent="-342900" algn="l">
              <a:lnSpc>
                <a:spcPct val="95000"/>
              </a:lnSpc>
              <a:spcBef>
                <a:spcPts val="60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5000"/>
              </a:lnSpc>
              <a:spcBef>
                <a:spcPts val="600"/>
              </a:spcBef>
              <a:spcAft>
                <a:spcPts val="0"/>
              </a:spcAft>
              <a:buSzPts val="1800"/>
              <a:buChar char="­"/>
              <a:defRPr/>
            </a:lvl6pPr>
            <a:lvl7pPr marL="3200400" lvl="6" indent="-342900" algn="l">
              <a:lnSpc>
                <a:spcPct val="95000"/>
              </a:lnSpc>
              <a:spcBef>
                <a:spcPts val="600"/>
              </a:spcBef>
              <a:spcAft>
                <a:spcPts val="0"/>
              </a:spcAft>
              <a:buSzPts val="1800"/>
              <a:buChar char="­"/>
              <a:defRPr/>
            </a:lvl7pPr>
            <a:lvl8pPr marL="3657600" lvl="7" indent="-342900" algn="l">
              <a:lnSpc>
                <a:spcPct val="95000"/>
              </a:lnSpc>
              <a:spcBef>
                <a:spcPts val="600"/>
              </a:spcBef>
              <a:spcAft>
                <a:spcPts val="0"/>
              </a:spcAft>
              <a:buSzPts val="1800"/>
              <a:buChar char="­"/>
              <a:defRPr/>
            </a:lvl8pPr>
            <a:lvl9pPr marL="4114800" lvl="8" indent="-342900" algn="l">
              <a:lnSpc>
                <a:spcPct val="95000"/>
              </a:lnSpc>
              <a:spcBef>
                <a:spcPts val="600"/>
              </a:spcBef>
              <a:spcAft>
                <a:spcPts val="60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ist of Items/Names">
  <p:cSld name="List of Items/Names">
    <p:spTree>
      <p:nvGrpSpPr>
        <p:cNvPr id="1" name="Shape 48"/>
        <p:cNvGrpSpPr/>
        <p:nvPr/>
      </p:nvGrpSpPr>
      <p:grpSpPr>
        <a:xfrm>
          <a:off x="0" y="0"/>
          <a:ext cx="0" cy="0"/>
          <a:chOff x="0" y="0"/>
          <a:chExt cx="0" cy="0"/>
        </a:xfrm>
      </p:grpSpPr>
      <p:sp>
        <p:nvSpPr>
          <p:cNvPr id="49" name="Google Shape;49;p8"/>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50" name="Google Shape;50;p8"/>
          <p:cNvSpPr txBox="1">
            <a:spLocks noGrp="1"/>
          </p:cNvSpPr>
          <p:nvPr>
            <p:ph type="body" idx="1"/>
          </p:nvPr>
        </p:nvSpPr>
        <p:spPr>
          <a:xfrm>
            <a:off x="8038731" y="1562100"/>
            <a:ext cx="3734169" cy="4774692"/>
          </a:xfrm>
          <a:prstGeom prst="rect">
            <a:avLst/>
          </a:prstGeom>
          <a:noFill/>
          <a:ln>
            <a:noFill/>
          </a:ln>
        </p:spPr>
        <p:txBody>
          <a:bodyPr spcFirstLastPara="1" wrap="square" lIns="0" tIns="0" rIns="0" bIns="0" anchor="t" anchorCtr="0"/>
          <a:lstStyle>
            <a:lvl1pPr marL="457200" lvl="0" indent="-355600" algn="l">
              <a:lnSpc>
                <a:spcPct val="95000"/>
              </a:lnSpc>
              <a:spcBef>
                <a:spcPts val="0"/>
              </a:spcBef>
              <a:spcAft>
                <a:spcPts val="0"/>
              </a:spcAft>
              <a:buClr>
                <a:schemeClr val="accent6"/>
              </a:buClr>
              <a:buSzPts val="2000"/>
              <a:buFont typeface="Arial"/>
              <a:buChar char="​"/>
              <a:defRPr sz="2000">
                <a:solidFill>
                  <a:schemeClr val="dk1"/>
                </a:solidFill>
                <a:latin typeface="Century Gothic"/>
                <a:ea typeface="Century Gothic"/>
                <a:cs typeface="Century Gothic"/>
                <a:sym typeface="Century Gothic"/>
              </a:defRPr>
            </a:lvl1pPr>
            <a:lvl2pPr marL="914400" lvl="1" indent="-342900" algn="l">
              <a:lnSpc>
                <a:spcPct val="95000"/>
              </a:lnSpc>
              <a:spcBef>
                <a:spcPts val="600"/>
              </a:spcBef>
              <a:spcAft>
                <a:spcPts val="0"/>
              </a:spcAft>
              <a:buClr>
                <a:srgbClr val="5A87C5"/>
              </a:buClr>
              <a:buSzPts val="1800"/>
              <a:buFont typeface="Century Gothic"/>
              <a:buChar char="­"/>
              <a:defRPr sz="1800">
                <a:solidFill>
                  <a:schemeClr val="dk1"/>
                </a:solidFill>
                <a:latin typeface="Century Gothic"/>
                <a:ea typeface="Century Gothic"/>
                <a:cs typeface="Century Gothic"/>
                <a:sym typeface="Century Gothic"/>
              </a:defRPr>
            </a:lvl2pPr>
            <a:lvl3pPr marL="1371600" lvl="2"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3pPr>
            <a:lvl4pPr marL="1828800" lvl="3"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4pPr>
            <a:lvl5pPr marL="2286000" lvl="4"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5pPr>
            <a:lvl6pPr marL="2743200" lvl="5"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6pPr>
            <a:lvl7pPr marL="3200400" lvl="6"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7pPr>
            <a:lvl8pPr marL="3657600" lvl="7"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8pPr>
            <a:lvl9pPr marL="4114800" lvl="8" indent="-330200" algn="l">
              <a:lnSpc>
                <a:spcPct val="95000"/>
              </a:lnSpc>
              <a:spcBef>
                <a:spcPts val="600"/>
              </a:spcBef>
              <a:spcAft>
                <a:spcPts val="60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9pPr>
          </a:lstStyle>
          <a:p>
            <a:endParaRPr/>
          </a:p>
        </p:txBody>
      </p:sp>
      <p:sp>
        <p:nvSpPr>
          <p:cNvPr id="51" name="Google Shape;51;p8"/>
          <p:cNvSpPr txBox="1">
            <a:spLocks noGrp="1"/>
          </p:cNvSpPr>
          <p:nvPr>
            <p:ph type="body" idx="2"/>
          </p:nvPr>
        </p:nvSpPr>
        <p:spPr>
          <a:xfrm>
            <a:off x="4314682" y="1562100"/>
            <a:ext cx="3533913" cy="4774692"/>
          </a:xfrm>
          <a:prstGeom prst="rect">
            <a:avLst/>
          </a:prstGeom>
          <a:noFill/>
          <a:ln>
            <a:noFill/>
          </a:ln>
        </p:spPr>
        <p:txBody>
          <a:bodyPr spcFirstLastPara="1" wrap="square" lIns="0" tIns="0" rIns="0" bIns="0" anchor="t" anchorCtr="0"/>
          <a:lstStyle>
            <a:lvl1pPr marL="457200" lvl="0" indent="-355600" algn="l">
              <a:lnSpc>
                <a:spcPct val="95000"/>
              </a:lnSpc>
              <a:spcBef>
                <a:spcPts val="0"/>
              </a:spcBef>
              <a:spcAft>
                <a:spcPts val="0"/>
              </a:spcAft>
              <a:buClr>
                <a:schemeClr val="accent6"/>
              </a:buClr>
              <a:buSzPts val="2000"/>
              <a:buFont typeface="Arial"/>
              <a:buChar char="​"/>
              <a:defRPr sz="2000">
                <a:solidFill>
                  <a:schemeClr val="dk1"/>
                </a:solidFill>
                <a:latin typeface="Century Gothic"/>
                <a:ea typeface="Century Gothic"/>
                <a:cs typeface="Century Gothic"/>
                <a:sym typeface="Century Gothic"/>
              </a:defRPr>
            </a:lvl1pPr>
            <a:lvl2pPr marL="914400" lvl="1" indent="-342900" algn="l">
              <a:lnSpc>
                <a:spcPct val="95000"/>
              </a:lnSpc>
              <a:spcBef>
                <a:spcPts val="600"/>
              </a:spcBef>
              <a:spcAft>
                <a:spcPts val="0"/>
              </a:spcAft>
              <a:buClr>
                <a:srgbClr val="5A87C5"/>
              </a:buClr>
              <a:buSzPts val="1800"/>
              <a:buFont typeface="Century Gothic"/>
              <a:buChar char="­"/>
              <a:defRPr sz="1800">
                <a:solidFill>
                  <a:schemeClr val="dk1"/>
                </a:solidFill>
                <a:latin typeface="Century Gothic"/>
                <a:ea typeface="Century Gothic"/>
                <a:cs typeface="Century Gothic"/>
                <a:sym typeface="Century Gothic"/>
              </a:defRPr>
            </a:lvl2pPr>
            <a:lvl3pPr marL="1371600" lvl="2"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3pPr>
            <a:lvl4pPr marL="1828800" lvl="3"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4pPr>
            <a:lvl5pPr marL="2286000" lvl="4"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5pPr>
            <a:lvl6pPr marL="2743200" lvl="5"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6pPr>
            <a:lvl7pPr marL="3200400" lvl="6"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7pPr>
            <a:lvl8pPr marL="3657600" lvl="7"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8pPr>
            <a:lvl9pPr marL="4114800" lvl="8" indent="-330200" algn="l">
              <a:lnSpc>
                <a:spcPct val="95000"/>
              </a:lnSpc>
              <a:spcBef>
                <a:spcPts val="600"/>
              </a:spcBef>
              <a:spcAft>
                <a:spcPts val="60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9pPr>
          </a:lstStyle>
          <a:p>
            <a:endParaRPr/>
          </a:p>
        </p:txBody>
      </p:sp>
      <p:sp>
        <p:nvSpPr>
          <p:cNvPr id="52" name="Google Shape;52;p8"/>
          <p:cNvSpPr txBox="1">
            <a:spLocks noGrp="1"/>
          </p:cNvSpPr>
          <p:nvPr>
            <p:ph type="body" idx="3"/>
          </p:nvPr>
        </p:nvSpPr>
        <p:spPr>
          <a:xfrm>
            <a:off x="419100" y="1562100"/>
            <a:ext cx="3705445" cy="4774692"/>
          </a:xfrm>
          <a:prstGeom prst="rect">
            <a:avLst/>
          </a:prstGeom>
          <a:noFill/>
          <a:ln>
            <a:noFill/>
          </a:ln>
        </p:spPr>
        <p:txBody>
          <a:bodyPr spcFirstLastPara="1" wrap="square" lIns="0" tIns="0" rIns="0" bIns="0" anchor="t" anchorCtr="0"/>
          <a:lstStyle>
            <a:lvl1pPr marL="457200" lvl="0" indent="-228600" algn="l">
              <a:lnSpc>
                <a:spcPct val="95000"/>
              </a:lnSpc>
              <a:spcBef>
                <a:spcPts val="0"/>
              </a:spcBef>
              <a:spcAft>
                <a:spcPts val="0"/>
              </a:spcAft>
              <a:buClr>
                <a:schemeClr val="accent6"/>
              </a:buClr>
              <a:buSzPts val="2000"/>
              <a:buFont typeface="Arial"/>
              <a:buNone/>
              <a:defRPr sz="2000">
                <a:solidFill>
                  <a:schemeClr val="dk1"/>
                </a:solidFill>
                <a:latin typeface="Century Gothic"/>
                <a:ea typeface="Century Gothic"/>
                <a:cs typeface="Century Gothic"/>
                <a:sym typeface="Century Gothic"/>
              </a:defRPr>
            </a:lvl1pPr>
            <a:lvl2pPr marL="914400" lvl="1" indent="-342900" algn="l">
              <a:lnSpc>
                <a:spcPct val="95000"/>
              </a:lnSpc>
              <a:spcBef>
                <a:spcPts val="600"/>
              </a:spcBef>
              <a:spcAft>
                <a:spcPts val="0"/>
              </a:spcAft>
              <a:buClr>
                <a:srgbClr val="5A87C5"/>
              </a:buClr>
              <a:buSzPts val="1800"/>
              <a:buFont typeface="Century Gothic"/>
              <a:buChar char="­"/>
              <a:defRPr sz="1800">
                <a:solidFill>
                  <a:schemeClr val="dk1"/>
                </a:solidFill>
                <a:latin typeface="Century Gothic"/>
                <a:ea typeface="Century Gothic"/>
                <a:cs typeface="Century Gothic"/>
                <a:sym typeface="Century Gothic"/>
              </a:defRPr>
            </a:lvl2pPr>
            <a:lvl3pPr marL="1371600" lvl="2"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3pPr>
            <a:lvl4pPr marL="1828800" lvl="3"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4pPr>
            <a:lvl5pPr marL="2286000" lvl="4"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5pPr>
            <a:lvl6pPr marL="2743200" lvl="5"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6pPr>
            <a:lvl7pPr marL="3200400" lvl="6"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7pPr>
            <a:lvl8pPr marL="3657600" lvl="7" indent="-330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8pPr>
            <a:lvl9pPr marL="4114800" lvl="8" indent="-330200" algn="l">
              <a:lnSpc>
                <a:spcPct val="95000"/>
              </a:lnSpc>
              <a:spcBef>
                <a:spcPts val="600"/>
              </a:spcBef>
              <a:spcAft>
                <a:spcPts val="60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9pPr>
          </a:lstStyle>
          <a:p>
            <a:endParaRPr/>
          </a:p>
        </p:txBody>
      </p:sp>
      <p:sp>
        <p:nvSpPr>
          <p:cNvPr id="53" name="Google Shape;53;p8"/>
          <p:cNvSpPr txBox="1">
            <a:spLocks noGrp="1"/>
          </p:cNvSpPr>
          <p:nvPr>
            <p:ph type="body" idx="4"/>
          </p:nvPr>
        </p:nvSpPr>
        <p:spPr>
          <a:xfrm>
            <a:off x="419100" y="203200"/>
            <a:ext cx="11353800" cy="365760"/>
          </a:xfrm>
          <a:prstGeom prst="rect">
            <a:avLst/>
          </a:prstGeom>
          <a:noFill/>
          <a:ln>
            <a:noFill/>
          </a:ln>
        </p:spPr>
        <p:txBody>
          <a:bodyPr spcFirstLastPara="1" wrap="square" lIns="0" tIns="0" rIns="0" bIns="0" anchor="b" anchorCtr="0"/>
          <a:lstStyle>
            <a:lvl1pPr marL="457200" lvl="0" indent="-228600" algn="l">
              <a:lnSpc>
                <a:spcPct val="95000"/>
              </a:lnSpc>
              <a:spcBef>
                <a:spcPts val="0"/>
              </a:spcBef>
              <a:spcAft>
                <a:spcPts val="0"/>
              </a:spcAft>
              <a:buSzPts val="1800"/>
              <a:buFont typeface="Century Gothic"/>
              <a:buNone/>
              <a:defRPr sz="1800" b="0">
                <a:solidFill>
                  <a:schemeClr val="dk1"/>
                </a:solidFill>
              </a:defRPr>
            </a:lvl1pPr>
            <a:lvl2pPr marL="914400" lvl="1" indent="-342900" algn="l">
              <a:lnSpc>
                <a:spcPct val="95000"/>
              </a:lnSpc>
              <a:spcBef>
                <a:spcPts val="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5000"/>
              </a:lnSpc>
              <a:spcBef>
                <a:spcPts val="600"/>
              </a:spcBef>
              <a:spcAft>
                <a:spcPts val="0"/>
              </a:spcAft>
              <a:buSzPts val="1800"/>
              <a:buChar char="­"/>
              <a:defRPr/>
            </a:lvl6pPr>
            <a:lvl7pPr marL="3200400" lvl="6" indent="-342900" algn="l">
              <a:lnSpc>
                <a:spcPct val="95000"/>
              </a:lnSpc>
              <a:spcBef>
                <a:spcPts val="600"/>
              </a:spcBef>
              <a:spcAft>
                <a:spcPts val="0"/>
              </a:spcAft>
              <a:buSzPts val="1800"/>
              <a:buChar char="­"/>
              <a:defRPr/>
            </a:lvl7pPr>
            <a:lvl8pPr marL="3657600" lvl="7" indent="-342900" algn="l">
              <a:lnSpc>
                <a:spcPct val="95000"/>
              </a:lnSpc>
              <a:spcBef>
                <a:spcPts val="600"/>
              </a:spcBef>
              <a:spcAft>
                <a:spcPts val="0"/>
              </a:spcAft>
              <a:buSzPts val="1800"/>
              <a:buChar char="­"/>
              <a:defRPr/>
            </a:lvl8pPr>
            <a:lvl9pPr marL="4114800" lvl="8" indent="-342900" algn="l">
              <a:lnSpc>
                <a:spcPct val="95000"/>
              </a:lnSpc>
              <a:spcBef>
                <a:spcPts val="600"/>
              </a:spcBef>
              <a:spcAft>
                <a:spcPts val="600"/>
              </a:spcAft>
              <a:buSzPts val="1800"/>
              <a:buChar char="­"/>
              <a:defRPr/>
            </a:lvl9pPr>
          </a:lstStyle>
          <a:p>
            <a:endParaRPr/>
          </a:p>
        </p:txBody>
      </p:sp>
      <p:sp>
        <p:nvSpPr>
          <p:cNvPr id="54" name="Google Shape;54;p8"/>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dk1"/>
              </a:buClr>
              <a:buSzPts val="3200"/>
              <a:buFont typeface="Century Gothic"/>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eft Side Header">
  <p:cSld name="Left Side Header">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323134" y="2895344"/>
            <a:ext cx="5071826" cy="3276856"/>
          </a:xfrm>
          <a:prstGeom prst="rect">
            <a:avLst/>
          </a:prstGeom>
          <a:noFill/>
          <a:ln>
            <a:noFill/>
          </a:ln>
        </p:spPr>
        <p:txBody>
          <a:bodyPr spcFirstLastPara="1" wrap="square" lIns="0" tIns="0" rIns="0" bIns="0" anchor="t" anchorCtr="0"/>
          <a:lstStyle>
            <a:lvl1pPr lvl="0" algn="ctr">
              <a:lnSpc>
                <a:spcPct val="90000"/>
              </a:lnSpc>
              <a:spcBef>
                <a:spcPts val="0"/>
              </a:spcBef>
              <a:spcAft>
                <a:spcPts val="0"/>
              </a:spcAft>
              <a:buClr>
                <a:schemeClr val="dk1"/>
              </a:buClr>
              <a:buSzPts val="3200"/>
              <a:buFont typeface="Century Gothic"/>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323134" y="381001"/>
            <a:ext cx="5071826" cy="2447562"/>
          </a:xfrm>
          <a:prstGeom prst="rect">
            <a:avLst/>
          </a:prstGeom>
          <a:noFill/>
          <a:ln>
            <a:noFill/>
          </a:ln>
        </p:spPr>
        <p:txBody>
          <a:bodyPr spcFirstLastPara="1" wrap="square" lIns="0" tIns="0" rIns="0" bIns="0" anchor="b" anchorCtr="0"/>
          <a:lstStyle>
            <a:lvl1pPr marL="457200" lvl="0" indent="-228600" algn="ctr">
              <a:lnSpc>
                <a:spcPct val="95000"/>
              </a:lnSpc>
              <a:spcBef>
                <a:spcPts val="0"/>
              </a:spcBef>
              <a:spcAft>
                <a:spcPts val="0"/>
              </a:spcAft>
              <a:buSzPts val="1800"/>
              <a:buNone/>
              <a:defRPr sz="1800" b="0" cap="none">
                <a:solidFill>
                  <a:schemeClr val="dk1"/>
                </a:solidFill>
                <a:latin typeface="Century Gothic"/>
                <a:ea typeface="Century Gothic"/>
                <a:cs typeface="Century Gothic"/>
                <a:sym typeface="Century Gothic"/>
              </a:defRPr>
            </a:lvl1pPr>
            <a:lvl2pPr marL="914400" lvl="1" indent="-228600" algn="l">
              <a:lnSpc>
                <a:spcPct val="95000"/>
              </a:lnSpc>
              <a:spcBef>
                <a:spcPts val="600"/>
              </a:spcBef>
              <a:spcAft>
                <a:spcPts val="0"/>
              </a:spcAft>
              <a:buSzPts val="2000"/>
              <a:buNone/>
              <a:defRPr sz="2000" b="1"/>
            </a:lvl2pPr>
            <a:lvl3pPr marL="1371600" lvl="2" indent="-228600" algn="l">
              <a:lnSpc>
                <a:spcPct val="95000"/>
              </a:lnSpc>
              <a:spcBef>
                <a:spcPts val="600"/>
              </a:spcBef>
              <a:spcAft>
                <a:spcPts val="0"/>
              </a:spcAft>
              <a:buSzPts val="1800"/>
              <a:buNone/>
              <a:defRPr sz="1800" b="1"/>
            </a:lvl3pPr>
            <a:lvl4pPr marL="1828800" lvl="3" indent="-228600" algn="l">
              <a:lnSpc>
                <a:spcPct val="95000"/>
              </a:lnSpc>
              <a:spcBef>
                <a:spcPts val="600"/>
              </a:spcBef>
              <a:spcAft>
                <a:spcPts val="0"/>
              </a:spcAft>
              <a:buSzPts val="1600"/>
              <a:buNone/>
              <a:defRPr sz="1600" b="1"/>
            </a:lvl4pPr>
            <a:lvl5pPr marL="2286000" lvl="4" indent="-228600" algn="l">
              <a:lnSpc>
                <a:spcPct val="95000"/>
              </a:lnSpc>
              <a:spcBef>
                <a:spcPts val="600"/>
              </a:spcBef>
              <a:spcAft>
                <a:spcPts val="0"/>
              </a:spcAft>
              <a:buSzPts val="1600"/>
              <a:buNone/>
              <a:defRPr sz="1600" b="1"/>
            </a:lvl5pPr>
            <a:lvl6pPr marL="2743200" lvl="5" indent="-228600" algn="l">
              <a:lnSpc>
                <a:spcPct val="95000"/>
              </a:lnSpc>
              <a:spcBef>
                <a:spcPts val="600"/>
              </a:spcBef>
              <a:spcAft>
                <a:spcPts val="0"/>
              </a:spcAft>
              <a:buSzPts val="1600"/>
              <a:buNone/>
              <a:defRPr sz="1600" b="1"/>
            </a:lvl6pPr>
            <a:lvl7pPr marL="3200400" lvl="6" indent="-228600" algn="l">
              <a:lnSpc>
                <a:spcPct val="95000"/>
              </a:lnSpc>
              <a:spcBef>
                <a:spcPts val="600"/>
              </a:spcBef>
              <a:spcAft>
                <a:spcPts val="0"/>
              </a:spcAft>
              <a:buSzPts val="1600"/>
              <a:buNone/>
              <a:defRPr sz="1600" b="1"/>
            </a:lvl7pPr>
            <a:lvl8pPr marL="3657600" lvl="7" indent="-228600" algn="l">
              <a:lnSpc>
                <a:spcPct val="95000"/>
              </a:lnSpc>
              <a:spcBef>
                <a:spcPts val="600"/>
              </a:spcBef>
              <a:spcAft>
                <a:spcPts val="0"/>
              </a:spcAft>
              <a:buSzPts val="1600"/>
              <a:buNone/>
              <a:defRPr sz="1600" b="1"/>
            </a:lvl8pPr>
            <a:lvl9pPr marL="4114800" lvl="8" indent="-228600" algn="l">
              <a:lnSpc>
                <a:spcPct val="95000"/>
              </a:lnSpc>
              <a:spcBef>
                <a:spcPts val="600"/>
              </a:spcBef>
              <a:spcAft>
                <a:spcPts val="600"/>
              </a:spcAft>
              <a:buSzPts val="1600"/>
              <a:buNone/>
              <a:defRPr sz="1600" b="1"/>
            </a:lvl9pPr>
          </a:lstStyle>
          <a:p>
            <a:endParaRPr/>
          </a:p>
        </p:txBody>
      </p:sp>
      <p:sp>
        <p:nvSpPr>
          <p:cNvPr id="58" name="Google Shape;58;p9"/>
          <p:cNvSpPr txBox="1">
            <a:spLocks noGrp="1"/>
          </p:cNvSpPr>
          <p:nvPr>
            <p:ph type="body" idx="2"/>
          </p:nvPr>
        </p:nvSpPr>
        <p:spPr>
          <a:xfrm>
            <a:off x="5672030" y="381002"/>
            <a:ext cx="6100870" cy="5791198"/>
          </a:xfrm>
          <a:prstGeom prst="rect">
            <a:avLst/>
          </a:prstGeom>
          <a:noFill/>
          <a:ln>
            <a:noFill/>
          </a:ln>
        </p:spPr>
        <p:txBody>
          <a:bodyPr spcFirstLastPara="1" wrap="square" lIns="0" tIns="0" rIns="0" bIns="0" anchor="ctr" anchorCtr="0"/>
          <a:lstStyle>
            <a:lvl1pPr marL="457200" lvl="0" indent="-406400" algn="ctr">
              <a:lnSpc>
                <a:spcPct val="95000"/>
              </a:lnSpc>
              <a:spcBef>
                <a:spcPts val="0"/>
              </a:spcBef>
              <a:spcAft>
                <a:spcPts val="0"/>
              </a:spcAft>
              <a:buSzPts val="2800"/>
              <a:buFont typeface="Arial"/>
              <a:buChar char="​"/>
              <a:defRPr sz="2800">
                <a:solidFill>
                  <a:schemeClr val="dk1"/>
                </a:solidFill>
              </a:defRPr>
            </a:lvl1pPr>
            <a:lvl2pPr marL="914400" lvl="1" indent="-381000" algn="ctr">
              <a:lnSpc>
                <a:spcPct val="95000"/>
              </a:lnSpc>
              <a:spcBef>
                <a:spcPts val="600"/>
              </a:spcBef>
              <a:spcAft>
                <a:spcPts val="0"/>
              </a:spcAft>
              <a:buSzPts val="2400"/>
              <a:buFont typeface="Arial"/>
              <a:buChar char="​"/>
              <a:defRPr sz="2400">
                <a:solidFill>
                  <a:schemeClr val="dk1"/>
                </a:solidFill>
              </a:defRPr>
            </a:lvl2pPr>
            <a:lvl3pPr marL="1371600" lvl="2" indent="-355600" algn="ctr">
              <a:lnSpc>
                <a:spcPct val="95000"/>
              </a:lnSpc>
              <a:spcBef>
                <a:spcPts val="600"/>
              </a:spcBef>
              <a:spcAft>
                <a:spcPts val="0"/>
              </a:spcAft>
              <a:buSzPts val="2000"/>
              <a:buFont typeface="Arial"/>
              <a:buChar char="​"/>
              <a:defRPr sz="2000">
                <a:solidFill>
                  <a:schemeClr val="dk1"/>
                </a:solidFill>
              </a:defRPr>
            </a:lvl3pPr>
            <a:lvl4pPr marL="1828800" lvl="3" indent="-355600" algn="ctr">
              <a:lnSpc>
                <a:spcPct val="95000"/>
              </a:lnSpc>
              <a:spcBef>
                <a:spcPts val="600"/>
              </a:spcBef>
              <a:spcAft>
                <a:spcPts val="0"/>
              </a:spcAft>
              <a:buSzPts val="2000"/>
              <a:buFont typeface="Arial"/>
              <a:buChar char="​"/>
              <a:defRPr sz="2000"/>
            </a:lvl4pPr>
            <a:lvl5pPr marL="2286000" lvl="4" indent="-355600" algn="ctr">
              <a:lnSpc>
                <a:spcPct val="95000"/>
              </a:lnSpc>
              <a:spcBef>
                <a:spcPts val="600"/>
              </a:spcBef>
              <a:spcAft>
                <a:spcPts val="0"/>
              </a:spcAft>
              <a:buSzPts val="2000"/>
              <a:buFont typeface="Arial"/>
              <a:buChar char="​"/>
              <a:defRPr sz="2000"/>
            </a:lvl5pPr>
            <a:lvl6pPr marL="2743200" lvl="5" indent="-355600" algn="ctr">
              <a:lnSpc>
                <a:spcPct val="95000"/>
              </a:lnSpc>
              <a:spcBef>
                <a:spcPts val="600"/>
              </a:spcBef>
              <a:spcAft>
                <a:spcPts val="0"/>
              </a:spcAft>
              <a:buSzPts val="2000"/>
              <a:buFont typeface="Arial"/>
              <a:buChar char="​"/>
              <a:defRPr sz="2000"/>
            </a:lvl6pPr>
            <a:lvl7pPr marL="3200400" lvl="6" indent="-355600" algn="ctr">
              <a:lnSpc>
                <a:spcPct val="95000"/>
              </a:lnSpc>
              <a:spcBef>
                <a:spcPts val="600"/>
              </a:spcBef>
              <a:spcAft>
                <a:spcPts val="0"/>
              </a:spcAft>
              <a:buSzPts val="2000"/>
              <a:buFont typeface="Arial"/>
              <a:buChar char="​"/>
              <a:defRPr sz="2000"/>
            </a:lvl7pPr>
            <a:lvl8pPr marL="3657600" lvl="7" indent="-355600" algn="ctr">
              <a:lnSpc>
                <a:spcPct val="95000"/>
              </a:lnSpc>
              <a:spcBef>
                <a:spcPts val="600"/>
              </a:spcBef>
              <a:spcAft>
                <a:spcPts val="0"/>
              </a:spcAft>
              <a:buSzPts val="2000"/>
              <a:buFont typeface="Arial"/>
              <a:buChar char="​"/>
              <a:defRPr sz="2000"/>
            </a:lvl8pPr>
            <a:lvl9pPr marL="4114800" lvl="8" indent="-355600" algn="ctr">
              <a:lnSpc>
                <a:spcPct val="95000"/>
              </a:lnSpc>
              <a:spcBef>
                <a:spcPts val="600"/>
              </a:spcBef>
              <a:spcAft>
                <a:spcPts val="600"/>
              </a:spcAft>
              <a:buSzPts val="2000"/>
              <a:buFont typeface="Arial"/>
              <a:buChar char="​"/>
              <a:defRPr sz="2000"/>
            </a:lvl9pPr>
          </a:lstStyle>
          <a:p>
            <a:endParaRPr/>
          </a:p>
        </p:txBody>
      </p:sp>
      <p:sp>
        <p:nvSpPr>
          <p:cNvPr id="59" name="Google Shape;59;p9"/>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0"/>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6492240"/>
            <a:ext cx="12192000" cy="365760"/>
          </a:xfrm>
          <a:prstGeom prst="rect">
            <a:avLst/>
          </a:prstGeom>
          <a:solidFill>
            <a:srgbClr val="5A87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11" name="Google Shape;11;p1"/>
          <p:cNvPicPr preferRelativeResize="0"/>
          <p:nvPr/>
        </p:nvPicPr>
        <p:blipFill rotWithShape="1">
          <a:blip r:embed="rId21">
            <a:alphaModFix/>
          </a:blip>
          <a:srcRect/>
          <a:stretch/>
        </p:blipFill>
        <p:spPr>
          <a:xfrm>
            <a:off x="169048" y="6533797"/>
            <a:ext cx="977624" cy="282646"/>
          </a:xfrm>
          <a:prstGeom prst="rect">
            <a:avLst/>
          </a:prstGeom>
          <a:noFill/>
          <a:ln>
            <a:noFill/>
          </a:ln>
        </p:spPr>
      </p:pic>
      <p:sp>
        <p:nvSpPr>
          <p:cNvPr id="12" name="Google Shape;12;p1"/>
          <p:cNvSpPr txBox="1">
            <a:spLocks noGrp="1"/>
          </p:cNvSpPr>
          <p:nvPr>
            <p:ph type="title"/>
          </p:nvPr>
        </p:nvSpPr>
        <p:spPr>
          <a:xfrm>
            <a:off x="419100" y="680944"/>
            <a:ext cx="11330940" cy="4572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rgbClr val="000000"/>
              </a:buClr>
              <a:buSzPts val="3200"/>
              <a:buFont typeface="Century Gothic"/>
              <a:buNone/>
              <a:defRPr sz="3200" b="1" i="0" u="none" strike="noStrike" cap="none">
                <a:solidFill>
                  <a:srgbClr val="000000"/>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419100" y="1562100"/>
            <a:ext cx="11353800" cy="4771912"/>
          </a:xfrm>
          <a:prstGeom prst="rect">
            <a:avLst/>
          </a:prstGeom>
          <a:noFill/>
          <a:ln>
            <a:noFill/>
          </a:ln>
        </p:spPr>
        <p:txBody>
          <a:bodyPr spcFirstLastPara="1" wrap="square" lIns="0" tIns="0" rIns="0" bIns="0" anchor="t" anchorCtr="0"/>
          <a:lstStyle>
            <a:lvl1pPr marL="457200" marR="0" lvl="0" indent="-406400" algn="l" rtl="0">
              <a:lnSpc>
                <a:spcPct val="95000"/>
              </a:lnSpc>
              <a:spcBef>
                <a:spcPts val="0"/>
              </a:spcBef>
              <a:spcAft>
                <a:spcPts val="0"/>
              </a:spcAft>
              <a:buClr>
                <a:schemeClr val="accent6"/>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5000"/>
              </a:lnSpc>
              <a:spcBef>
                <a:spcPts val="600"/>
              </a:spcBef>
              <a:spcAft>
                <a:spcPts val="0"/>
              </a:spcAft>
              <a:buClr>
                <a:schemeClr val="accent6"/>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3pPr>
            <a:lvl4pPr marL="1828800" marR="0" lvl="3"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95000"/>
              </a:lnSpc>
              <a:spcBef>
                <a:spcPts val="600"/>
              </a:spcBef>
              <a:spcAft>
                <a:spcPts val="600"/>
              </a:spcAft>
              <a:buClr>
                <a:schemeClr val="accent6"/>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1800" b="0" i="0" u="none" strike="noStrike" cap="none">
                <a:solidFill>
                  <a:schemeClr val="lt1"/>
                </a:solidFill>
                <a:latin typeface="Century Gothic"/>
                <a:ea typeface="Century Gothic"/>
                <a:cs typeface="Century Gothic"/>
                <a:sym typeface="Century Gothic"/>
              </a:defRPr>
            </a:lvl1pPr>
            <a:lvl2pPr marL="0" marR="0" lvl="1" indent="0" algn="r" rtl="0">
              <a:spcBef>
                <a:spcPts val="0"/>
              </a:spcBef>
              <a:buNone/>
              <a:defRPr sz="1800" b="0" i="0" u="none" strike="noStrike" cap="none">
                <a:solidFill>
                  <a:schemeClr val="lt1"/>
                </a:solidFill>
                <a:latin typeface="Century Gothic"/>
                <a:ea typeface="Century Gothic"/>
                <a:cs typeface="Century Gothic"/>
                <a:sym typeface="Century Gothic"/>
              </a:defRPr>
            </a:lvl2pPr>
            <a:lvl3pPr marL="0" marR="0" lvl="2" indent="0" algn="r" rtl="0">
              <a:spcBef>
                <a:spcPts val="0"/>
              </a:spcBef>
              <a:buNone/>
              <a:defRPr sz="1800" b="0" i="0" u="none" strike="noStrike" cap="none">
                <a:solidFill>
                  <a:schemeClr val="lt1"/>
                </a:solidFill>
                <a:latin typeface="Century Gothic"/>
                <a:ea typeface="Century Gothic"/>
                <a:cs typeface="Century Gothic"/>
                <a:sym typeface="Century Gothic"/>
              </a:defRPr>
            </a:lvl3pPr>
            <a:lvl4pPr marL="0" marR="0" lvl="3" indent="0" algn="r" rtl="0">
              <a:spcBef>
                <a:spcPts val="0"/>
              </a:spcBef>
              <a:buNone/>
              <a:defRPr sz="1800" b="0" i="0" u="none" strike="noStrike" cap="none">
                <a:solidFill>
                  <a:schemeClr val="lt1"/>
                </a:solidFill>
                <a:latin typeface="Century Gothic"/>
                <a:ea typeface="Century Gothic"/>
                <a:cs typeface="Century Gothic"/>
                <a:sym typeface="Century Gothic"/>
              </a:defRPr>
            </a:lvl4pPr>
            <a:lvl5pPr marL="0" marR="0" lvl="4" indent="0" algn="r" rtl="0">
              <a:spcBef>
                <a:spcPts val="0"/>
              </a:spcBef>
              <a:buNone/>
              <a:defRPr sz="1800" b="0" i="0" u="none" strike="noStrike" cap="none">
                <a:solidFill>
                  <a:schemeClr val="lt1"/>
                </a:solidFill>
                <a:latin typeface="Century Gothic"/>
                <a:ea typeface="Century Gothic"/>
                <a:cs typeface="Century Gothic"/>
                <a:sym typeface="Century Gothic"/>
              </a:defRPr>
            </a:lvl5pPr>
            <a:lvl6pPr marL="0" marR="0" lvl="5" indent="0" algn="r" rtl="0">
              <a:spcBef>
                <a:spcPts val="0"/>
              </a:spcBef>
              <a:buNone/>
              <a:defRPr sz="1800" b="0" i="0" u="none" strike="noStrike" cap="none">
                <a:solidFill>
                  <a:schemeClr val="lt1"/>
                </a:solidFill>
                <a:latin typeface="Century Gothic"/>
                <a:ea typeface="Century Gothic"/>
                <a:cs typeface="Century Gothic"/>
                <a:sym typeface="Century Gothic"/>
              </a:defRPr>
            </a:lvl6pPr>
            <a:lvl7pPr marL="0" marR="0" lvl="6" indent="0" algn="r" rtl="0">
              <a:spcBef>
                <a:spcPts val="0"/>
              </a:spcBef>
              <a:buNone/>
              <a:defRPr sz="1800" b="0" i="0" u="none" strike="noStrike" cap="none">
                <a:solidFill>
                  <a:schemeClr val="lt1"/>
                </a:solidFill>
                <a:latin typeface="Century Gothic"/>
                <a:ea typeface="Century Gothic"/>
                <a:cs typeface="Century Gothic"/>
                <a:sym typeface="Century Gothic"/>
              </a:defRPr>
            </a:lvl7pPr>
            <a:lvl8pPr marL="0" marR="0" lvl="7" indent="0" algn="r" rtl="0">
              <a:spcBef>
                <a:spcPts val="0"/>
              </a:spcBef>
              <a:buNone/>
              <a:defRPr sz="1800" b="0" i="0" u="none" strike="noStrike" cap="none">
                <a:solidFill>
                  <a:schemeClr val="lt1"/>
                </a:solidFill>
                <a:latin typeface="Century Gothic"/>
                <a:ea typeface="Century Gothic"/>
                <a:cs typeface="Century Gothic"/>
                <a:sym typeface="Century Gothic"/>
              </a:defRPr>
            </a:lvl8pPr>
            <a:lvl9pPr marL="0" marR="0" lvl="8" indent="0" algn="r" rtl="0">
              <a:spcBef>
                <a:spcPts val="0"/>
              </a:spcBef>
              <a:buNone/>
              <a:defRPr sz="1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C35EA4"/>
          </p15:clr>
        </p15:guide>
        <p15:guide id="2" pos="264">
          <p15:clr>
            <a:srgbClr val="C35EA4"/>
          </p15:clr>
        </p15:guide>
        <p15:guide id="3" pos="7416">
          <p15:clr>
            <a:srgbClr val="C35EA4"/>
          </p15:clr>
        </p15:guide>
        <p15:guide id="4" orient="horz" pos="984">
          <p15:clr>
            <a:srgbClr val="C35EA4"/>
          </p15:clr>
        </p15:guide>
        <p15:guide id="5" orient="horz" pos="3888">
          <p15:clr>
            <a:srgbClr val="C35EA4"/>
          </p15:clr>
        </p15:guide>
        <p15:guide id="6" orient="horz" pos="216">
          <p15:clr>
            <a:srgbClr val="C35EA4"/>
          </p15:clr>
        </p15:guide>
        <p15:guide id="7" orient="horz" pos="648">
          <p15:clr>
            <a:srgbClr val="C35EA4"/>
          </p15:clr>
        </p15:guide>
        <p15:guide id="8" orient="horz" pos="432">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9"/>
        <p:cNvGrpSpPr/>
        <p:nvPr/>
      </p:nvGrpSpPr>
      <p:grpSpPr>
        <a:xfrm>
          <a:off x="0" y="0"/>
          <a:ext cx="0" cy="0"/>
          <a:chOff x="0" y="0"/>
          <a:chExt cx="0" cy="0"/>
        </a:xfrm>
      </p:grpSpPr>
      <p:sp>
        <p:nvSpPr>
          <p:cNvPr id="130" name="Google Shape;130;p21"/>
          <p:cNvSpPr/>
          <p:nvPr/>
        </p:nvSpPr>
        <p:spPr>
          <a:xfrm>
            <a:off x="0" y="6492240"/>
            <a:ext cx="12192000" cy="365760"/>
          </a:xfrm>
          <a:prstGeom prst="rect">
            <a:avLst/>
          </a:prstGeom>
          <a:solidFill>
            <a:srgbClr val="5A87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131" name="Google Shape;131;p21"/>
          <p:cNvPicPr preferRelativeResize="0"/>
          <p:nvPr/>
        </p:nvPicPr>
        <p:blipFill rotWithShape="1">
          <a:blip r:embed="rId3">
            <a:alphaModFix/>
          </a:blip>
          <a:srcRect/>
          <a:stretch/>
        </p:blipFill>
        <p:spPr>
          <a:xfrm>
            <a:off x="169048" y="6533797"/>
            <a:ext cx="977624" cy="282646"/>
          </a:xfrm>
          <a:prstGeom prst="rect">
            <a:avLst/>
          </a:prstGeom>
          <a:noFill/>
          <a:ln>
            <a:noFill/>
          </a:ln>
        </p:spPr>
      </p:pic>
      <p:sp>
        <p:nvSpPr>
          <p:cNvPr id="132" name="Google Shape;132;p21"/>
          <p:cNvSpPr txBox="1">
            <a:spLocks noGrp="1"/>
          </p:cNvSpPr>
          <p:nvPr>
            <p:ph type="title"/>
          </p:nvPr>
        </p:nvSpPr>
        <p:spPr>
          <a:xfrm>
            <a:off x="419100" y="680944"/>
            <a:ext cx="11330940" cy="4572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rgbClr val="000000"/>
              </a:buClr>
              <a:buSzPts val="3200"/>
              <a:buFont typeface="Century Gothic"/>
              <a:buNone/>
              <a:defRPr sz="3200" b="1" i="0" u="none" strike="noStrike" cap="none">
                <a:solidFill>
                  <a:srgbClr val="000000"/>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3" name="Google Shape;133;p21"/>
          <p:cNvSpPr txBox="1">
            <a:spLocks noGrp="1"/>
          </p:cNvSpPr>
          <p:nvPr>
            <p:ph type="body" idx="1"/>
          </p:nvPr>
        </p:nvSpPr>
        <p:spPr>
          <a:xfrm>
            <a:off x="419100" y="1562100"/>
            <a:ext cx="11353800" cy="4771912"/>
          </a:xfrm>
          <a:prstGeom prst="rect">
            <a:avLst/>
          </a:prstGeom>
          <a:noFill/>
          <a:ln>
            <a:noFill/>
          </a:ln>
        </p:spPr>
        <p:txBody>
          <a:bodyPr spcFirstLastPara="1" wrap="square" lIns="0" tIns="0" rIns="0" bIns="0" anchor="t" anchorCtr="0"/>
          <a:lstStyle>
            <a:lvl1pPr marL="457200" marR="0" lvl="0" indent="-406400" algn="l" rtl="0">
              <a:lnSpc>
                <a:spcPct val="95000"/>
              </a:lnSpc>
              <a:spcBef>
                <a:spcPts val="0"/>
              </a:spcBef>
              <a:spcAft>
                <a:spcPts val="0"/>
              </a:spcAft>
              <a:buClr>
                <a:schemeClr val="accent6"/>
              </a:buClr>
              <a:buSzPts val="2800"/>
              <a:buFont typeface="Arial"/>
              <a:buChar char="•"/>
              <a:defRPr sz="2800" b="0" i="0" u="none" strike="noStrike" cap="none">
                <a:solidFill>
                  <a:schemeClr val="lt1"/>
                </a:solidFill>
                <a:latin typeface="Century Gothic"/>
                <a:ea typeface="Century Gothic"/>
                <a:cs typeface="Century Gothic"/>
                <a:sym typeface="Century Gothic"/>
              </a:defRPr>
            </a:lvl1pPr>
            <a:lvl2pPr marL="914400" marR="0" lvl="1" indent="-381000" algn="l" rtl="0">
              <a:lnSpc>
                <a:spcPct val="95000"/>
              </a:lnSpc>
              <a:spcBef>
                <a:spcPts val="600"/>
              </a:spcBef>
              <a:spcAft>
                <a:spcPts val="0"/>
              </a:spcAft>
              <a:buClr>
                <a:schemeClr val="accent6"/>
              </a:buClr>
              <a:buSzPts val="2400"/>
              <a:buFont typeface="Century Gothic"/>
              <a:buChar char="­"/>
              <a:defRPr sz="2400" b="0" i="0" u="none" strike="noStrike" cap="none">
                <a:solidFill>
                  <a:schemeClr val="lt1"/>
                </a:solidFill>
                <a:latin typeface="Century Gothic"/>
                <a:ea typeface="Century Gothic"/>
                <a:cs typeface="Century Gothic"/>
                <a:sym typeface="Century Gothic"/>
              </a:defRPr>
            </a:lvl2pPr>
            <a:lvl3pPr marL="1371600" marR="0" lvl="2"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lt1"/>
                </a:solidFill>
                <a:latin typeface="Century Gothic"/>
                <a:ea typeface="Century Gothic"/>
                <a:cs typeface="Century Gothic"/>
                <a:sym typeface="Century Gothic"/>
              </a:defRPr>
            </a:lvl3pPr>
            <a:lvl4pPr marL="1828800" marR="0" lvl="3"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lt1"/>
                </a:solidFill>
                <a:latin typeface="Century Gothic"/>
                <a:ea typeface="Century Gothic"/>
                <a:cs typeface="Century Gothic"/>
                <a:sym typeface="Century Gothic"/>
              </a:defRPr>
            </a:lvl4pPr>
            <a:lvl5pPr marL="2286000" marR="0" lvl="4"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lt1"/>
                </a:solidFill>
                <a:latin typeface="Century Gothic"/>
                <a:ea typeface="Century Gothic"/>
                <a:cs typeface="Century Gothic"/>
                <a:sym typeface="Century Gothic"/>
              </a:defRPr>
            </a:lvl5pPr>
            <a:lvl6pPr marL="2743200" marR="0" lvl="5"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lt1"/>
                </a:solidFill>
                <a:latin typeface="Century Gothic"/>
                <a:ea typeface="Century Gothic"/>
                <a:cs typeface="Century Gothic"/>
                <a:sym typeface="Century Gothic"/>
              </a:defRPr>
            </a:lvl6pPr>
            <a:lvl7pPr marL="3200400" marR="0" lvl="6"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lt1"/>
                </a:solidFill>
                <a:latin typeface="Century Gothic"/>
                <a:ea typeface="Century Gothic"/>
                <a:cs typeface="Century Gothic"/>
                <a:sym typeface="Century Gothic"/>
              </a:defRPr>
            </a:lvl7pPr>
            <a:lvl8pPr marL="3657600" marR="0" lvl="7" indent="-355600" algn="l" rtl="0">
              <a:lnSpc>
                <a:spcPct val="95000"/>
              </a:lnSpc>
              <a:spcBef>
                <a:spcPts val="600"/>
              </a:spcBef>
              <a:spcAft>
                <a:spcPts val="0"/>
              </a:spcAft>
              <a:buClr>
                <a:schemeClr val="accent6"/>
              </a:buClr>
              <a:buSzPts val="2000"/>
              <a:buFont typeface="Century Gothic"/>
              <a:buChar char="­"/>
              <a:defRPr sz="2000" b="0" i="0" u="none" strike="noStrike" cap="none">
                <a:solidFill>
                  <a:schemeClr val="lt1"/>
                </a:solidFill>
                <a:latin typeface="Century Gothic"/>
                <a:ea typeface="Century Gothic"/>
                <a:cs typeface="Century Gothic"/>
                <a:sym typeface="Century Gothic"/>
              </a:defRPr>
            </a:lvl8pPr>
            <a:lvl9pPr marL="4114800" marR="0" lvl="8" indent="-355600" algn="l" rtl="0">
              <a:lnSpc>
                <a:spcPct val="95000"/>
              </a:lnSpc>
              <a:spcBef>
                <a:spcPts val="600"/>
              </a:spcBef>
              <a:spcAft>
                <a:spcPts val="600"/>
              </a:spcAft>
              <a:buClr>
                <a:schemeClr val="accent6"/>
              </a:buClr>
              <a:buSzPts val="2000"/>
              <a:buFont typeface="Century Gothic"/>
              <a:buChar char="­"/>
              <a:defRPr sz="2000" b="0" i="0" u="none" strike="noStrike" cap="none">
                <a:solidFill>
                  <a:schemeClr val="lt1"/>
                </a:solidFill>
                <a:latin typeface="Century Gothic"/>
                <a:ea typeface="Century Gothic"/>
                <a:cs typeface="Century Gothic"/>
                <a:sym typeface="Century Gothic"/>
              </a:defRPr>
            </a:lvl9pPr>
          </a:lstStyle>
          <a:p>
            <a:endParaRPr/>
          </a:p>
        </p:txBody>
      </p:sp>
      <p:sp>
        <p:nvSpPr>
          <p:cNvPr id="134" name="Google Shape;134;p21"/>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1800" b="0" i="0" u="none" strike="noStrike" cap="none">
                <a:solidFill>
                  <a:schemeClr val="dk1"/>
                </a:solidFill>
                <a:latin typeface="Century Gothic"/>
                <a:ea typeface="Century Gothic"/>
                <a:cs typeface="Century Gothic"/>
                <a:sym typeface="Century Gothic"/>
              </a:defRPr>
            </a:lvl1pPr>
            <a:lvl2pPr marL="0" marR="0" lvl="1" indent="0" algn="r" rtl="0">
              <a:spcBef>
                <a:spcPts val="0"/>
              </a:spcBef>
              <a:buNone/>
              <a:defRPr sz="1800" b="0" i="0" u="none" strike="noStrike" cap="none">
                <a:solidFill>
                  <a:schemeClr val="dk1"/>
                </a:solidFill>
                <a:latin typeface="Century Gothic"/>
                <a:ea typeface="Century Gothic"/>
                <a:cs typeface="Century Gothic"/>
                <a:sym typeface="Century Gothic"/>
              </a:defRPr>
            </a:lvl2pPr>
            <a:lvl3pPr marL="0" marR="0" lvl="2" indent="0" algn="r" rtl="0">
              <a:spcBef>
                <a:spcPts val="0"/>
              </a:spcBef>
              <a:buNone/>
              <a:defRPr sz="1800" b="0" i="0" u="none" strike="noStrike" cap="none">
                <a:solidFill>
                  <a:schemeClr val="dk1"/>
                </a:solidFill>
                <a:latin typeface="Century Gothic"/>
                <a:ea typeface="Century Gothic"/>
                <a:cs typeface="Century Gothic"/>
                <a:sym typeface="Century Gothic"/>
              </a:defRPr>
            </a:lvl3pPr>
            <a:lvl4pPr marL="0" marR="0" lvl="3" indent="0" algn="r" rtl="0">
              <a:spcBef>
                <a:spcPts val="0"/>
              </a:spcBef>
              <a:buNone/>
              <a:defRPr sz="1800" b="0" i="0" u="none" strike="noStrike" cap="none">
                <a:solidFill>
                  <a:schemeClr val="dk1"/>
                </a:solidFill>
                <a:latin typeface="Century Gothic"/>
                <a:ea typeface="Century Gothic"/>
                <a:cs typeface="Century Gothic"/>
                <a:sym typeface="Century Gothic"/>
              </a:defRPr>
            </a:lvl4pPr>
            <a:lvl5pPr marL="0" marR="0" lvl="4" indent="0" algn="r" rtl="0">
              <a:spcBef>
                <a:spcPts val="0"/>
              </a:spcBef>
              <a:buNone/>
              <a:defRPr sz="1800" b="0" i="0" u="none" strike="noStrike" cap="none">
                <a:solidFill>
                  <a:schemeClr val="dk1"/>
                </a:solidFill>
                <a:latin typeface="Century Gothic"/>
                <a:ea typeface="Century Gothic"/>
                <a:cs typeface="Century Gothic"/>
                <a:sym typeface="Century Gothic"/>
              </a:defRPr>
            </a:lvl5pPr>
            <a:lvl6pPr marL="0" marR="0" lvl="5" indent="0" algn="r" rtl="0">
              <a:spcBef>
                <a:spcPts val="0"/>
              </a:spcBef>
              <a:buNone/>
              <a:defRPr sz="1800" b="0" i="0" u="none" strike="noStrike" cap="none">
                <a:solidFill>
                  <a:schemeClr val="dk1"/>
                </a:solidFill>
                <a:latin typeface="Century Gothic"/>
                <a:ea typeface="Century Gothic"/>
                <a:cs typeface="Century Gothic"/>
                <a:sym typeface="Century Gothic"/>
              </a:defRPr>
            </a:lvl6pPr>
            <a:lvl7pPr marL="0" marR="0" lvl="6" indent="0" algn="r" rtl="0">
              <a:spcBef>
                <a:spcPts val="0"/>
              </a:spcBef>
              <a:buNone/>
              <a:defRPr sz="1800" b="0" i="0" u="none" strike="noStrike" cap="none">
                <a:solidFill>
                  <a:schemeClr val="dk1"/>
                </a:solidFill>
                <a:latin typeface="Century Gothic"/>
                <a:ea typeface="Century Gothic"/>
                <a:cs typeface="Century Gothic"/>
                <a:sym typeface="Century Gothic"/>
              </a:defRPr>
            </a:lvl7pPr>
            <a:lvl8pPr marL="0" marR="0" lvl="7" indent="0" algn="r" rtl="0">
              <a:spcBef>
                <a:spcPts val="0"/>
              </a:spcBef>
              <a:buNone/>
              <a:defRPr sz="1800" b="0" i="0" u="none" strike="noStrike" cap="none">
                <a:solidFill>
                  <a:schemeClr val="dk1"/>
                </a:solidFill>
                <a:latin typeface="Century Gothic"/>
                <a:ea typeface="Century Gothic"/>
                <a:cs typeface="Century Gothic"/>
                <a:sym typeface="Century Gothic"/>
              </a:defRPr>
            </a:lvl8pPr>
            <a:lvl9pPr marL="0" marR="0" lvl="8" indent="0" algn="r" rtl="0">
              <a:spcBef>
                <a:spcPts val="0"/>
              </a:spcBef>
              <a:buNone/>
              <a:defRPr sz="18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68" r:id="rId1"/>
  </p:sldLayoutIdLst>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C35EA4"/>
          </p15:clr>
        </p15:guide>
        <p15:guide id="2" pos="264">
          <p15:clr>
            <a:srgbClr val="C35EA4"/>
          </p15:clr>
        </p15:guide>
        <p15:guide id="3" pos="7416">
          <p15:clr>
            <a:srgbClr val="C35EA4"/>
          </p15:clr>
        </p15:guide>
        <p15:guide id="4" orient="horz" pos="984">
          <p15:clr>
            <a:srgbClr val="C35EA4"/>
          </p15:clr>
        </p15:guide>
        <p15:guide id="5" orient="horz" pos="3888">
          <p15:clr>
            <a:srgbClr val="C35EA4"/>
          </p15:clr>
        </p15:guide>
        <p15:guide id="6" orient="horz" pos="216">
          <p15:clr>
            <a:srgbClr val="C35EA4"/>
          </p15:clr>
        </p15:guide>
        <p15:guide id="7" orient="horz" pos="648">
          <p15:clr>
            <a:srgbClr val="C35EA4"/>
          </p15:clr>
        </p15:guide>
        <p15:guide id="8" orient="horz" pos="432">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9.jpg"/></Relationships>
</file>

<file path=ppt/slides/_rels/slide2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1.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ctrTitle"/>
          </p:nvPr>
        </p:nvSpPr>
        <p:spPr>
          <a:xfrm>
            <a:off x="419100" y="3108960"/>
            <a:ext cx="9182100" cy="13716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3600"/>
              <a:buFont typeface="Century Gothic"/>
              <a:buNone/>
            </a:pPr>
            <a:r>
              <a:rPr lang="en-IE"/>
              <a:t>QAD Supplier Portal: Advance Shipment Notices (ASNs)</a:t>
            </a: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4"/>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10</a:t>
            </a:fld>
            <a:endParaRPr/>
          </a:p>
        </p:txBody>
      </p:sp>
      <p:sp>
        <p:nvSpPr>
          <p:cNvPr id="253" name="Google Shape;253;p34"/>
          <p:cNvSpPr txBox="1">
            <a:spLocks noGrp="1"/>
          </p:cNvSpPr>
          <p:nvPr>
            <p:ph type="body" idx="1"/>
          </p:nvPr>
        </p:nvSpPr>
        <p:spPr>
          <a:xfrm>
            <a:off x="419100" y="1562100"/>
            <a:ext cx="11353800" cy="4779532"/>
          </a:xfrm>
          <a:prstGeom prst="rect">
            <a:avLst/>
          </a:prstGeom>
          <a:noFill/>
          <a:ln>
            <a:noFill/>
          </a:ln>
        </p:spPr>
        <p:txBody>
          <a:bodyPr spcFirstLastPara="1" wrap="square" lIns="0" tIns="0" rIns="0" bIns="0" anchor="t" anchorCtr="0">
            <a:noAutofit/>
          </a:bodyPr>
          <a:lstStyle/>
          <a:p>
            <a:pPr marL="342900" lvl="0" indent="-342900" algn="l" rtl="0">
              <a:lnSpc>
                <a:spcPct val="95000"/>
              </a:lnSpc>
              <a:spcBef>
                <a:spcPts val="0"/>
              </a:spcBef>
              <a:spcAft>
                <a:spcPts val="0"/>
              </a:spcAft>
              <a:buSzPts val="2800"/>
              <a:buChar char="•"/>
            </a:pPr>
            <a:r>
              <a:rPr lang="en-IE"/>
              <a:t>Columns required depend on your business processes</a:t>
            </a:r>
            <a:endParaRPr/>
          </a:p>
          <a:p>
            <a:pPr marL="342900" lvl="0" indent="-342900" algn="l" rtl="0">
              <a:lnSpc>
                <a:spcPct val="95000"/>
              </a:lnSpc>
              <a:spcBef>
                <a:spcPts val="560"/>
              </a:spcBef>
              <a:spcAft>
                <a:spcPts val="0"/>
              </a:spcAft>
              <a:buSzPts val="2800"/>
              <a:buChar char="•"/>
            </a:pPr>
            <a:r>
              <a:rPr lang="en-IE"/>
              <a:t>Often, customers recommend how they want suppliers to configure views</a:t>
            </a:r>
            <a:endParaRPr/>
          </a:p>
          <a:p>
            <a:pPr marL="342900" lvl="0" indent="-342900" algn="l" rtl="0">
              <a:lnSpc>
                <a:spcPct val="95000"/>
              </a:lnSpc>
              <a:spcBef>
                <a:spcPts val="560"/>
              </a:spcBef>
              <a:spcAft>
                <a:spcPts val="0"/>
              </a:spcAft>
              <a:buSzPts val="2800"/>
              <a:buChar char="•"/>
            </a:pPr>
            <a:r>
              <a:rPr lang="en-IE"/>
              <a:t>The most important columns are:</a:t>
            </a:r>
            <a:endParaRPr/>
          </a:p>
          <a:p>
            <a:pPr marL="287338" lvl="0" indent="-109538" algn="l" rtl="0">
              <a:lnSpc>
                <a:spcPct val="95000"/>
              </a:lnSpc>
              <a:spcBef>
                <a:spcPts val="0"/>
              </a:spcBef>
              <a:spcAft>
                <a:spcPts val="0"/>
              </a:spcAft>
              <a:buSzPts val="2800"/>
              <a:buNone/>
            </a:pPr>
            <a:endParaRPr/>
          </a:p>
        </p:txBody>
      </p:sp>
      <p:sp>
        <p:nvSpPr>
          <p:cNvPr id="254" name="Google Shape;254;p34"/>
          <p:cNvSpPr txBox="1">
            <a:spLocks noGrp="1"/>
          </p:cNvSpPr>
          <p:nvPr>
            <p:ph type="body" idx="2"/>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ASNs</a:t>
            </a:r>
            <a:endParaRPr/>
          </a:p>
        </p:txBody>
      </p:sp>
      <p:sp>
        <p:nvSpPr>
          <p:cNvPr id="255" name="Google Shape;255;p34"/>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Configuring the ASN View</a:t>
            </a:r>
            <a:endParaRPr/>
          </a:p>
        </p:txBody>
      </p:sp>
      <p:graphicFrame>
        <p:nvGraphicFramePr>
          <p:cNvPr id="256" name="Google Shape;256;p34"/>
          <p:cNvGraphicFramePr/>
          <p:nvPr/>
        </p:nvGraphicFramePr>
        <p:xfrm>
          <a:off x="866877" y="3846324"/>
          <a:ext cx="9321850" cy="1926245"/>
        </p:xfrm>
        <a:graphic>
          <a:graphicData uri="http://schemas.openxmlformats.org/drawingml/2006/table">
            <a:tbl>
              <a:tblPr>
                <a:noFill/>
                <a:tableStyleId>{1572D2C3-F1C6-4B63-93D7-4DF2103128EA}</a:tableStyleId>
              </a:tblPr>
              <a:tblGrid>
                <a:gridCol w="3174175">
                  <a:extLst>
                    <a:ext uri="{9D8B030D-6E8A-4147-A177-3AD203B41FA5}">
                      <a16:colId xmlns:a16="http://schemas.microsoft.com/office/drawing/2014/main" val="20000"/>
                    </a:ext>
                  </a:extLst>
                </a:gridCol>
                <a:gridCol w="6147675">
                  <a:extLst>
                    <a:ext uri="{9D8B030D-6E8A-4147-A177-3AD203B41FA5}">
                      <a16:colId xmlns:a16="http://schemas.microsoft.com/office/drawing/2014/main" val="20001"/>
                    </a:ext>
                  </a:extLst>
                </a:gridCol>
              </a:tblGrid>
              <a:tr h="371725">
                <a:tc>
                  <a:txBody>
                    <a:bodyPr/>
                    <a:lstStyle/>
                    <a:p>
                      <a:pPr marL="0" marR="0" lvl="0" indent="0" algn="l" rtl="0">
                        <a:spcBef>
                          <a:spcPts val="0"/>
                        </a:spcBef>
                        <a:spcAft>
                          <a:spcPts val="0"/>
                        </a:spcAft>
                        <a:buClr>
                          <a:schemeClr val="dk1"/>
                        </a:buClr>
                        <a:buSzPts val="1800"/>
                        <a:buFont typeface="Century Gothic"/>
                        <a:buNone/>
                      </a:pPr>
                      <a:r>
                        <a:rPr lang="en-IE" sz="1800" b="0" u="none" strike="noStrike" cap="none">
                          <a:solidFill>
                            <a:schemeClr val="dk1"/>
                          </a:solidFill>
                        </a:rPr>
                        <a:t>ASN Number/Ship ID</a:t>
                      </a:r>
                      <a:endParaRPr sz="1800" b="0" u="none" strike="noStrike" cap="none">
                        <a:solidFill>
                          <a:schemeClr val="dk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800"/>
                        <a:buFont typeface="Century Gothic"/>
                        <a:buNone/>
                      </a:pPr>
                      <a:r>
                        <a:rPr lang="en-IE" sz="1800" b="0" u="none" strike="noStrike" cap="none">
                          <a:solidFill>
                            <a:schemeClr val="dk1"/>
                          </a:solidFill>
                        </a:rPr>
                        <a:t>Order</a:t>
                      </a:r>
                      <a:endParaRPr sz="1800" b="0" u="none" strike="noStrike" cap="none">
                        <a:solidFill>
                          <a:schemeClr val="dk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14150">
                <a:tc>
                  <a:txBody>
                    <a:bodyPr/>
                    <a:lstStyle/>
                    <a:p>
                      <a:pPr marL="0" marR="0" lvl="0" indent="0" algn="l" rtl="0">
                        <a:spcBef>
                          <a:spcPts val="0"/>
                        </a:spcBef>
                        <a:spcAft>
                          <a:spcPts val="0"/>
                        </a:spcAft>
                        <a:buClr>
                          <a:schemeClr val="dk1"/>
                        </a:buClr>
                        <a:buSzPts val="1800"/>
                        <a:buFont typeface="Century Gothic"/>
                        <a:buNone/>
                      </a:pPr>
                      <a:r>
                        <a:rPr lang="en-IE" sz="1800" u="none" strike="noStrike" cap="none">
                          <a:solidFill>
                            <a:schemeClr val="dk1"/>
                          </a:solidFill>
                        </a:rPr>
                        <a:t>Ship Date</a:t>
                      </a:r>
                      <a:endParaRPr sz="1800" u="none" strike="noStrike" cap="none">
                        <a:solidFill>
                          <a:schemeClr val="dk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800"/>
                        <a:buFont typeface="Century Gothic"/>
                        <a:buNone/>
                      </a:pPr>
                      <a:r>
                        <a:rPr lang="en-IE" sz="1800" u="none" strike="noStrike" cap="none" dirty="0">
                          <a:solidFill>
                            <a:schemeClr val="dk1"/>
                          </a:solidFill>
                        </a:rPr>
                        <a:t>Item</a:t>
                      </a:r>
                      <a:endParaRPr sz="1800" u="none" strike="noStrike" cap="none" dirty="0">
                        <a:solidFill>
                          <a:schemeClr val="dk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14150">
                <a:tc>
                  <a:txBody>
                    <a:bodyPr/>
                    <a:lstStyle/>
                    <a:p>
                      <a:pPr marL="0" marR="0" lvl="0" indent="0" algn="l" rtl="0">
                        <a:spcBef>
                          <a:spcPts val="0"/>
                        </a:spcBef>
                        <a:spcAft>
                          <a:spcPts val="0"/>
                        </a:spcAft>
                        <a:buClr>
                          <a:schemeClr val="dk1"/>
                        </a:buClr>
                        <a:buSzPts val="1800"/>
                        <a:buFont typeface="Century Gothic"/>
                        <a:buNone/>
                      </a:pPr>
                      <a:r>
                        <a:rPr lang="en-IE" sz="1800" u="none" strike="noStrike" cap="none">
                          <a:solidFill>
                            <a:schemeClr val="dk1"/>
                          </a:solidFill>
                        </a:rPr>
                        <a:t>Ship Qty</a:t>
                      </a:r>
                      <a:endParaRPr sz="1800" u="none" strike="noStrike" cap="none">
                        <a:solidFill>
                          <a:schemeClr val="dk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800"/>
                        <a:buFont typeface="Century Gothic"/>
                        <a:buNone/>
                      </a:pPr>
                      <a:r>
                        <a:rPr lang="en-IE" sz="1800" u="none" strike="noStrike" cap="none">
                          <a:solidFill>
                            <a:schemeClr val="dk1"/>
                          </a:solidFill>
                        </a:rPr>
                        <a:t>Status</a:t>
                      </a:r>
                      <a:endParaRPr sz="1800" u="none" strike="noStrike" cap="none">
                        <a:solidFill>
                          <a:schemeClr val="dk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14150">
                <a:tc>
                  <a:txBody>
                    <a:bodyPr/>
                    <a:lstStyle/>
                    <a:p>
                      <a:pPr marL="0" marR="0" lvl="0" indent="0" algn="l" rtl="0">
                        <a:spcBef>
                          <a:spcPts val="0"/>
                        </a:spcBef>
                        <a:spcAft>
                          <a:spcPts val="0"/>
                        </a:spcAft>
                        <a:buClr>
                          <a:schemeClr val="dk1"/>
                        </a:buClr>
                        <a:buSzPts val="2400"/>
                        <a:buFont typeface="Century Gothic"/>
                        <a:buNone/>
                      </a:pPr>
                      <a:endParaRPr sz="2400" u="none" strike="noStrike" cap="none"/>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2400"/>
                        <a:buFont typeface="Century Gothic"/>
                        <a:buNone/>
                      </a:pPr>
                      <a:endParaRPr sz="2400" u="none" strike="noStrike" cap="none"/>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54800">
                <a:tc>
                  <a:txBody>
                    <a:bodyPr/>
                    <a:lstStyle/>
                    <a:p>
                      <a:pPr marL="0" marR="0" lvl="0" indent="0" algn="l" rtl="0">
                        <a:spcBef>
                          <a:spcPts val="0"/>
                        </a:spcBef>
                        <a:spcAft>
                          <a:spcPts val="0"/>
                        </a:spcAft>
                        <a:buClr>
                          <a:schemeClr val="dk1"/>
                        </a:buClr>
                        <a:buSzPts val="1800"/>
                        <a:buFont typeface="Century Gothic"/>
                        <a:buNone/>
                      </a:pPr>
                      <a:endParaRPr sz="1800" u="none" strike="noStrike" cap="none"/>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800"/>
                        <a:buFont typeface="Century Gothic"/>
                        <a:buNone/>
                      </a:pPr>
                      <a:endParaRPr sz="1800" u="none" strike="noStrike" cap="none" dirty="0"/>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ACD194DB-1EDF-4994-8397-774C624E23F8}"/>
              </a:ext>
            </a:extLst>
          </p:cNvPr>
          <p:cNvSpPr txBox="1"/>
          <p:nvPr/>
        </p:nvSpPr>
        <p:spPr>
          <a:xfrm>
            <a:off x="2153478" y="5387009"/>
            <a:ext cx="7765222" cy="707886"/>
          </a:xfrm>
          <a:prstGeom prst="rect">
            <a:avLst/>
          </a:prstGeom>
          <a:noFill/>
        </p:spPr>
        <p:txBody>
          <a:bodyPr wrap="square" rtlCol="0">
            <a:spAutoFit/>
          </a:bodyPr>
          <a:lstStyle/>
          <a:p>
            <a:r>
              <a:rPr lang="en-US" sz="2000" dirty="0">
                <a:highlight>
                  <a:srgbClr val="FFFF00"/>
                </a:highlight>
              </a:rPr>
              <a:t>No changes to GHSP ASN requirements.  Please see GHSP Supplier Standards Manual for additional details.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5"/>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Century Gothic"/>
              <a:buNone/>
            </a:pPr>
            <a:r>
              <a:rPr lang="en-IE"/>
              <a:t>ASN Line Details View</a:t>
            </a:r>
            <a:endParaRPr/>
          </a:p>
        </p:txBody>
      </p:sp>
      <p:sp>
        <p:nvSpPr>
          <p:cNvPr id="263" name="Google Shape;263;p35"/>
          <p:cNvSpPr txBox="1">
            <a:spLocks noGrp="1"/>
          </p:cNvSpPr>
          <p:nvPr>
            <p:ph type="body" idx="1"/>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ASNs</a:t>
            </a:r>
            <a:endParaRPr/>
          </a:p>
        </p:txBody>
      </p:sp>
      <p:sp>
        <p:nvSpPr>
          <p:cNvPr id="264" name="Google Shape;264;p35"/>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11</a:t>
            </a:fld>
            <a:endParaRPr/>
          </a:p>
        </p:txBody>
      </p:sp>
      <p:pic>
        <p:nvPicPr>
          <p:cNvPr id="265" name="Google Shape;265;p35" descr="ASN_Line_Details.jpg"/>
          <p:cNvPicPr preferRelativeResize="0"/>
          <p:nvPr/>
        </p:nvPicPr>
        <p:blipFill rotWithShape="1">
          <a:blip r:embed="rId3">
            <a:alphaModFix/>
          </a:blip>
          <a:srcRect/>
          <a:stretch/>
        </p:blipFill>
        <p:spPr>
          <a:xfrm>
            <a:off x="417709" y="1597912"/>
            <a:ext cx="8803934" cy="41326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6"/>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Century Gothic"/>
              <a:buNone/>
            </a:pPr>
            <a:r>
              <a:rPr lang="en-IE"/>
              <a:t>Interactively Creating ASNs</a:t>
            </a:r>
            <a:endParaRPr/>
          </a:p>
        </p:txBody>
      </p:sp>
      <p:sp>
        <p:nvSpPr>
          <p:cNvPr id="272" name="Google Shape;272;p36"/>
          <p:cNvSpPr txBox="1">
            <a:spLocks noGrp="1"/>
          </p:cNvSpPr>
          <p:nvPr>
            <p:ph type="body" idx="1"/>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ASNs</a:t>
            </a:r>
            <a:endParaRPr/>
          </a:p>
        </p:txBody>
      </p:sp>
      <p:sp>
        <p:nvSpPr>
          <p:cNvPr id="273" name="Google Shape;273;p36"/>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12</a:t>
            </a:fld>
            <a:endParaRPr/>
          </a:p>
        </p:txBody>
      </p:sp>
      <p:pic>
        <p:nvPicPr>
          <p:cNvPr id="274" name="Google Shape;274;p36" descr="Orders_ASN.jpg"/>
          <p:cNvPicPr preferRelativeResize="0"/>
          <p:nvPr/>
        </p:nvPicPr>
        <p:blipFill rotWithShape="1">
          <a:blip r:embed="rId3">
            <a:alphaModFix/>
          </a:blip>
          <a:srcRect/>
          <a:stretch/>
        </p:blipFill>
        <p:spPr>
          <a:xfrm>
            <a:off x="475011" y="1397032"/>
            <a:ext cx="5600700" cy="3638550"/>
          </a:xfrm>
          <a:prstGeom prst="rect">
            <a:avLst/>
          </a:prstGeom>
          <a:noFill/>
          <a:ln>
            <a:noFill/>
          </a:ln>
        </p:spPr>
      </p:pic>
      <p:sp>
        <p:nvSpPr>
          <p:cNvPr id="275" name="Google Shape;275;p36"/>
          <p:cNvSpPr/>
          <p:nvPr/>
        </p:nvSpPr>
        <p:spPr>
          <a:xfrm>
            <a:off x="3819467" y="2417152"/>
            <a:ext cx="1292251" cy="385408"/>
          </a:xfrm>
          <a:prstGeom prst="ellipse">
            <a:avLst/>
          </a:prstGeom>
          <a:noFill/>
          <a:ln w="3492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pic>
        <p:nvPicPr>
          <p:cNvPr id="276" name="Google Shape;276;p36" descr="Schedules_ASN.jpg"/>
          <p:cNvPicPr preferRelativeResize="0"/>
          <p:nvPr/>
        </p:nvPicPr>
        <p:blipFill rotWithShape="1">
          <a:blip r:embed="rId4">
            <a:alphaModFix/>
          </a:blip>
          <a:srcRect/>
          <a:stretch/>
        </p:blipFill>
        <p:spPr>
          <a:xfrm>
            <a:off x="2986856" y="3251219"/>
            <a:ext cx="6334125" cy="3209925"/>
          </a:xfrm>
          <a:prstGeom prst="rect">
            <a:avLst/>
          </a:prstGeom>
          <a:noFill/>
          <a:ln>
            <a:noFill/>
          </a:ln>
        </p:spPr>
      </p:pic>
      <p:sp>
        <p:nvSpPr>
          <p:cNvPr id="277" name="Google Shape;277;p36"/>
          <p:cNvSpPr/>
          <p:nvPr/>
        </p:nvSpPr>
        <p:spPr>
          <a:xfrm>
            <a:off x="6662168" y="4262326"/>
            <a:ext cx="1292251" cy="385408"/>
          </a:xfrm>
          <a:prstGeom prst="ellipse">
            <a:avLst/>
          </a:prstGeom>
          <a:noFill/>
          <a:ln w="3492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7"/>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Century Gothic"/>
              <a:buNone/>
            </a:pPr>
            <a:r>
              <a:rPr lang="en-IE"/>
              <a:t>ASN Maintenance, New ASN</a:t>
            </a:r>
            <a:endParaRPr/>
          </a:p>
        </p:txBody>
      </p:sp>
      <p:sp>
        <p:nvSpPr>
          <p:cNvPr id="284" name="Google Shape;284;p37"/>
          <p:cNvSpPr txBox="1">
            <a:spLocks noGrp="1"/>
          </p:cNvSpPr>
          <p:nvPr>
            <p:ph type="body" idx="1"/>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ASNs</a:t>
            </a:r>
            <a:endParaRPr/>
          </a:p>
        </p:txBody>
      </p:sp>
      <p:sp>
        <p:nvSpPr>
          <p:cNvPr id="285" name="Google Shape;285;p37"/>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13</a:t>
            </a:fld>
            <a:endParaRPr/>
          </a:p>
        </p:txBody>
      </p:sp>
      <p:pic>
        <p:nvPicPr>
          <p:cNvPr id="286" name="Google Shape;286;p37"/>
          <p:cNvPicPr preferRelativeResize="0"/>
          <p:nvPr/>
        </p:nvPicPr>
        <p:blipFill rotWithShape="1">
          <a:blip r:embed="rId3">
            <a:alphaModFix/>
          </a:blip>
          <a:srcRect/>
          <a:stretch/>
        </p:blipFill>
        <p:spPr>
          <a:xfrm>
            <a:off x="631075" y="1482725"/>
            <a:ext cx="8016950" cy="4785888"/>
          </a:xfrm>
          <a:prstGeom prst="rect">
            <a:avLst/>
          </a:prstGeom>
          <a:noFill/>
          <a:ln>
            <a:noFill/>
          </a:ln>
        </p:spPr>
      </p:pic>
      <p:sp>
        <p:nvSpPr>
          <p:cNvPr id="287" name="Google Shape;287;p37"/>
          <p:cNvSpPr/>
          <p:nvPr/>
        </p:nvSpPr>
        <p:spPr>
          <a:xfrm>
            <a:off x="6771102" y="3318799"/>
            <a:ext cx="1336200" cy="220500"/>
          </a:xfrm>
          <a:prstGeom prst="ellipse">
            <a:avLst/>
          </a:prstGeom>
          <a:noFill/>
          <a:ln w="254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288" name="Google Shape;288;p37"/>
          <p:cNvSpPr txBox="1"/>
          <p:nvPr/>
        </p:nvSpPr>
        <p:spPr>
          <a:xfrm>
            <a:off x="7169097" y="1934606"/>
            <a:ext cx="1876662" cy="954107"/>
          </a:xfrm>
          <a:prstGeom prst="rect">
            <a:avLst/>
          </a:prstGeom>
          <a:solidFill>
            <a:srgbClr val="EFF9FF"/>
          </a:solidFill>
          <a:ln w="28575" cap="flat" cmpd="sng">
            <a:solidFill>
              <a:schemeClr val="folHlink"/>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entury Gothic"/>
              <a:buNone/>
            </a:pPr>
            <a:r>
              <a:rPr lang="en-IE" sz="1400" b="0" i="0" u="none" strike="noStrike" cap="none">
                <a:solidFill>
                  <a:schemeClr val="dk1"/>
                </a:solidFill>
                <a:latin typeface="Century Gothic"/>
                <a:ea typeface="Century Gothic"/>
                <a:cs typeface="Century Gothic"/>
                <a:sym typeface="Century Gothic"/>
              </a:rPr>
              <a:t>Leave the </a:t>
            </a:r>
            <a:r>
              <a:rPr lang="en-IE" sz="1400" b="1" i="0" u="none" strike="noStrike" cap="none">
                <a:solidFill>
                  <a:schemeClr val="dk1"/>
                </a:solidFill>
                <a:latin typeface="Century Gothic"/>
                <a:ea typeface="Century Gothic"/>
                <a:cs typeface="Century Gothic"/>
                <a:sym typeface="Century Gothic"/>
              </a:rPr>
              <a:t>Status </a:t>
            </a:r>
            <a:r>
              <a:rPr lang="en-IE" sz="1400" b="0" i="0" u="none" strike="noStrike" cap="none">
                <a:solidFill>
                  <a:schemeClr val="dk1"/>
                </a:solidFill>
                <a:latin typeface="Century Gothic"/>
                <a:ea typeface="Century Gothic"/>
                <a:cs typeface="Century Gothic"/>
                <a:sym typeface="Century Gothic"/>
              </a:rPr>
              <a:t>field as </a:t>
            </a:r>
            <a:r>
              <a:rPr lang="en-IE" sz="1400" b="1" i="0" u="none" strike="noStrike" cap="none">
                <a:solidFill>
                  <a:schemeClr val="dk1"/>
                </a:solidFill>
                <a:latin typeface="Century Gothic"/>
                <a:ea typeface="Century Gothic"/>
                <a:cs typeface="Century Gothic"/>
                <a:sym typeface="Century Gothic"/>
              </a:rPr>
              <a:t>Incomplete </a:t>
            </a:r>
            <a:r>
              <a:rPr lang="en-IE" sz="1400" b="0" i="0" u="none" strike="noStrike" cap="none">
                <a:solidFill>
                  <a:schemeClr val="dk1"/>
                </a:solidFill>
                <a:latin typeface="Century Gothic"/>
                <a:ea typeface="Century Gothic"/>
                <a:cs typeface="Century Gothic"/>
                <a:sym typeface="Century Gothic"/>
              </a:rPr>
              <a:t>until you’re ready to ship</a:t>
            </a:r>
            <a:endParaRPr sz="1400" b="0" i="0" u="none" strike="noStrike" cap="none">
              <a:solidFill>
                <a:schemeClr val="dk1"/>
              </a:solidFill>
              <a:latin typeface="Century Gothic"/>
              <a:ea typeface="Century Gothic"/>
              <a:cs typeface="Century Gothic"/>
              <a:sym typeface="Century Gothic"/>
            </a:endParaRPr>
          </a:p>
        </p:txBody>
      </p:sp>
      <p:cxnSp>
        <p:nvCxnSpPr>
          <p:cNvPr id="289" name="Google Shape;289;p37"/>
          <p:cNvCxnSpPr>
            <a:stCxn id="288" idx="2"/>
          </p:cNvCxnSpPr>
          <p:nvPr/>
        </p:nvCxnSpPr>
        <p:spPr>
          <a:xfrm flipH="1">
            <a:off x="7747728" y="2888713"/>
            <a:ext cx="359700" cy="347100"/>
          </a:xfrm>
          <a:prstGeom prst="straightConnector1">
            <a:avLst/>
          </a:prstGeom>
          <a:noFill/>
          <a:ln w="28575" cap="flat" cmpd="sng">
            <a:solidFill>
              <a:srgbClr val="366092"/>
            </a:solidFill>
            <a:prstDash val="solid"/>
            <a:round/>
            <a:headEnd type="none" w="sm" len="sm"/>
            <a:tailEnd type="stealth" w="med" len="med"/>
          </a:ln>
        </p:spPr>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8"/>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14</a:t>
            </a:fld>
            <a:endParaRPr/>
          </a:p>
        </p:txBody>
      </p:sp>
      <p:sp>
        <p:nvSpPr>
          <p:cNvPr id="296" name="Google Shape;296;p38"/>
          <p:cNvSpPr txBox="1">
            <a:spLocks noGrp="1"/>
          </p:cNvSpPr>
          <p:nvPr>
            <p:ph type="body" idx="1"/>
          </p:nvPr>
        </p:nvSpPr>
        <p:spPr>
          <a:xfrm>
            <a:off x="419100" y="1562100"/>
            <a:ext cx="11353800" cy="4779532"/>
          </a:xfrm>
          <a:prstGeom prst="rect">
            <a:avLst/>
          </a:prstGeom>
          <a:noFill/>
          <a:ln>
            <a:noFill/>
          </a:ln>
        </p:spPr>
        <p:txBody>
          <a:bodyPr spcFirstLastPara="1" wrap="square" lIns="0" tIns="0" rIns="0" bIns="0" anchor="t" anchorCtr="0">
            <a:noAutofit/>
          </a:bodyPr>
          <a:lstStyle/>
          <a:p>
            <a:pPr marL="457200" lvl="0" indent="-406400" algn="l" rtl="0">
              <a:lnSpc>
                <a:spcPct val="95000"/>
              </a:lnSpc>
              <a:spcBef>
                <a:spcPts val="0"/>
              </a:spcBef>
              <a:spcAft>
                <a:spcPts val="0"/>
              </a:spcAft>
              <a:buClr>
                <a:srgbClr val="434343"/>
              </a:buClr>
              <a:buSzPts val="2800"/>
              <a:buChar char="•"/>
            </a:pPr>
            <a:r>
              <a:rPr lang="en-IE">
                <a:solidFill>
                  <a:srgbClr val="434343"/>
                </a:solidFill>
              </a:rPr>
              <a:t>Two methods:</a:t>
            </a:r>
            <a:endParaRPr/>
          </a:p>
          <a:p>
            <a:pPr marL="914400" lvl="1" indent="-381000" algn="l" rtl="0">
              <a:lnSpc>
                <a:spcPct val="95000"/>
              </a:lnSpc>
              <a:spcBef>
                <a:spcPts val="0"/>
              </a:spcBef>
              <a:spcAft>
                <a:spcPts val="0"/>
              </a:spcAft>
              <a:buClr>
                <a:srgbClr val="434343"/>
              </a:buClr>
              <a:buSzPts val="2400"/>
              <a:buChar char="-"/>
            </a:pPr>
            <a:r>
              <a:rPr lang="en-IE">
                <a:solidFill>
                  <a:srgbClr val="434343"/>
                </a:solidFill>
              </a:rPr>
              <a:t>Use </a:t>
            </a:r>
            <a:r>
              <a:rPr lang="en-IE" b="1">
                <a:solidFill>
                  <a:srgbClr val="434343"/>
                </a:solidFill>
              </a:rPr>
              <a:t>New </a:t>
            </a:r>
            <a:r>
              <a:rPr lang="en-IE">
                <a:solidFill>
                  <a:srgbClr val="434343"/>
                </a:solidFill>
              </a:rPr>
              <a:t>button to add ASN lines one by one</a:t>
            </a:r>
            <a:endParaRPr/>
          </a:p>
          <a:p>
            <a:pPr marL="914400" lvl="1" indent="-381000" algn="l" rtl="0">
              <a:lnSpc>
                <a:spcPct val="95000"/>
              </a:lnSpc>
              <a:spcBef>
                <a:spcPts val="0"/>
              </a:spcBef>
              <a:spcAft>
                <a:spcPts val="0"/>
              </a:spcAft>
              <a:buClr>
                <a:srgbClr val="434343"/>
              </a:buClr>
              <a:buSzPts val="2400"/>
              <a:buChar char="-"/>
            </a:pPr>
            <a:r>
              <a:rPr lang="en-IE">
                <a:solidFill>
                  <a:srgbClr val="434343"/>
                </a:solidFill>
              </a:rPr>
              <a:t>Use </a:t>
            </a:r>
            <a:r>
              <a:rPr lang="en-IE" b="1">
                <a:solidFill>
                  <a:srgbClr val="434343"/>
                </a:solidFill>
              </a:rPr>
              <a:t>Add lines</a:t>
            </a:r>
            <a:r>
              <a:rPr lang="en-IE">
                <a:solidFill>
                  <a:srgbClr val="434343"/>
                </a:solidFill>
              </a:rPr>
              <a:t> button to add multiple ASN lines at once </a:t>
            </a:r>
            <a:endParaRPr/>
          </a:p>
          <a:p>
            <a:pPr marL="287338" lvl="0" indent="-109538" algn="l" rtl="0">
              <a:lnSpc>
                <a:spcPct val="95000"/>
              </a:lnSpc>
              <a:spcBef>
                <a:spcPts val="0"/>
              </a:spcBef>
              <a:spcAft>
                <a:spcPts val="0"/>
              </a:spcAft>
              <a:buSzPts val="2800"/>
              <a:buNone/>
            </a:pPr>
            <a:endParaRPr/>
          </a:p>
        </p:txBody>
      </p:sp>
      <p:sp>
        <p:nvSpPr>
          <p:cNvPr id="297" name="Google Shape;297;p38"/>
          <p:cNvSpPr txBox="1">
            <a:spLocks noGrp="1"/>
          </p:cNvSpPr>
          <p:nvPr>
            <p:ph type="body" idx="2"/>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ASNs</a:t>
            </a:r>
            <a:endParaRPr/>
          </a:p>
        </p:txBody>
      </p:sp>
      <p:sp>
        <p:nvSpPr>
          <p:cNvPr id="298" name="Google Shape;298;p38"/>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Adding ASN Lines </a:t>
            </a:r>
            <a:endParaRPr/>
          </a:p>
        </p:txBody>
      </p:sp>
      <p:pic>
        <p:nvPicPr>
          <p:cNvPr id="299" name="Google Shape;299;p38"/>
          <p:cNvPicPr preferRelativeResize="0"/>
          <p:nvPr/>
        </p:nvPicPr>
        <p:blipFill rotWithShape="1">
          <a:blip r:embed="rId3">
            <a:alphaModFix/>
          </a:blip>
          <a:srcRect/>
          <a:stretch/>
        </p:blipFill>
        <p:spPr>
          <a:xfrm>
            <a:off x="1324960" y="3742888"/>
            <a:ext cx="7521025" cy="1933494"/>
          </a:xfrm>
          <a:prstGeom prst="rect">
            <a:avLst/>
          </a:prstGeom>
          <a:noFill/>
          <a:ln>
            <a:noFill/>
          </a:ln>
        </p:spPr>
      </p:pic>
      <p:sp>
        <p:nvSpPr>
          <p:cNvPr id="300" name="Google Shape;300;p38"/>
          <p:cNvSpPr txBox="1"/>
          <p:nvPr/>
        </p:nvSpPr>
        <p:spPr>
          <a:xfrm>
            <a:off x="6601334" y="3319825"/>
            <a:ext cx="2026471" cy="428700"/>
          </a:xfrm>
          <a:prstGeom prst="rect">
            <a:avLst/>
          </a:prstGeom>
          <a:solidFill>
            <a:srgbClr val="CFD7E7"/>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entury Gothic"/>
              <a:buNone/>
            </a:pPr>
            <a:r>
              <a:rPr lang="en-IE" sz="1800" b="1" i="0" u="none" strike="noStrike" cap="none">
                <a:solidFill>
                  <a:schemeClr val="dk1"/>
                </a:solidFill>
                <a:latin typeface="Century Gothic"/>
                <a:ea typeface="Century Gothic"/>
                <a:cs typeface="Century Gothic"/>
                <a:sym typeface="Century Gothic"/>
              </a:rPr>
              <a:t>Add Lines Button</a:t>
            </a:r>
            <a:endParaRPr sz="1800" b="1" i="0" u="none" strike="noStrike" cap="none">
              <a:solidFill>
                <a:schemeClr val="dk1"/>
              </a:solidFill>
              <a:latin typeface="Century Gothic"/>
              <a:ea typeface="Century Gothic"/>
              <a:cs typeface="Century Gothic"/>
              <a:sym typeface="Century Gothic"/>
            </a:endParaRPr>
          </a:p>
        </p:txBody>
      </p:sp>
      <p:sp>
        <p:nvSpPr>
          <p:cNvPr id="301" name="Google Shape;301;p38"/>
          <p:cNvSpPr/>
          <p:nvPr/>
        </p:nvSpPr>
        <p:spPr>
          <a:xfrm>
            <a:off x="5421735" y="4154550"/>
            <a:ext cx="671400" cy="2886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entury Gothic"/>
              <a:buNone/>
            </a:pPr>
            <a:endParaRPr sz="1800" b="0" i="0" u="none" strike="noStrike" cap="none">
              <a:solidFill>
                <a:schemeClr val="dk1"/>
              </a:solidFill>
              <a:latin typeface="Century Gothic"/>
              <a:ea typeface="Century Gothic"/>
              <a:cs typeface="Century Gothic"/>
              <a:sym typeface="Century Gothic"/>
            </a:endParaRPr>
          </a:p>
        </p:txBody>
      </p:sp>
      <p:cxnSp>
        <p:nvCxnSpPr>
          <p:cNvPr id="302" name="Google Shape;302;p38"/>
          <p:cNvCxnSpPr>
            <a:stCxn id="300" idx="2"/>
            <a:endCxn id="301" idx="6"/>
          </p:cNvCxnSpPr>
          <p:nvPr/>
        </p:nvCxnSpPr>
        <p:spPr>
          <a:xfrm rot="5400000">
            <a:off x="6578820" y="3262975"/>
            <a:ext cx="550200" cy="1521300"/>
          </a:xfrm>
          <a:prstGeom prst="bentConnector2">
            <a:avLst/>
          </a:prstGeom>
          <a:noFill/>
          <a:ln w="9525" cap="flat" cmpd="sng">
            <a:solidFill>
              <a:schemeClr val="dk2"/>
            </a:solidFill>
            <a:prstDash val="solid"/>
            <a:round/>
            <a:headEnd type="none" w="sm" len="sm"/>
            <a:tailEnd type="none" w="sm" len="sm"/>
          </a:ln>
        </p:spPr>
      </p:cxnSp>
      <p:sp>
        <p:nvSpPr>
          <p:cNvPr id="303" name="Google Shape;303;p38"/>
          <p:cNvSpPr/>
          <p:nvPr/>
        </p:nvSpPr>
        <p:spPr>
          <a:xfrm>
            <a:off x="1664335" y="4154550"/>
            <a:ext cx="671400" cy="2886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entury Gothic"/>
              <a:buNone/>
            </a:pPr>
            <a:endParaRPr sz="1800" b="0" i="0" u="none" strike="noStrike" cap="none">
              <a:solidFill>
                <a:schemeClr val="dk1"/>
              </a:solidFill>
              <a:latin typeface="Century Gothic"/>
              <a:ea typeface="Century Gothic"/>
              <a:cs typeface="Century Gothic"/>
              <a:sym typeface="Century Gothic"/>
            </a:endParaRPr>
          </a:p>
        </p:txBody>
      </p:sp>
      <p:sp>
        <p:nvSpPr>
          <p:cNvPr id="304" name="Google Shape;304;p38"/>
          <p:cNvSpPr txBox="1"/>
          <p:nvPr/>
        </p:nvSpPr>
        <p:spPr>
          <a:xfrm>
            <a:off x="474534" y="3353000"/>
            <a:ext cx="1663981" cy="437335"/>
          </a:xfrm>
          <a:prstGeom prst="rect">
            <a:avLst/>
          </a:prstGeom>
          <a:solidFill>
            <a:srgbClr val="CFD7E7"/>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entury Gothic"/>
              <a:buNone/>
            </a:pPr>
            <a:r>
              <a:rPr lang="en-IE" sz="1800" b="1" i="0" u="none" strike="noStrike" cap="none">
                <a:solidFill>
                  <a:schemeClr val="dk1"/>
                </a:solidFill>
                <a:latin typeface="Century Gothic"/>
                <a:ea typeface="Century Gothic"/>
                <a:cs typeface="Century Gothic"/>
                <a:sym typeface="Century Gothic"/>
              </a:rPr>
              <a:t>New Button</a:t>
            </a:r>
            <a:endParaRPr sz="1800" b="1" i="0" u="none" strike="noStrike" cap="none">
              <a:solidFill>
                <a:schemeClr val="dk1"/>
              </a:solidFill>
              <a:latin typeface="Century Gothic"/>
              <a:ea typeface="Century Gothic"/>
              <a:cs typeface="Century Gothic"/>
              <a:sym typeface="Century Gothic"/>
            </a:endParaRPr>
          </a:p>
        </p:txBody>
      </p:sp>
      <p:cxnSp>
        <p:nvCxnSpPr>
          <p:cNvPr id="305" name="Google Shape;305;p38"/>
          <p:cNvCxnSpPr>
            <a:stCxn id="304" idx="2"/>
            <a:endCxn id="303" idx="2"/>
          </p:cNvCxnSpPr>
          <p:nvPr/>
        </p:nvCxnSpPr>
        <p:spPr>
          <a:xfrm rot="-5400000" flipH="1">
            <a:off x="1231224" y="3865635"/>
            <a:ext cx="508500" cy="357900"/>
          </a:xfrm>
          <a:prstGeom prst="bentConnector2">
            <a:avLst/>
          </a:prstGeom>
          <a:noFill/>
          <a:ln w="9525" cap="flat" cmpd="sng">
            <a:solidFill>
              <a:schemeClr val="dk2"/>
            </a:solidFill>
            <a:prstDash val="solid"/>
            <a:round/>
            <a:headEnd type="none" w="sm" len="sm"/>
            <a:tailEnd type="none" w="sm" len="sm"/>
          </a:ln>
        </p:spPr>
      </p:cxnSp>
      <p:sp>
        <p:nvSpPr>
          <p:cNvPr id="306" name="Google Shape;306;p38"/>
          <p:cNvSpPr txBox="1"/>
          <p:nvPr/>
        </p:nvSpPr>
        <p:spPr>
          <a:xfrm>
            <a:off x="6508810" y="5247675"/>
            <a:ext cx="3328364" cy="1020390"/>
          </a:xfrm>
          <a:prstGeom prst="rect">
            <a:avLst/>
          </a:prstGeom>
          <a:solidFill>
            <a:srgbClr val="B6D7A8"/>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entury Gothic"/>
              <a:buNone/>
            </a:pPr>
            <a:r>
              <a:rPr lang="en-IE" sz="1800" b="1" i="0" u="none" strike="noStrike" cap="none">
                <a:solidFill>
                  <a:schemeClr val="dk1"/>
                </a:solidFill>
                <a:latin typeface="Century Gothic"/>
                <a:ea typeface="Century Gothic"/>
                <a:cs typeface="Century Gothic"/>
                <a:sym typeface="Century Gothic"/>
              </a:rPr>
              <a:t>Important: Add Lines </a:t>
            </a:r>
            <a:r>
              <a:rPr lang="en-IE" sz="1800" b="0" i="0" u="none" strike="noStrike" cap="none">
                <a:solidFill>
                  <a:schemeClr val="dk1"/>
                </a:solidFill>
                <a:latin typeface="Century Gothic"/>
                <a:ea typeface="Century Gothic"/>
                <a:cs typeface="Century Gothic"/>
                <a:sym typeface="Century Gothic"/>
              </a:rPr>
              <a:t>is only available if you have </a:t>
            </a:r>
            <a:r>
              <a:rPr lang="en-IE" sz="1800" b="0" i="0" u="sng" strike="noStrike" cap="none">
                <a:solidFill>
                  <a:schemeClr val="dk1"/>
                </a:solidFill>
                <a:latin typeface="Century Gothic"/>
                <a:ea typeface="Century Gothic"/>
                <a:cs typeface="Century Gothic"/>
                <a:sym typeface="Century Gothic"/>
              </a:rPr>
              <a:t>saved </a:t>
            </a:r>
            <a:r>
              <a:rPr lang="en-IE" sz="1800" b="0" i="0" u="none" strike="noStrike" cap="none">
                <a:solidFill>
                  <a:schemeClr val="dk1"/>
                </a:solidFill>
                <a:latin typeface="Century Gothic"/>
                <a:ea typeface="Century Gothic"/>
                <a:cs typeface="Century Gothic"/>
                <a:sym typeface="Century Gothic"/>
              </a:rPr>
              <a:t>the new ASN</a:t>
            </a:r>
            <a:endParaRPr sz="1800" b="0" i="0" u="none" strike="noStrike" cap="none">
              <a:solidFill>
                <a:schemeClr val="dk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9"/>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Century Gothic"/>
              <a:buNone/>
            </a:pPr>
            <a:r>
              <a:rPr lang="en-IE"/>
              <a:t>Add Lines One by One</a:t>
            </a:r>
            <a:endParaRPr/>
          </a:p>
        </p:txBody>
      </p:sp>
      <p:sp>
        <p:nvSpPr>
          <p:cNvPr id="313" name="Google Shape;313;p39"/>
          <p:cNvSpPr txBox="1">
            <a:spLocks noGrp="1"/>
          </p:cNvSpPr>
          <p:nvPr>
            <p:ph type="body" idx="1"/>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ASNs</a:t>
            </a:r>
            <a:endParaRPr/>
          </a:p>
        </p:txBody>
      </p:sp>
      <p:sp>
        <p:nvSpPr>
          <p:cNvPr id="314" name="Google Shape;314;p39"/>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15</a:t>
            </a:fld>
            <a:endParaRPr/>
          </a:p>
        </p:txBody>
      </p:sp>
      <p:pic>
        <p:nvPicPr>
          <p:cNvPr id="315" name="Google Shape;315;p39"/>
          <p:cNvPicPr preferRelativeResize="0"/>
          <p:nvPr/>
        </p:nvPicPr>
        <p:blipFill rotWithShape="1">
          <a:blip r:embed="rId3">
            <a:alphaModFix/>
          </a:blip>
          <a:srcRect/>
          <a:stretch/>
        </p:blipFill>
        <p:spPr>
          <a:xfrm>
            <a:off x="326375" y="3924412"/>
            <a:ext cx="7488674" cy="2248325"/>
          </a:xfrm>
          <a:prstGeom prst="rect">
            <a:avLst/>
          </a:prstGeom>
          <a:noFill/>
          <a:ln>
            <a:noFill/>
          </a:ln>
        </p:spPr>
      </p:pic>
      <p:pic>
        <p:nvPicPr>
          <p:cNvPr id="316" name="Google Shape;316;p39"/>
          <p:cNvPicPr preferRelativeResize="0"/>
          <p:nvPr/>
        </p:nvPicPr>
        <p:blipFill rotWithShape="1">
          <a:blip r:embed="rId4">
            <a:alphaModFix/>
          </a:blip>
          <a:srcRect/>
          <a:stretch/>
        </p:blipFill>
        <p:spPr>
          <a:xfrm>
            <a:off x="294025" y="1531800"/>
            <a:ext cx="7521025" cy="1933494"/>
          </a:xfrm>
          <a:prstGeom prst="rect">
            <a:avLst/>
          </a:prstGeom>
          <a:noFill/>
          <a:ln>
            <a:noFill/>
          </a:ln>
        </p:spPr>
      </p:pic>
      <p:sp>
        <p:nvSpPr>
          <p:cNvPr id="317" name="Google Shape;317;p39"/>
          <p:cNvSpPr/>
          <p:nvPr/>
        </p:nvSpPr>
        <p:spPr>
          <a:xfrm>
            <a:off x="619676" y="1934598"/>
            <a:ext cx="657462" cy="317395"/>
          </a:xfrm>
          <a:prstGeom prst="ellipse">
            <a:avLst/>
          </a:prstGeom>
          <a:noFill/>
          <a:ln w="3175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cxnSp>
        <p:nvCxnSpPr>
          <p:cNvPr id="318" name="Google Shape;318;p39"/>
          <p:cNvCxnSpPr>
            <a:stCxn id="317" idx="2"/>
            <a:endCxn id="319" idx="1"/>
          </p:cNvCxnSpPr>
          <p:nvPr/>
        </p:nvCxnSpPr>
        <p:spPr>
          <a:xfrm>
            <a:off x="619676" y="2093296"/>
            <a:ext cx="619800" cy="3347700"/>
          </a:xfrm>
          <a:prstGeom prst="bentConnector3">
            <a:avLst>
              <a:gd name="adj1" fmla="val -36883"/>
            </a:avLst>
          </a:prstGeom>
          <a:noFill/>
          <a:ln w="28575" cap="flat" cmpd="sng">
            <a:solidFill>
              <a:srgbClr val="366092"/>
            </a:solidFill>
            <a:prstDash val="solid"/>
            <a:round/>
            <a:headEnd type="none" w="sm" len="sm"/>
            <a:tailEnd type="stealth" w="med" len="med"/>
          </a:ln>
        </p:spPr>
      </p:cxnSp>
      <p:sp>
        <p:nvSpPr>
          <p:cNvPr id="319" name="Google Shape;319;p39"/>
          <p:cNvSpPr/>
          <p:nvPr/>
        </p:nvSpPr>
        <p:spPr>
          <a:xfrm>
            <a:off x="1239352" y="5320145"/>
            <a:ext cx="1231795" cy="241825"/>
          </a:xfrm>
          <a:prstGeom prst="rect">
            <a:avLst/>
          </a:prstGeom>
          <a:no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pic>
        <p:nvPicPr>
          <p:cNvPr id="320" name="Google Shape;320;p39"/>
          <p:cNvPicPr preferRelativeResize="0"/>
          <p:nvPr/>
        </p:nvPicPr>
        <p:blipFill rotWithShape="1">
          <a:blip r:embed="rId5">
            <a:alphaModFix/>
          </a:blip>
          <a:srcRect/>
          <a:stretch/>
        </p:blipFill>
        <p:spPr>
          <a:xfrm>
            <a:off x="3467475" y="1442846"/>
            <a:ext cx="2752725" cy="352425"/>
          </a:xfrm>
          <a:prstGeom prst="rect">
            <a:avLst/>
          </a:prstGeom>
          <a:noFill/>
          <a:ln>
            <a:noFill/>
          </a:ln>
        </p:spPr>
      </p:pic>
      <p:pic>
        <p:nvPicPr>
          <p:cNvPr id="321" name="Google Shape;321;p39"/>
          <p:cNvPicPr preferRelativeResize="0"/>
          <p:nvPr/>
        </p:nvPicPr>
        <p:blipFill rotWithShape="1">
          <a:blip r:embed="rId6">
            <a:alphaModFix/>
          </a:blip>
          <a:srcRect/>
          <a:stretch/>
        </p:blipFill>
        <p:spPr>
          <a:xfrm>
            <a:off x="3467475" y="5828646"/>
            <a:ext cx="2752725" cy="352425"/>
          </a:xfrm>
          <a:prstGeom prst="rect">
            <a:avLst/>
          </a:prstGeom>
          <a:noFill/>
          <a:ln>
            <a:noFill/>
          </a:ln>
        </p:spPr>
      </p:pic>
      <p:sp>
        <p:nvSpPr>
          <p:cNvPr id="322" name="Google Shape;322;p39"/>
          <p:cNvSpPr txBox="1"/>
          <p:nvPr/>
        </p:nvSpPr>
        <p:spPr>
          <a:xfrm>
            <a:off x="6987599" y="107675"/>
            <a:ext cx="2554607" cy="428700"/>
          </a:xfrm>
          <a:prstGeom prst="rect">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entury Gothic"/>
              <a:buNone/>
            </a:pPr>
            <a:r>
              <a:rPr lang="en-IE" sz="1800" b="1" i="0" u="none" strike="noStrike" cap="none">
                <a:solidFill>
                  <a:schemeClr val="dk1"/>
                </a:solidFill>
                <a:latin typeface="Century Gothic"/>
                <a:ea typeface="Century Gothic"/>
                <a:cs typeface="Century Gothic"/>
                <a:sym typeface="Century Gothic"/>
              </a:rPr>
              <a:t>ASN Lines: Method 1</a:t>
            </a:r>
            <a:endParaRPr sz="1800" b="1" i="0" u="none" strike="noStrike" cap="none">
              <a:solidFill>
                <a:schemeClr val="dk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0"/>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Century Gothic"/>
              <a:buNone/>
            </a:pPr>
            <a:r>
              <a:rPr lang="en-IE"/>
              <a:t>Add Lines One by One, Select Order</a:t>
            </a:r>
            <a:endParaRPr/>
          </a:p>
        </p:txBody>
      </p:sp>
      <p:sp>
        <p:nvSpPr>
          <p:cNvPr id="329" name="Google Shape;329;p40"/>
          <p:cNvSpPr txBox="1">
            <a:spLocks noGrp="1"/>
          </p:cNvSpPr>
          <p:nvPr>
            <p:ph type="body" idx="1"/>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ASNs</a:t>
            </a:r>
            <a:endParaRPr/>
          </a:p>
        </p:txBody>
      </p:sp>
      <p:sp>
        <p:nvSpPr>
          <p:cNvPr id="330" name="Google Shape;330;p40"/>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16</a:t>
            </a:fld>
            <a:endParaRPr/>
          </a:p>
        </p:txBody>
      </p:sp>
      <p:pic>
        <p:nvPicPr>
          <p:cNvPr id="331" name="Google Shape;331;p40"/>
          <p:cNvPicPr preferRelativeResize="0"/>
          <p:nvPr/>
        </p:nvPicPr>
        <p:blipFill rotWithShape="1">
          <a:blip r:embed="rId3">
            <a:alphaModFix/>
          </a:blip>
          <a:srcRect/>
          <a:stretch/>
        </p:blipFill>
        <p:spPr>
          <a:xfrm>
            <a:off x="422425" y="1315226"/>
            <a:ext cx="8299151" cy="4840228"/>
          </a:xfrm>
          <a:prstGeom prst="rect">
            <a:avLst/>
          </a:prstGeom>
          <a:noFill/>
          <a:ln>
            <a:noFill/>
          </a:ln>
        </p:spPr>
      </p:pic>
      <p:pic>
        <p:nvPicPr>
          <p:cNvPr id="332" name="Google Shape;332;p40"/>
          <p:cNvPicPr preferRelativeResize="0"/>
          <p:nvPr/>
        </p:nvPicPr>
        <p:blipFill rotWithShape="1">
          <a:blip r:embed="rId4">
            <a:alphaModFix/>
          </a:blip>
          <a:srcRect/>
          <a:stretch/>
        </p:blipFill>
        <p:spPr>
          <a:xfrm>
            <a:off x="4559875" y="5848379"/>
            <a:ext cx="1915811" cy="397746"/>
          </a:xfrm>
          <a:prstGeom prst="rect">
            <a:avLst/>
          </a:prstGeom>
          <a:noFill/>
          <a:ln>
            <a:noFill/>
          </a:ln>
        </p:spPr>
      </p:pic>
      <p:pic>
        <p:nvPicPr>
          <p:cNvPr id="333" name="Google Shape;333;p40"/>
          <p:cNvPicPr preferRelativeResize="0"/>
          <p:nvPr/>
        </p:nvPicPr>
        <p:blipFill rotWithShape="1">
          <a:blip r:embed="rId5">
            <a:alphaModFix/>
          </a:blip>
          <a:srcRect/>
          <a:stretch/>
        </p:blipFill>
        <p:spPr>
          <a:xfrm>
            <a:off x="4559875" y="1775400"/>
            <a:ext cx="2398505" cy="307075"/>
          </a:xfrm>
          <a:prstGeom prst="rect">
            <a:avLst/>
          </a:prstGeom>
          <a:noFill/>
          <a:ln>
            <a:noFill/>
          </a:ln>
        </p:spPr>
      </p:pic>
      <p:sp>
        <p:nvSpPr>
          <p:cNvPr id="334" name="Google Shape;334;p40"/>
          <p:cNvSpPr txBox="1"/>
          <p:nvPr/>
        </p:nvSpPr>
        <p:spPr>
          <a:xfrm>
            <a:off x="6987599" y="107675"/>
            <a:ext cx="2554607" cy="428700"/>
          </a:xfrm>
          <a:prstGeom prst="rect">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entury Gothic"/>
              <a:buNone/>
            </a:pPr>
            <a:r>
              <a:rPr lang="en-IE" sz="1800" b="1" i="0" u="none" strike="noStrike" cap="none">
                <a:solidFill>
                  <a:schemeClr val="dk1"/>
                </a:solidFill>
                <a:latin typeface="Century Gothic"/>
                <a:ea typeface="Century Gothic"/>
                <a:cs typeface="Century Gothic"/>
                <a:sym typeface="Century Gothic"/>
              </a:rPr>
              <a:t>ASN Lines: Method 1</a:t>
            </a:r>
            <a:endParaRPr sz="1800" b="1" i="0" u="none" strike="noStrike" cap="none">
              <a:solidFill>
                <a:schemeClr val="dk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1"/>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Century Gothic"/>
              <a:buNone/>
            </a:pPr>
            <a:r>
              <a:rPr lang="en-IE"/>
              <a:t>Add Lines One by One, Edit the ASN</a:t>
            </a:r>
            <a:endParaRPr/>
          </a:p>
        </p:txBody>
      </p:sp>
      <p:sp>
        <p:nvSpPr>
          <p:cNvPr id="341" name="Google Shape;341;p41"/>
          <p:cNvSpPr txBox="1">
            <a:spLocks noGrp="1"/>
          </p:cNvSpPr>
          <p:nvPr>
            <p:ph type="body" idx="1"/>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ASNs</a:t>
            </a:r>
            <a:endParaRPr/>
          </a:p>
        </p:txBody>
      </p:sp>
      <p:sp>
        <p:nvSpPr>
          <p:cNvPr id="342" name="Google Shape;342;p41"/>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17</a:t>
            </a:fld>
            <a:endParaRPr/>
          </a:p>
        </p:txBody>
      </p:sp>
      <p:pic>
        <p:nvPicPr>
          <p:cNvPr id="343" name="Google Shape;343;p41"/>
          <p:cNvPicPr preferRelativeResize="0"/>
          <p:nvPr/>
        </p:nvPicPr>
        <p:blipFill rotWithShape="1">
          <a:blip r:embed="rId3">
            <a:alphaModFix/>
          </a:blip>
          <a:srcRect/>
          <a:stretch/>
        </p:blipFill>
        <p:spPr>
          <a:xfrm>
            <a:off x="1127425" y="1412851"/>
            <a:ext cx="4713093" cy="4840229"/>
          </a:xfrm>
          <a:prstGeom prst="rect">
            <a:avLst/>
          </a:prstGeom>
          <a:noFill/>
          <a:ln>
            <a:noFill/>
          </a:ln>
        </p:spPr>
      </p:pic>
      <p:pic>
        <p:nvPicPr>
          <p:cNvPr id="344" name="Google Shape;344;p41"/>
          <p:cNvPicPr preferRelativeResize="0"/>
          <p:nvPr/>
        </p:nvPicPr>
        <p:blipFill rotWithShape="1">
          <a:blip r:embed="rId4">
            <a:alphaModFix/>
          </a:blip>
          <a:srcRect/>
          <a:stretch/>
        </p:blipFill>
        <p:spPr>
          <a:xfrm>
            <a:off x="4503018" y="2804176"/>
            <a:ext cx="2752725" cy="352425"/>
          </a:xfrm>
          <a:prstGeom prst="rect">
            <a:avLst/>
          </a:prstGeom>
          <a:noFill/>
          <a:ln>
            <a:noFill/>
          </a:ln>
        </p:spPr>
      </p:pic>
      <p:pic>
        <p:nvPicPr>
          <p:cNvPr id="345" name="Google Shape;345;p41"/>
          <p:cNvPicPr preferRelativeResize="0"/>
          <p:nvPr/>
        </p:nvPicPr>
        <p:blipFill rotWithShape="1">
          <a:blip r:embed="rId5">
            <a:alphaModFix/>
          </a:blip>
          <a:srcRect/>
          <a:stretch/>
        </p:blipFill>
        <p:spPr>
          <a:xfrm>
            <a:off x="4503018" y="4601726"/>
            <a:ext cx="2447925" cy="628650"/>
          </a:xfrm>
          <a:prstGeom prst="rect">
            <a:avLst/>
          </a:prstGeom>
          <a:noFill/>
          <a:ln>
            <a:noFill/>
          </a:ln>
        </p:spPr>
      </p:pic>
      <p:sp>
        <p:nvSpPr>
          <p:cNvPr id="346" name="Google Shape;346;p41"/>
          <p:cNvSpPr txBox="1"/>
          <p:nvPr/>
        </p:nvSpPr>
        <p:spPr>
          <a:xfrm>
            <a:off x="6987599" y="107675"/>
            <a:ext cx="2554607" cy="428700"/>
          </a:xfrm>
          <a:prstGeom prst="rect">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entury Gothic"/>
              <a:buNone/>
            </a:pPr>
            <a:r>
              <a:rPr lang="en-IE" sz="1800" b="1" i="0" u="none" strike="noStrike" cap="none">
                <a:solidFill>
                  <a:schemeClr val="dk1"/>
                </a:solidFill>
                <a:latin typeface="Century Gothic"/>
                <a:ea typeface="Century Gothic"/>
                <a:cs typeface="Century Gothic"/>
                <a:sym typeface="Century Gothic"/>
              </a:rPr>
              <a:t>ASN Lines: Method 1</a:t>
            </a:r>
            <a:endParaRPr sz="1800" b="1" i="0" u="none" strike="noStrike" cap="none">
              <a:solidFill>
                <a:schemeClr val="dk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2"/>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Century Gothic"/>
              <a:buNone/>
            </a:pPr>
            <a:r>
              <a:rPr lang="en-IE"/>
              <a:t>Add Lines One by One, Change the Status</a:t>
            </a:r>
            <a:endParaRPr/>
          </a:p>
        </p:txBody>
      </p:sp>
      <p:sp>
        <p:nvSpPr>
          <p:cNvPr id="353" name="Google Shape;353;p42"/>
          <p:cNvSpPr txBox="1">
            <a:spLocks noGrp="1"/>
          </p:cNvSpPr>
          <p:nvPr>
            <p:ph type="body" idx="1"/>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ASNs</a:t>
            </a:r>
            <a:endParaRPr/>
          </a:p>
        </p:txBody>
      </p:sp>
      <p:sp>
        <p:nvSpPr>
          <p:cNvPr id="354" name="Google Shape;354;p42"/>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18</a:t>
            </a:fld>
            <a:endParaRPr/>
          </a:p>
        </p:txBody>
      </p:sp>
      <p:pic>
        <p:nvPicPr>
          <p:cNvPr id="355" name="Google Shape;355;p42"/>
          <p:cNvPicPr preferRelativeResize="0"/>
          <p:nvPr/>
        </p:nvPicPr>
        <p:blipFill rotWithShape="1">
          <a:blip r:embed="rId3">
            <a:alphaModFix/>
          </a:blip>
          <a:srcRect/>
          <a:stretch/>
        </p:blipFill>
        <p:spPr>
          <a:xfrm>
            <a:off x="447368" y="1916801"/>
            <a:ext cx="8839202" cy="2921303"/>
          </a:xfrm>
          <a:prstGeom prst="rect">
            <a:avLst/>
          </a:prstGeom>
          <a:noFill/>
          <a:ln>
            <a:noFill/>
          </a:ln>
        </p:spPr>
      </p:pic>
      <p:pic>
        <p:nvPicPr>
          <p:cNvPr id="356" name="Google Shape;356;p42"/>
          <p:cNvPicPr preferRelativeResize="0"/>
          <p:nvPr/>
        </p:nvPicPr>
        <p:blipFill rotWithShape="1">
          <a:blip r:embed="rId4">
            <a:alphaModFix/>
          </a:blip>
          <a:srcRect/>
          <a:stretch/>
        </p:blipFill>
        <p:spPr>
          <a:xfrm>
            <a:off x="6533843" y="1813479"/>
            <a:ext cx="2752725" cy="352425"/>
          </a:xfrm>
          <a:prstGeom prst="rect">
            <a:avLst/>
          </a:prstGeom>
          <a:noFill/>
          <a:ln>
            <a:noFill/>
          </a:ln>
        </p:spPr>
      </p:pic>
      <p:pic>
        <p:nvPicPr>
          <p:cNvPr id="357" name="Google Shape;357;p42"/>
          <p:cNvPicPr preferRelativeResize="0"/>
          <p:nvPr/>
        </p:nvPicPr>
        <p:blipFill rotWithShape="1">
          <a:blip r:embed="rId5">
            <a:alphaModFix/>
          </a:blip>
          <a:srcRect/>
          <a:stretch/>
        </p:blipFill>
        <p:spPr>
          <a:xfrm>
            <a:off x="3525818" y="5121954"/>
            <a:ext cx="2828925" cy="876300"/>
          </a:xfrm>
          <a:prstGeom prst="rect">
            <a:avLst/>
          </a:prstGeom>
          <a:noFill/>
          <a:ln>
            <a:noFill/>
          </a:ln>
        </p:spPr>
      </p:pic>
      <p:cxnSp>
        <p:nvCxnSpPr>
          <p:cNvPr id="358" name="Google Shape;358;p42"/>
          <p:cNvCxnSpPr>
            <a:stCxn id="357" idx="3"/>
          </p:cNvCxnSpPr>
          <p:nvPr/>
        </p:nvCxnSpPr>
        <p:spPr>
          <a:xfrm rot="10800000" flipH="1">
            <a:off x="6354743" y="4749204"/>
            <a:ext cx="1422900" cy="810900"/>
          </a:xfrm>
          <a:prstGeom prst="straightConnector1">
            <a:avLst/>
          </a:prstGeom>
          <a:noFill/>
          <a:ln w="19050" cap="flat" cmpd="sng">
            <a:solidFill>
              <a:schemeClr val="dk2"/>
            </a:solidFill>
            <a:prstDash val="solid"/>
            <a:round/>
            <a:headEnd type="none" w="sm" len="sm"/>
            <a:tailEnd type="triangle" w="med" len="med"/>
          </a:ln>
        </p:spPr>
      </p:cxnSp>
      <p:sp>
        <p:nvSpPr>
          <p:cNvPr id="359" name="Google Shape;359;p42"/>
          <p:cNvSpPr txBox="1"/>
          <p:nvPr/>
        </p:nvSpPr>
        <p:spPr>
          <a:xfrm>
            <a:off x="6987599" y="107675"/>
            <a:ext cx="2554607" cy="428700"/>
          </a:xfrm>
          <a:prstGeom prst="rect">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entury Gothic"/>
              <a:buNone/>
            </a:pPr>
            <a:r>
              <a:rPr lang="en-IE" sz="1800" b="1" i="0" u="none" strike="noStrike" cap="none">
                <a:solidFill>
                  <a:schemeClr val="dk1"/>
                </a:solidFill>
                <a:latin typeface="Century Gothic"/>
                <a:ea typeface="Century Gothic"/>
                <a:cs typeface="Century Gothic"/>
                <a:sym typeface="Century Gothic"/>
              </a:rPr>
              <a:t>ASN Lines: Method 1</a:t>
            </a:r>
            <a:endParaRPr sz="1800" b="1" i="0" u="none" strike="noStrike" cap="none">
              <a:solidFill>
                <a:schemeClr val="dk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3"/>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Century Gothic"/>
              <a:buNone/>
            </a:pPr>
            <a:r>
              <a:rPr lang="en-IE"/>
              <a:t>Add Multiple ASN Lines </a:t>
            </a:r>
            <a:endParaRPr/>
          </a:p>
        </p:txBody>
      </p:sp>
      <p:sp>
        <p:nvSpPr>
          <p:cNvPr id="366" name="Google Shape;366;p43"/>
          <p:cNvSpPr txBox="1">
            <a:spLocks noGrp="1"/>
          </p:cNvSpPr>
          <p:nvPr>
            <p:ph type="body" idx="1"/>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ASNs</a:t>
            </a:r>
            <a:endParaRPr/>
          </a:p>
        </p:txBody>
      </p:sp>
      <p:sp>
        <p:nvSpPr>
          <p:cNvPr id="367" name="Google Shape;367;p43"/>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19</a:t>
            </a:fld>
            <a:endParaRPr/>
          </a:p>
        </p:txBody>
      </p:sp>
      <p:pic>
        <p:nvPicPr>
          <p:cNvPr id="368" name="Google Shape;368;p43"/>
          <p:cNvPicPr preferRelativeResize="0"/>
          <p:nvPr/>
        </p:nvPicPr>
        <p:blipFill rotWithShape="1">
          <a:blip r:embed="rId3">
            <a:alphaModFix/>
          </a:blip>
          <a:srcRect/>
          <a:stretch/>
        </p:blipFill>
        <p:spPr>
          <a:xfrm>
            <a:off x="645881" y="1550875"/>
            <a:ext cx="7265569" cy="1750200"/>
          </a:xfrm>
          <a:prstGeom prst="rect">
            <a:avLst/>
          </a:prstGeom>
          <a:noFill/>
          <a:ln>
            <a:noFill/>
          </a:ln>
        </p:spPr>
      </p:pic>
      <p:pic>
        <p:nvPicPr>
          <p:cNvPr id="369" name="Google Shape;369;p43"/>
          <p:cNvPicPr preferRelativeResize="0"/>
          <p:nvPr/>
        </p:nvPicPr>
        <p:blipFill rotWithShape="1">
          <a:blip r:embed="rId4">
            <a:alphaModFix/>
          </a:blip>
          <a:srcRect/>
          <a:stretch/>
        </p:blipFill>
        <p:spPr>
          <a:xfrm>
            <a:off x="687701" y="3536725"/>
            <a:ext cx="6118974" cy="2624750"/>
          </a:xfrm>
          <a:prstGeom prst="rect">
            <a:avLst/>
          </a:prstGeom>
          <a:noFill/>
          <a:ln>
            <a:noFill/>
          </a:ln>
        </p:spPr>
      </p:pic>
      <p:sp>
        <p:nvSpPr>
          <p:cNvPr id="370" name="Google Shape;370;p43"/>
          <p:cNvSpPr/>
          <p:nvPr/>
        </p:nvSpPr>
        <p:spPr>
          <a:xfrm>
            <a:off x="4173300" y="1901500"/>
            <a:ext cx="582300" cy="283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entury Gothic"/>
              <a:buNone/>
            </a:pPr>
            <a:endParaRPr sz="1800" b="0" i="0" u="none" strike="noStrike" cap="none">
              <a:solidFill>
                <a:schemeClr val="dk1"/>
              </a:solidFill>
              <a:latin typeface="Century Gothic"/>
              <a:ea typeface="Century Gothic"/>
              <a:cs typeface="Century Gothic"/>
              <a:sym typeface="Century Gothic"/>
            </a:endParaRPr>
          </a:p>
        </p:txBody>
      </p:sp>
      <p:sp>
        <p:nvSpPr>
          <p:cNvPr id="371" name="Google Shape;371;p43"/>
          <p:cNvSpPr/>
          <p:nvPr/>
        </p:nvSpPr>
        <p:spPr>
          <a:xfrm>
            <a:off x="2345575" y="4934225"/>
            <a:ext cx="3299700" cy="3651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entury Gothic"/>
              <a:buNone/>
            </a:pPr>
            <a:endParaRPr sz="1800" b="0" i="0" u="none" strike="noStrike" cap="none">
              <a:solidFill>
                <a:schemeClr val="dk1"/>
              </a:solidFill>
              <a:latin typeface="Century Gothic"/>
              <a:ea typeface="Century Gothic"/>
              <a:cs typeface="Century Gothic"/>
              <a:sym typeface="Century Gothic"/>
            </a:endParaRPr>
          </a:p>
        </p:txBody>
      </p:sp>
      <p:sp>
        <p:nvSpPr>
          <p:cNvPr id="372" name="Google Shape;372;p43"/>
          <p:cNvSpPr txBox="1"/>
          <p:nvPr/>
        </p:nvSpPr>
        <p:spPr>
          <a:xfrm>
            <a:off x="4401449" y="1315225"/>
            <a:ext cx="3400447" cy="428700"/>
          </a:xfrm>
          <a:prstGeom prst="rect">
            <a:avLst/>
          </a:prstGeom>
          <a:solidFill>
            <a:srgbClr val="CFD7E7"/>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entury Gothic"/>
              <a:buNone/>
            </a:pPr>
            <a:r>
              <a:rPr lang="en-IE" sz="1800" b="1" i="0" u="none" strike="noStrike" cap="none">
                <a:solidFill>
                  <a:schemeClr val="dk1"/>
                </a:solidFill>
                <a:latin typeface="Century Gothic"/>
                <a:ea typeface="Century Gothic"/>
                <a:cs typeface="Century Gothic"/>
                <a:sym typeface="Century Gothic"/>
              </a:rPr>
              <a:t>Adding Multiple Lines, Step 1</a:t>
            </a:r>
            <a:endParaRPr sz="1800" b="1" i="0" u="none" strike="noStrike" cap="none">
              <a:solidFill>
                <a:schemeClr val="dk1"/>
              </a:solidFill>
              <a:latin typeface="Century Gothic"/>
              <a:ea typeface="Century Gothic"/>
              <a:cs typeface="Century Gothic"/>
              <a:sym typeface="Century Gothic"/>
            </a:endParaRPr>
          </a:p>
        </p:txBody>
      </p:sp>
      <p:sp>
        <p:nvSpPr>
          <p:cNvPr id="373" name="Google Shape;373;p43"/>
          <p:cNvSpPr txBox="1"/>
          <p:nvPr/>
        </p:nvSpPr>
        <p:spPr>
          <a:xfrm>
            <a:off x="4456950" y="3536725"/>
            <a:ext cx="3389192" cy="428700"/>
          </a:xfrm>
          <a:prstGeom prst="rect">
            <a:avLst/>
          </a:prstGeom>
          <a:solidFill>
            <a:srgbClr val="CFD7E7"/>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entury Gothic"/>
              <a:buNone/>
            </a:pPr>
            <a:r>
              <a:rPr lang="en-IE" sz="1800" b="1" i="0" u="none" strike="noStrike" cap="none">
                <a:solidFill>
                  <a:schemeClr val="dk1"/>
                </a:solidFill>
                <a:latin typeface="Century Gothic"/>
                <a:ea typeface="Century Gothic"/>
                <a:cs typeface="Century Gothic"/>
                <a:sym typeface="Century Gothic"/>
              </a:rPr>
              <a:t>Adding Multiple Lines, Step 2</a:t>
            </a:r>
            <a:endParaRPr sz="1800" b="1" i="0" u="none" strike="noStrike" cap="none">
              <a:solidFill>
                <a:schemeClr val="dk1"/>
              </a:solidFill>
              <a:latin typeface="Century Gothic"/>
              <a:ea typeface="Century Gothic"/>
              <a:cs typeface="Century Gothic"/>
              <a:sym typeface="Century Gothic"/>
            </a:endParaRPr>
          </a:p>
        </p:txBody>
      </p:sp>
      <p:sp>
        <p:nvSpPr>
          <p:cNvPr id="374" name="Google Shape;374;p43"/>
          <p:cNvSpPr txBox="1"/>
          <p:nvPr/>
        </p:nvSpPr>
        <p:spPr>
          <a:xfrm>
            <a:off x="6987599" y="107675"/>
            <a:ext cx="2525111" cy="428700"/>
          </a:xfrm>
          <a:prstGeom prst="rect">
            <a:avLst/>
          </a:prstGeom>
          <a:solidFill>
            <a:srgbClr val="A2C4C9"/>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entury Gothic"/>
              <a:buNone/>
            </a:pPr>
            <a:r>
              <a:rPr lang="en-IE" sz="1800" b="1" i="0" u="none" strike="noStrike" cap="none">
                <a:solidFill>
                  <a:schemeClr val="dk1"/>
                </a:solidFill>
                <a:latin typeface="Century Gothic"/>
                <a:ea typeface="Century Gothic"/>
                <a:cs typeface="Century Gothic"/>
                <a:sym typeface="Century Gothic"/>
              </a:rPr>
              <a:t>ASN Lines: Method 2</a:t>
            </a:r>
            <a:endParaRPr sz="1800" b="1" i="0" u="none" strike="noStrike" cap="none">
              <a:solidFill>
                <a:schemeClr val="dk1"/>
              </a:solidFill>
              <a:latin typeface="Century Gothic"/>
              <a:ea typeface="Century Gothic"/>
              <a:cs typeface="Century Gothic"/>
              <a:sym typeface="Century Gothic"/>
            </a:endParaRPr>
          </a:p>
        </p:txBody>
      </p:sp>
      <p:sp>
        <p:nvSpPr>
          <p:cNvPr id="375" name="Google Shape;375;p43"/>
          <p:cNvSpPr txBox="1"/>
          <p:nvPr/>
        </p:nvSpPr>
        <p:spPr>
          <a:xfrm>
            <a:off x="8643175" y="1901500"/>
            <a:ext cx="2025600" cy="9495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IE" b="1" u="sng">
                <a:latin typeface="Century Gothic"/>
                <a:ea typeface="Century Gothic"/>
                <a:cs typeface="Century Gothic"/>
                <a:sym typeface="Century Gothic"/>
              </a:rPr>
              <a:t>Important:</a:t>
            </a:r>
            <a:r>
              <a:rPr lang="en-IE">
                <a:latin typeface="Century Gothic"/>
                <a:ea typeface="Century Gothic"/>
                <a:cs typeface="Century Gothic"/>
                <a:sym typeface="Century Gothic"/>
              </a:rPr>
              <a:t> The </a:t>
            </a:r>
            <a:r>
              <a:rPr lang="en-IE" b="1">
                <a:latin typeface="Century Gothic"/>
                <a:ea typeface="Century Gothic"/>
                <a:cs typeface="Century Gothic"/>
                <a:sym typeface="Century Gothic"/>
              </a:rPr>
              <a:t>Add Lines</a:t>
            </a:r>
            <a:r>
              <a:rPr lang="en-IE">
                <a:latin typeface="Century Gothic"/>
                <a:ea typeface="Century Gothic"/>
                <a:cs typeface="Century Gothic"/>
                <a:sym typeface="Century Gothic"/>
              </a:rPr>
              <a:t> option is only available if the ASN is saved</a:t>
            </a:r>
            <a:endParaRPr>
              <a:latin typeface="Century Gothic"/>
              <a:ea typeface="Century Gothic"/>
              <a:cs typeface="Century Gothic"/>
              <a:sym typeface="Century Gothic"/>
            </a:endParaRPr>
          </a:p>
        </p:txBody>
      </p:sp>
      <p:cxnSp>
        <p:nvCxnSpPr>
          <p:cNvPr id="376" name="Google Shape;376;p43"/>
          <p:cNvCxnSpPr>
            <a:stCxn id="375" idx="1"/>
          </p:cNvCxnSpPr>
          <p:nvPr/>
        </p:nvCxnSpPr>
        <p:spPr>
          <a:xfrm rot="10800000">
            <a:off x="5143975" y="2093650"/>
            <a:ext cx="3499200" cy="282600"/>
          </a:xfrm>
          <a:prstGeom prst="straightConnector1">
            <a:avLst/>
          </a:prstGeom>
          <a:noFill/>
          <a:ln w="28575" cap="flat" cmpd="sng">
            <a:solidFill>
              <a:schemeClr val="dk2"/>
            </a:solidFill>
            <a:prstDash val="solid"/>
            <a:round/>
            <a:headEnd type="none" w="med" len="med"/>
            <a:tailEnd type="triangle" w="med" len="med"/>
          </a:ln>
        </p:spPr>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2</a:t>
            </a:fld>
            <a:endParaRPr/>
          </a:p>
        </p:txBody>
      </p:sp>
      <p:sp>
        <p:nvSpPr>
          <p:cNvPr id="156" name="Google Shape;156;p25"/>
          <p:cNvSpPr txBox="1">
            <a:spLocks noGrp="1"/>
          </p:cNvSpPr>
          <p:nvPr>
            <p:ph type="body" idx="1"/>
          </p:nvPr>
        </p:nvSpPr>
        <p:spPr>
          <a:xfrm>
            <a:off x="419100" y="1562100"/>
            <a:ext cx="11353800" cy="4779532"/>
          </a:xfrm>
          <a:prstGeom prst="rect">
            <a:avLst/>
          </a:prstGeom>
          <a:noFill/>
          <a:ln>
            <a:noFill/>
          </a:ln>
        </p:spPr>
        <p:txBody>
          <a:bodyPr spcFirstLastPara="1" wrap="square" lIns="0" tIns="0" rIns="0" bIns="0" anchor="t" anchorCtr="0">
            <a:noAutofit/>
          </a:bodyPr>
          <a:lstStyle/>
          <a:p>
            <a:pPr marL="342900" lvl="0" indent="-342900" algn="l" rtl="0">
              <a:lnSpc>
                <a:spcPct val="95000"/>
              </a:lnSpc>
              <a:spcBef>
                <a:spcPts val="0"/>
              </a:spcBef>
              <a:spcAft>
                <a:spcPts val="0"/>
              </a:spcAft>
              <a:buSzPts val="2800"/>
              <a:buChar char="•"/>
            </a:pPr>
            <a:r>
              <a:rPr lang="en-IE" dirty="0"/>
              <a:t>Discusses ASNs and their benefits</a:t>
            </a:r>
            <a:endParaRPr dirty="0"/>
          </a:p>
          <a:p>
            <a:pPr marL="342900" lvl="0" indent="-342900" algn="l" rtl="0">
              <a:lnSpc>
                <a:spcPct val="100000"/>
              </a:lnSpc>
              <a:spcBef>
                <a:spcPts val="560"/>
              </a:spcBef>
              <a:spcAft>
                <a:spcPts val="0"/>
              </a:spcAft>
              <a:buSzPts val="2800"/>
              <a:buChar char="•"/>
            </a:pPr>
            <a:r>
              <a:rPr lang="en-IE" dirty="0"/>
              <a:t>Shows how ASNs are implemented</a:t>
            </a:r>
            <a:endParaRPr dirty="0"/>
          </a:p>
          <a:p>
            <a:pPr marL="342900" lvl="0" indent="-342900" algn="l" rtl="0">
              <a:lnSpc>
                <a:spcPct val="115000"/>
              </a:lnSpc>
              <a:spcBef>
                <a:spcPts val="560"/>
              </a:spcBef>
              <a:spcAft>
                <a:spcPts val="0"/>
              </a:spcAft>
              <a:buSzPts val="2800"/>
              <a:buChar char="•"/>
            </a:pPr>
            <a:r>
              <a:rPr lang="en-IE" dirty="0"/>
              <a:t>Introduces ASN views</a:t>
            </a:r>
            <a:endParaRPr dirty="0"/>
          </a:p>
          <a:p>
            <a:pPr marL="342900" lvl="0" indent="-342900" algn="l" rtl="0">
              <a:lnSpc>
                <a:spcPct val="115000"/>
              </a:lnSpc>
              <a:spcBef>
                <a:spcPts val="560"/>
              </a:spcBef>
              <a:spcAft>
                <a:spcPts val="0"/>
              </a:spcAft>
              <a:buSzPts val="2800"/>
              <a:buChar char="•"/>
            </a:pPr>
            <a:r>
              <a:rPr lang="en-IE" dirty="0"/>
              <a:t>Describes how to add lines to ASNs</a:t>
            </a:r>
            <a:endParaRPr dirty="0"/>
          </a:p>
          <a:p>
            <a:pPr marL="342900" lvl="0" indent="-342900" algn="l" rtl="0">
              <a:lnSpc>
                <a:spcPct val="115000"/>
              </a:lnSpc>
              <a:spcBef>
                <a:spcPts val="560"/>
              </a:spcBef>
              <a:spcAft>
                <a:spcPts val="0"/>
              </a:spcAft>
              <a:buSzPts val="2800"/>
              <a:buChar char="•"/>
            </a:pPr>
            <a:r>
              <a:rPr lang="en-IE" dirty="0"/>
              <a:t>Discusses how to add lots and containers to ASN lines (if applicable for customer)</a:t>
            </a:r>
            <a:endParaRPr dirty="0"/>
          </a:p>
          <a:p>
            <a:pPr marL="287338" lvl="0" indent="-109538" algn="l" rtl="0">
              <a:lnSpc>
                <a:spcPct val="95000"/>
              </a:lnSpc>
              <a:spcBef>
                <a:spcPts val="0"/>
              </a:spcBef>
              <a:spcAft>
                <a:spcPts val="0"/>
              </a:spcAft>
              <a:buSzPts val="2800"/>
              <a:buNone/>
            </a:pPr>
            <a:endParaRPr dirty="0"/>
          </a:p>
        </p:txBody>
      </p:sp>
      <p:sp>
        <p:nvSpPr>
          <p:cNvPr id="157" name="Google Shape;157;p25"/>
          <p:cNvSpPr txBox="1">
            <a:spLocks noGrp="1"/>
          </p:cNvSpPr>
          <p:nvPr>
            <p:ph type="body" idx="2"/>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ASNs</a:t>
            </a:r>
            <a:endParaRPr/>
          </a:p>
        </p:txBody>
      </p:sp>
      <p:sp>
        <p:nvSpPr>
          <p:cNvPr id="158" name="Google Shape;158;p25"/>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Course Overview</a:t>
            </a: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4"/>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Century Gothic"/>
              <a:buNone/>
            </a:pPr>
            <a:r>
              <a:rPr lang="en-IE"/>
              <a:t>Add Multiple ASN Lines —</a:t>
            </a:r>
            <a:r>
              <a:rPr lang="en-IE">
                <a:solidFill>
                  <a:srgbClr val="434343"/>
                </a:solidFill>
              </a:rPr>
              <a:t> </a:t>
            </a:r>
            <a:r>
              <a:rPr lang="en-IE"/>
              <a:t>Continued</a:t>
            </a:r>
            <a:endParaRPr/>
          </a:p>
        </p:txBody>
      </p:sp>
      <p:sp>
        <p:nvSpPr>
          <p:cNvPr id="383" name="Google Shape;383;p44"/>
          <p:cNvSpPr txBox="1">
            <a:spLocks noGrp="1"/>
          </p:cNvSpPr>
          <p:nvPr>
            <p:ph type="body" idx="1"/>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ASNs</a:t>
            </a:r>
            <a:endParaRPr/>
          </a:p>
        </p:txBody>
      </p:sp>
      <p:sp>
        <p:nvSpPr>
          <p:cNvPr id="384" name="Google Shape;384;p44"/>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20</a:t>
            </a:fld>
            <a:endParaRPr/>
          </a:p>
        </p:txBody>
      </p:sp>
      <p:pic>
        <p:nvPicPr>
          <p:cNvPr id="385" name="Google Shape;385;p44"/>
          <p:cNvPicPr preferRelativeResize="0"/>
          <p:nvPr/>
        </p:nvPicPr>
        <p:blipFill rotWithShape="1">
          <a:blip r:embed="rId3">
            <a:alphaModFix/>
          </a:blip>
          <a:srcRect/>
          <a:stretch/>
        </p:blipFill>
        <p:spPr>
          <a:xfrm>
            <a:off x="573100" y="1451776"/>
            <a:ext cx="4738824" cy="2417118"/>
          </a:xfrm>
          <a:prstGeom prst="rect">
            <a:avLst/>
          </a:prstGeom>
          <a:noFill/>
          <a:ln>
            <a:noFill/>
          </a:ln>
        </p:spPr>
      </p:pic>
      <p:pic>
        <p:nvPicPr>
          <p:cNvPr id="386" name="Google Shape;386;p44"/>
          <p:cNvPicPr preferRelativeResize="0"/>
          <p:nvPr/>
        </p:nvPicPr>
        <p:blipFill rotWithShape="1">
          <a:blip r:embed="rId4">
            <a:alphaModFix/>
          </a:blip>
          <a:srcRect/>
          <a:stretch/>
        </p:blipFill>
        <p:spPr>
          <a:xfrm>
            <a:off x="573100" y="4202975"/>
            <a:ext cx="6012574" cy="2152425"/>
          </a:xfrm>
          <a:prstGeom prst="rect">
            <a:avLst/>
          </a:prstGeom>
          <a:noFill/>
          <a:ln>
            <a:noFill/>
          </a:ln>
        </p:spPr>
      </p:pic>
      <p:sp>
        <p:nvSpPr>
          <p:cNvPr id="387" name="Google Shape;387;p44"/>
          <p:cNvSpPr txBox="1"/>
          <p:nvPr/>
        </p:nvSpPr>
        <p:spPr>
          <a:xfrm>
            <a:off x="4751958" y="1384613"/>
            <a:ext cx="3878000" cy="428700"/>
          </a:xfrm>
          <a:prstGeom prst="rect">
            <a:avLst/>
          </a:prstGeom>
          <a:solidFill>
            <a:srgbClr val="CFD7E7"/>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entury Gothic"/>
              <a:buNone/>
            </a:pPr>
            <a:r>
              <a:rPr lang="en-IE" sz="1800" b="1" i="0" u="none" strike="noStrike" cap="none">
                <a:solidFill>
                  <a:schemeClr val="dk1"/>
                </a:solidFill>
                <a:latin typeface="Century Gothic"/>
                <a:ea typeface="Century Gothic"/>
                <a:cs typeface="Century Gothic"/>
                <a:sym typeface="Century Gothic"/>
              </a:rPr>
              <a:t>Adding Multiple Lines, Step 3</a:t>
            </a:r>
            <a:endParaRPr sz="1800" b="1" i="0" u="none" strike="noStrike" cap="none">
              <a:solidFill>
                <a:schemeClr val="dk1"/>
              </a:solidFill>
              <a:latin typeface="Century Gothic"/>
              <a:ea typeface="Century Gothic"/>
              <a:cs typeface="Century Gothic"/>
              <a:sym typeface="Century Gothic"/>
            </a:endParaRPr>
          </a:p>
        </p:txBody>
      </p:sp>
      <p:sp>
        <p:nvSpPr>
          <p:cNvPr id="388" name="Google Shape;388;p44"/>
          <p:cNvSpPr txBox="1"/>
          <p:nvPr/>
        </p:nvSpPr>
        <p:spPr>
          <a:xfrm>
            <a:off x="4804791" y="4321438"/>
            <a:ext cx="3878000" cy="428700"/>
          </a:xfrm>
          <a:prstGeom prst="rect">
            <a:avLst/>
          </a:prstGeom>
          <a:solidFill>
            <a:srgbClr val="CFD7E7"/>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entury Gothic"/>
              <a:buNone/>
            </a:pPr>
            <a:r>
              <a:rPr lang="en-IE" sz="1800" b="1" i="0" u="none" strike="noStrike" cap="none">
                <a:solidFill>
                  <a:schemeClr val="dk1"/>
                </a:solidFill>
                <a:latin typeface="Century Gothic"/>
                <a:ea typeface="Century Gothic"/>
                <a:cs typeface="Century Gothic"/>
                <a:sym typeface="Century Gothic"/>
              </a:rPr>
              <a:t>Adding Multiple Lines, Step 4</a:t>
            </a:r>
            <a:endParaRPr sz="1800" b="1" i="0" u="none" strike="noStrike" cap="none">
              <a:solidFill>
                <a:schemeClr val="dk1"/>
              </a:solidFill>
              <a:latin typeface="Century Gothic"/>
              <a:ea typeface="Century Gothic"/>
              <a:cs typeface="Century Gothic"/>
              <a:sym typeface="Century Gothic"/>
            </a:endParaRPr>
          </a:p>
        </p:txBody>
      </p:sp>
      <p:sp>
        <p:nvSpPr>
          <p:cNvPr id="389" name="Google Shape;389;p44"/>
          <p:cNvSpPr txBox="1"/>
          <p:nvPr/>
        </p:nvSpPr>
        <p:spPr>
          <a:xfrm>
            <a:off x="6987599" y="107675"/>
            <a:ext cx="2525111" cy="428700"/>
          </a:xfrm>
          <a:prstGeom prst="rect">
            <a:avLst/>
          </a:prstGeom>
          <a:solidFill>
            <a:srgbClr val="A2C4C9"/>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entury Gothic"/>
              <a:buNone/>
            </a:pPr>
            <a:r>
              <a:rPr lang="en-IE" sz="1800" b="1" i="0" u="none" strike="noStrike" cap="none">
                <a:solidFill>
                  <a:schemeClr val="dk1"/>
                </a:solidFill>
                <a:latin typeface="Century Gothic"/>
                <a:ea typeface="Century Gothic"/>
                <a:cs typeface="Century Gothic"/>
                <a:sym typeface="Century Gothic"/>
              </a:rPr>
              <a:t>ASN Lines: Method 2</a:t>
            </a:r>
            <a:endParaRPr sz="1800" b="1" i="0" u="none" strike="noStrike" cap="none">
              <a:solidFill>
                <a:schemeClr val="dk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5"/>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Century Gothic"/>
              <a:buNone/>
            </a:pPr>
            <a:r>
              <a:rPr lang="en-IE"/>
              <a:t>ASN Details, Creating Lots</a:t>
            </a:r>
            <a:endParaRPr/>
          </a:p>
        </p:txBody>
      </p:sp>
      <p:sp>
        <p:nvSpPr>
          <p:cNvPr id="396" name="Google Shape;396;p45"/>
          <p:cNvSpPr txBox="1">
            <a:spLocks noGrp="1"/>
          </p:cNvSpPr>
          <p:nvPr>
            <p:ph type="body" idx="1"/>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ASNs</a:t>
            </a:r>
            <a:endParaRPr/>
          </a:p>
        </p:txBody>
      </p:sp>
      <p:sp>
        <p:nvSpPr>
          <p:cNvPr id="397" name="Google Shape;397;p45"/>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21</a:t>
            </a:fld>
            <a:endParaRPr/>
          </a:p>
        </p:txBody>
      </p:sp>
      <p:pic>
        <p:nvPicPr>
          <p:cNvPr id="398" name="Google Shape;398;p45" descr="ASN-Details-No-Lots.jpg"/>
          <p:cNvPicPr preferRelativeResize="0"/>
          <p:nvPr/>
        </p:nvPicPr>
        <p:blipFill rotWithShape="1">
          <a:blip r:embed="rId3">
            <a:alphaModFix/>
          </a:blip>
          <a:srcRect/>
          <a:stretch/>
        </p:blipFill>
        <p:spPr>
          <a:xfrm>
            <a:off x="877590" y="3963973"/>
            <a:ext cx="8243966" cy="1771059"/>
          </a:xfrm>
          <a:prstGeom prst="rect">
            <a:avLst/>
          </a:prstGeom>
          <a:noFill/>
          <a:ln>
            <a:noFill/>
          </a:ln>
        </p:spPr>
      </p:pic>
      <p:sp>
        <p:nvSpPr>
          <p:cNvPr id="399" name="Google Shape;399;p45"/>
          <p:cNvSpPr txBox="1"/>
          <p:nvPr/>
        </p:nvSpPr>
        <p:spPr>
          <a:xfrm>
            <a:off x="2241633" y="5356679"/>
            <a:ext cx="1583197" cy="738664"/>
          </a:xfrm>
          <a:prstGeom prst="rect">
            <a:avLst/>
          </a:prstGeom>
          <a:solidFill>
            <a:srgbClr val="EFF9FF"/>
          </a:solidFill>
          <a:ln w="28575" cap="flat" cmpd="sng">
            <a:solidFill>
              <a:schemeClr val="folHlink"/>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entury Gothic"/>
              <a:buNone/>
            </a:pPr>
            <a:r>
              <a:rPr lang="en-IE" sz="1400" b="0" i="0" u="none" strike="noStrike" cap="none">
                <a:solidFill>
                  <a:schemeClr val="dk1"/>
                </a:solidFill>
                <a:latin typeface="Century Gothic"/>
                <a:ea typeface="Century Gothic"/>
                <a:cs typeface="Century Gothic"/>
                <a:sym typeface="Century Gothic"/>
              </a:rPr>
              <a:t>In </a:t>
            </a:r>
            <a:r>
              <a:rPr lang="en-IE" sz="1400" b="1" i="0" u="none" strike="noStrike" cap="none">
                <a:solidFill>
                  <a:schemeClr val="dk1"/>
                </a:solidFill>
                <a:latin typeface="Century Gothic"/>
                <a:ea typeface="Century Gothic"/>
                <a:cs typeface="Century Gothic"/>
                <a:sym typeface="Century Gothic"/>
              </a:rPr>
              <a:t>ASN Details</a:t>
            </a:r>
            <a:r>
              <a:rPr lang="en-IE" sz="1400" b="0" i="0" u="none" strike="noStrike" cap="none">
                <a:solidFill>
                  <a:schemeClr val="dk1"/>
                </a:solidFill>
                <a:latin typeface="Century Gothic"/>
                <a:ea typeface="Century Gothic"/>
                <a:cs typeface="Century Gothic"/>
                <a:sym typeface="Century Gothic"/>
              </a:rPr>
              <a:t>, click </a:t>
            </a:r>
            <a:r>
              <a:rPr lang="en-IE" sz="1400" b="1" i="0" u="none" strike="noStrike" cap="none">
                <a:solidFill>
                  <a:schemeClr val="dk1"/>
                </a:solidFill>
                <a:latin typeface="Century Gothic"/>
                <a:ea typeface="Century Gothic"/>
                <a:cs typeface="Century Gothic"/>
                <a:sym typeface="Century Gothic"/>
              </a:rPr>
              <a:t>New </a:t>
            </a:r>
            <a:r>
              <a:rPr lang="en-IE" sz="1400" b="0" i="0" u="none" strike="noStrike" cap="none">
                <a:solidFill>
                  <a:schemeClr val="dk1"/>
                </a:solidFill>
                <a:latin typeface="Century Gothic"/>
                <a:ea typeface="Century Gothic"/>
                <a:cs typeface="Century Gothic"/>
                <a:sym typeface="Century Gothic"/>
              </a:rPr>
              <a:t>to add lots</a:t>
            </a:r>
            <a:endParaRPr sz="1400" b="0" i="0" u="none" strike="noStrike" cap="none">
              <a:solidFill>
                <a:schemeClr val="dk1"/>
              </a:solidFill>
              <a:latin typeface="Century Gothic"/>
              <a:ea typeface="Century Gothic"/>
              <a:cs typeface="Century Gothic"/>
              <a:sym typeface="Century Gothic"/>
            </a:endParaRPr>
          </a:p>
        </p:txBody>
      </p:sp>
      <p:sp>
        <p:nvSpPr>
          <p:cNvPr id="400" name="Google Shape;400;p45"/>
          <p:cNvSpPr/>
          <p:nvPr/>
        </p:nvSpPr>
        <p:spPr>
          <a:xfrm>
            <a:off x="1164758" y="4360403"/>
            <a:ext cx="498763" cy="204039"/>
          </a:xfrm>
          <a:prstGeom prst="ellipse">
            <a:avLst/>
          </a:prstGeom>
          <a:noFill/>
          <a:ln w="254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pic>
        <p:nvPicPr>
          <p:cNvPr id="401" name="Google Shape;401;p45" descr="ASN-Lines-Details-Button.jpg"/>
          <p:cNvPicPr preferRelativeResize="0"/>
          <p:nvPr/>
        </p:nvPicPr>
        <p:blipFill rotWithShape="1">
          <a:blip r:embed="rId4">
            <a:alphaModFix/>
          </a:blip>
          <a:srcRect/>
          <a:stretch/>
        </p:blipFill>
        <p:spPr>
          <a:xfrm>
            <a:off x="953159" y="1762754"/>
            <a:ext cx="8069407" cy="1865012"/>
          </a:xfrm>
          <a:prstGeom prst="rect">
            <a:avLst/>
          </a:prstGeom>
          <a:noFill/>
          <a:ln>
            <a:noFill/>
          </a:ln>
        </p:spPr>
      </p:pic>
      <p:sp>
        <p:nvSpPr>
          <p:cNvPr id="402" name="Google Shape;402;p45"/>
          <p:cNvSpPr txBox="1"/>
          <p:nvPr/>
        </p:nvSpPr>
        <p:spPr>
          <a:xfrm>
            <a:off x="4653584" y="1654995"/>
            <a:ext cx="1583197" cy="738664"/>
          </a:xfrm>
          <a:prstGeom prst="rect">
            <a:avLst/>
          </a:prstGeom>
          <a:solidFill>
            <a:srgbClr val="EFF9FF"/>
          </a:solidFill>
          <a:ln w="28575" cap="flat" cmpd="sng">
            <a:solidFill>
              <a:schemeClr val="folHlink"/>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entury Gothic"/>
              <a:buNone/>
            </a:pPr>
            <a:r>
              <a:rPr lang="en-IE" sz="1400" b="0" i="0" u="none" strike="noStrike" cap="none">
                <a:solidFill>
                  <a:schemeClr val="dk1"/>
                </a:solidFill>
                <a:latin typeface="Century Gothic"/>
                <a:ea typeface="Century Gothic"/>
                <a:cs typeface="Century Gothic"/>
                <a:sym typeface="Century Gothic"/>
              </a:rPr>
              <a:t>Click </a:t>
            </a:r>
            <a:r>
              <a:rPr lang="en-IE" sz="1400" b="1" i="0" u="none" strike="noStrike" cap="none">
                <a:solidFill>
                  <a:schemeClr val="dk1"/>
                </a:solidFill>
                <a:latin typeface="Century Gothic"/>
                <a:ea typeface="Century Gothic"/>
                <a:cs typeface="Century Gothic"/>
                <a:sym typeface="Century Gothic"/>
              </a:rPr>
              <a:t>Details </a:t>
            </a:r>
            <a:r>
              <a:rPr lang="en-IE" sz="1400" b="0" i="0" u="none" strike="noStrike" cap="none">
                <a:solidFill>
                  <a:schemeClr val="dk1"/>
                </a:solidFill>
                <a:latin typeface="Century Gothic"/>
                <a:ea typeface="Century Gothic"/>
                <a:cs typeface="Century Gothic"/>
                <a:sym typeface="Century Gothic"/>
              </a:rPr>
              <a:t>to view ASN line details </a:t>
            </a:r>
            <a:endParaRPr sz="1400" b="0" i="0" u="none" strike="noStrike" cap="none">
              <a:solidFill>
                <a:schemeClr val="dk1"/>
              </a:solidFill>
              <a:latin typeface="Century Gothic"/>
              <a:ea typeface="Century Gothic"/>
              <a:cs typeface="Century Gothic"/>
              <a:sym typeface="Century Gothic"/>
            </a:endParaRPr>
          </a:p>
        </p:txBody>
      </p:sp>
      <p:cxnSp>
        <p:nvCxnSpPr>
          <p:cNvPr id="403" name="Google Shape;403;p45"/>
          <p:cNvCxnSpPr>
            <a:stCxn id="402" idx="1"/>
          </p:cNvCxnSpPr>
          <p:nvPr/>
        </p:nvCxnSpPr>
        <p:spPr>
          <a:xfrm flipH="1">
            <a:off x="4105784" y="2024327"/>
            <a:ext cx="547800" cy="289500"/>
          </a:xfrm>
          <a:prstGeom prst="straightConnector1">
            <a:avLst/>
          </a:prstGeom>
          <a:noFill/>
          <a:ln w="28575" cap="flat" cmpd="sng">
            <a:solidFill>
              <a:srgbClr val="366092"/>
            </a:solidFill>
            <a:prstDash val="solid"/>
            <a:round/>
            <a:headEnd type="none" w="sm" len="sm"/>
            <a:tailEnd type="stealth" w="med" len="med"/>
          </a:ln>
        </p:spPr>
      </p:cxnSp>
      <p:sp>
        <p:nvSpPr>
          <p:cNvPr id="404" name="Google Shape;404;p45"/>
          <p:cNvSpPr/>
          <p:nvPr/>
        </p:nvSpPr>
        <p:spPr>
          <a:xfrm>
            <a:off x="3455796" y="2115967"/>
            <a:ext cx="595744" cy="324952"/>
          </a:xfrm>
          <a:prstGeom prst="ellipse">
            <a:avLst/>
          </a:prstGeom>
          <a:noFill/>
          <a:ln w="254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405" name="Google Shape;405;p45"/>
          <p:cNvSpPr txBox="1"/>
          <p:nvPr/>
        </p:nvSpPr>
        <p:spPr>
          <a:xfrm>
            <a:off x="2106866" y="3778518"/>
            <a:ext cx="1899332" cy="738664"/>
          </a:xfrm>
          <a:prstGeom prst="rect">
            <a:avLst/>
          </a:prstGeom>
          <a:solidFill>
            <a:srgbClr val="EFF9FF"/>
          </a:solidFill>
          <a:ln w="28575" cap="flat" cmpd="sng">
            <a:solidFill>
              <a:schemeClr val="folHlink"/>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entury Gothic"/>
              <a:buNone/>
            </a:pPr>
            <a:r>
              <a:rPr lang="en-IE" sz="1400" b="0" i="0" u="none" strike="noStrike" cap="none">
                <a:solidFill>
                  <a:schemeClr val="dk1"/>
                </a:solidFill>
                <a:latin typeface="Century Gothic"/>
                <a:ea typeface="Century Gothic"/>
                <a:cs typeface="Century Gothic"/>
                <a:sym typeface="Century Gothic"/>
              </a:rPr>
              <a:t>You can work with lot/serial data in </a:t>
            </a:r>
            <a:r>
              <a:rPr lang="en-IE" sz="1400" b="1" i="0" u="none" strike="noStrike" cap="none">
                <a:solidFill>
                  <a:schemeClr val="dk1"/>
                </a:solidFill>
                <a:latin typeface="Century Gothic"/>
                <a:ea typeface="Century Gothic"/>
                <a:cs typeface="Century Gothic"/>
                <a:sym typeface="Century Gothic"/>
              </a:rPr>
              <a:t>ASN Details</a:t>
            </a:r>
            <a:endParaRPr sz="1400" b="1" i="0" u="none" strike="noStrike" cap="none">
              <a:solidFill>
                <a:schemeClr val="dk1"/>
              </a:solidFill>
              <a:latin typeface="Century Gothic"/>
              <a:ea typeface="Century Gothic"/>
              <a:cs typeface="Century Gothic"/>
              <a:sym typeface="Century Gothic"/>
            </a:endParaRPr>
          </a:p>
        </p:txBody>
      </p:sp>
      <p:cxnSp>
        <p:nvCxnSpPr>
          <p:cNvPr id="406" name="Google Shape;406;p45"/>
          <p:cNvCxnSpPr>
            <a:stCxn id="399" idx="0"/>
          </p:cNvCxnSpPr>
          <p:nvPr/>
        </p:nvCxnSpPr>
        <p:spPr>
          <a:xfrm rot="10800000">
            <a:off x="1739031" y="4549379"/>
            <a:ext cx="1294200" cy="807300"/>
          </a:xfrm>
          <a:prstGeom prst="straightConnector1">
            <a:avLst/>
          </a:prstGeom>
          <a:noFill/>
          <a:ln w="28575" cap="flat" cmpd="sng">
            <a:solidFill>
              <a:srgbClr val="366092"/>
            </a:solidFill>
            <a:prstDash val="solid"/>
            <a:round/>
            <a:headEnd type="none" w="sm" len="sm"/>
            <a:tailEnd type="stealth" w="med" len="med"/>
          </a:ln>
        </p:spPr>
      </p:cxnSp>
      <p:sp>
        <p:nvSpPr>
          <p:cNvPr id="407" name="Google Shape;407;p45"/>
          <p:cNvSpPr txBox="1"/>
          <p:nvPr/>
        </p:nvSpPr>
        <p:spPr>
          <a:xfrm>
            <a:off x="401497" y="1828800"/>
            <a:ext cx="48365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66092"/>
              </a:buClr>
              <a:buSzPts val="2400"/>
              <a:buFont typeface="Century Gothic"/>
              <a:buNone/>
            </a:pPr>
            <a:r>
              <a:rPr lang="en-IE" sz="2400" b="0" i="0" u="none" strike="noStrike" cap="none">
                <a:solidFill>
                  <a:srgbClr val="366092"/>
                </a:solidFill>
                <a:latin typeface="Century Gothic"/>
                <a:ea typeface="Century Gothic"/>
                <a:cs typeface="Century Gothic"/>
                <a:sym typeface="Century Gothic"/>
              </a:rPr>
              <a:t>1</a:t>
            </a:r>
            <a:endParaRPr sz="2400" b="0" i="0" u="none" strike="noStrike" cap="none">
              <a:solidFill>
                <a:srgbClr val="366092"/>
              </a:solidFill>
              <a:latin typeface="Century Gothic"/>
              <a:ea typeface="Century Gothic"/>
              <a:cs typeface="Century Gothic"/>
              <a:sym typeface="Century Gothic"/>
            </a:endParaRPr>
          </a:p>
        </p:txBody>
      </p:sp>
      <p:sp>
        <p:nvSpPr>
          <p:cNvPr id="408" name="Google Shape;408;p45"/>
          <p:cNvSpPr txBox="1"/>
          <p:nvPr/>
        </p:nvSpPr>
        <p:spPr>
          <a:xfrm>
            <a:off x="402757" y="4074497"/>
            <a:ext cx="48365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66092"/>
              </a:buClr>
              <a:buSzPts val="2400"/>
              <a:buFont typeface="Century Gothic"/>
              <a:buNone/>
            </a:pPr>
            <a:r>
              <a:rPr lang="en-IE" sz="2400" b="0" i="0" u="none" strike="noStrike" cap="none">
                <a:solidFill>
                  <a:srgbClr val="366092"/>
                </a:solidFill>
                <a:latin typeface="Century Gothic"/>
                <a:ea typeface="Century Gothic"/>
                <a:cs typeface="Century Gothic"/>
                <a:sym typeface="Century Gothic"/>
              </a:rPr>
              <a:t>2</a:t>
            </a:r>
            <a:endParaRPr sz="2400" b="0" i="0" u="none" strike="noStrike" cap="none">
              <a:solidFill>
                <a:srgbClr val="366092"/>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6"/>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Century Gothic"/>
              <a:buNone/>
            </a:pPr>
            <a:r>
              <a:rPr lang="en-IE"/>
              <a:t>ASN Details, Creating Lots </a:t>
            </a:r>
            <a:r>
              <a:rPr lang="en-IE" sz="3000">
                <a:solidFill>
                  <a:srgbClr val="434343"/>
                </a:solidFill>
              </a:rPr>
              <a:t>— </a:t>
            </a:r>
            <a:r>
              <a:rPr lang="en-IE"/>
              <a:t>Continued </a:t>
            </a:r>
            <a:endParaRPr/>
          </a:p>
        </p:txBody>
      </p:sp>
      <p:sp>
        <p:nvSpPr>
          <p:cNvPr id="415" name="Google Shape;415;p46"/>
          <p:cNvSpPr txBox="1">
            <a:spLocks noGrp="1"/>
          </p:cNvSpPr>
          <p:nvPr>
            <p:ph type="body" idx="1"/>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ASNs</a:t>
            </a:r>
            <a:endParaRPr/>
          </a:p>
        </p:txBody>
      </p:sp>
      <p:sp>
        <p:nvSpPr>
          <p:cNvPr id="416" name="Google Shape;416;p46"/>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22</a:t>
            </a:fld>
            <a:endParaRPr/>
          </a:p>
        </p:txBody>
      </p:sp>
      <p:pic>
        <p:nvPicPr>
          <p:cNvPr id="417" name="Google Shape;417;p46" descr="ASN-Details-Lot-WIP.jpg"/>
          <p:cNvPicPr preferRelativeResize="0"/>
          <p:nvPr/>
        </p:nvPicPr>
        <p:blipFill rotWithShape="1">
          <a:blip r:embed="rId3">
            <a:alphaModFix/>
          </a:blip>
          <a:srcRect/>
          <a:stretch/>
        </p:blipFill>
        <p:spPr>
          <a:xfrm>
            <a:off x="889779" y="1656233"/>
            <a:ext cx="8116245" cy="1799688"/>
          </a:xfrm>
          <a:prstGeom prst="rect">
            <a:avLst/>
          </a:prstGeom>
          <a:noFill/>
          <a:ln>
            <a:noFill/>
          </a:ln>
        </p:spPr>
      </p:pic>
      <p:pic>
        <p:nvPicPr>
          <p:cNvPr id="418" name="Google Shape;418;p46" descr="ASN-Details-2-Lots.jpg"/>
          <p:cNvPicPr preferRelativeResize="0"/>
          <p:nvPr/>
        </p:nvPicPr>
        <p:blipFill rotWithShape="1">
          <a:blip r:embed="rId4">
            <a:alphaModFix/>
          </a:blip>
          <a:srcRect/>
          <a:stretch/>
        </p:blipFill>
        <p:spPr>
          <a:xfrm>
            <a:off x="907136" y="3883760"/>
            <a:ext cx="7915275" cy="1962150"/>
          </a:xfrm>
          <a:prstGeom prst="rect">
            <a:avLst/>
          </a:prstGeom>
          <a:noFill/>
          <a:ln>
            <a:noFill/>
          </a:ln>
        </p:spPr>
      </p:pic>
      <p:sp>
        <p:nvSpPr>
          <p:cNvPr id="419" name="Google Shape;419;p46"/>
          <p:cNvSpPr txBox="1"/>
          <p:nvPr/>
        </p:nvSpPr>
        <p:spPr>
          <a:xfrm>
            <a:off x="4173306" y="1525267"/>
            <a:ext cx="1583197" cy="307777"/>
          </a:xfrm>
          <a:prstGeom prst="rect">
            <a:avLst/>
          </a:prstGeom>
          <a:solidFill>
            <a:srgbClr val="EFF9FF"/>
          </a:solidFill>
          <a:ln w="28575" cap="flat" cmpd="sng">
            <a:solidFill>
              <a:schemeClr val="folHlink"/>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entury Gothic"/>
              <a:buNone/>
            </a:pPr>
            <a:r>
              <a:rPr lang="en-IE" sz="1400" b="0" i="0" u="none" strike="noStrike" cap="none">
                <a:solidFill>
                  <a:schemeClr val="dk1"/>
                </a:solidFill>
                <a:latin typeface="Century Gothic"/>
                <a:ea typeface="Century Gothic"/>
                <a:cs typeface="Century Gothic"/>
                <a:sym typeface="Century Gothic"/>
              </a:rPr>
              <a:t>The new line</a:t>
            </a:r>
            <a:endParaRPr sz="1400" b="0" i="0" u="none" strike="noStrike" cap="none">
              <a:solidFill>
                <a:schemeClr val="dk1"/>
              </a:solidFill>
              <a:latin typeface="Century Gothic"/>
              <a:ea typeface="Century Gothic"/>
              <a:cs typeface="Century Gothic"/>
              <a:sym typeface="Century Gothic"/>
            </a:endParaRPr>
          </a:p>
        </p:txBody>
      </p:sp>
      <p:cxnSp>
        <p:nvCxnSpPr>
          <p:cNvPr id="420" name="Google Shape;420;p46"/>
          <p:cNvCxnSpPr>
            <a:stCxn id="419" idx="2"/>
          </p:cNvCxnSpPr>
          <p:nvPr/>
        </p:nvCxnSpPr>
        <p:spPr>
          <a:xfrm flipH="1">
            <a:off x="3663204" y="1833044"/>
            <a:ext cx="1301700" cy="1212300"/>
          </a:xfrm>
          <a:prstGeom prst="straightConnector1">
            <a:avLst/>
          </a:prstGeom>
          <a:noFill/>
          <a:ln w="28575" cap="flat" cmpd="sng">
            <a:solidFill>
              <a:srgbClr val="366092"/>
            </a:solidFill>
            <a:prstDash val="solid"/>
            <a:round/>
            <a:headEnd type="none" w="sm" len="sm"/>
            <a:tailEnd type="stealth" w="med" len="med"/>
          </a:ln>
        </p:spPr>
      </p:cxnSp>
      <p:sp>
        <p:nvSpPr>
          <p:cNvPr id="421" name="Google Shape;421;p46"/>
          <p:cNvSpPr txBox="1"/>
          <p:nvPr/>
        </p:nvSpPr>
        <p:spPr>
          <a:xfrm>
            <a:off x="490516" y="1769605"/>
            <a:ext cx="48365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66092"/>
              </a:buClr>
              <a:buSzPts val="2400"/>
              <a:buFont typeface="Century Gothic"/>
              <a:buNone/>
            </a:pPr>
            <a:r>
              <a:rPr lang="en-IE" sz="2400" b="0" i="0" u="none" strike="noStrike" cap="none">
                <a:solidFill>
                  <a:srgbClr val="366092"/>
                </a:solidFill>
                <a:latin typeface="Century Gothic"/>
                <a:ea typeface="Century Gothic"/>
                <a:cs typeface="Century Gothic"/>
                <a:sym typeface="Century Gothic"/>
              </a:rPr>
              <a:t>3</a:t>
            </a:r>
            <a:endParaRPr sz="2400" b="0" i="0" u="none" strike="noStrike" cap="none">
              <a:solidFill>
                <a:srgbClr val="366092"/>
              </a:solidFill>
              <a:latin typeface="Century Gothic"/>
              <a:ea typeface="Century Gothic"/>
              <a:cs typeface="Century Gothic"/>
              <a:sym typeface="Century Gothic"/>
            </a:endParaRPr>
          </a:p>
        </p:txBody>
      </p:sp>
      <p:sp>
        <p:nvSpPr>
          <p:cNvPr id="422" name="Google Shape;422;p46"/>
          <p:cNvSpPr txBox="1"/>
          <p:nvPr/>
        </p:nvSpPr>
        <p:spPr>
          <a:xfrm>
            <a:off x="499333" y="3901946"/>
            <a:ext cx="48365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66092"/>
              </a:buClr>
              <a:buSzPts val="2400"/>
              <a:buFont typeface="Century Gothic"/>
              <a:buNone/>
            </a:pPr>
            <a:r>
              <a:rPr lang="en-IE" sz="2400" b="0" i="0" u="none" strike="noStrike" cap="none">
                <a:solidFill>
                  <a:srgbClr val="366092"/>
                </a:solidFill>
                <a:latin typeface="Century Gothic"/>
                <a:ea typeface="Century Gothic"/>
                <a:cs typeface="Century Gothic"/>
                <a:sym typeface="Century Gothic"/>
              </a:rPr>
              <a:t>4</a:t>
            </a:r>
            <a:endParaRPr sz="2400" b="0" i="0" u="none" strike="noStrike" cap="none">
              <a:solidFill>
                <a:srgbClr val="366092"/>
              </a:solidFill>
              <a:latin typeface="Century Gothic"/>
              <a:ea typeface="Century Gothic"/>
              <a:cs typeface="Century Gothic"/>
              <a:sym typeface="Century Gothic"/>
            </a:endParaRPr>
          </a:p>
        </p:txBody>
      </p:sp>
      <p:sp>
        <p:nvSpPr>
          <p:cNvPr id="423" name="Google Shape;423;p46"/>
          <p:cNvSpPr txBox="1"/>
          <p:nvPr/>
        </p:nvSpPr>
        <p:spPr>
          <a:xfrm>
            <a:off x="4030981" y="4080801"/>
            <a:ext cx="1725521" cy="738664"/>
          </a:xfrm>
          <a:prstGeom prst="rect">
            <a:avLst/>
          </a:prstGeom>
          <a:solidFill>
            <a:srgbClr val="EFF9FF"/>
          </a:solidFill>
          <a:ln w="28575" cap="flat" cmpd="sng">
            <a:solidFill>
              <a:schemeClr val="folHlink"/>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entury Gothic"/>
              <a:buNone/>
            </a:pPr>
            <a:r>
              <a:rPr lang="en-IE" sz="1400" b="0" i="0" u="none" strike="noStrike" cap="none">
                <a:solidFill>
                  <a:schemeClr val="dk1"/>
                </a:solidFill>
                <a:latin typeface="Century Gothic"/>
                <a:ea typeface="Century Gothic"/>
                <a:cs typeface="Century Gothic"/>
                <a:sym typeface="Century Gothic"/>
              </a:rPr>
              <a:t>The </a:t>
            </a:r>
            <a:r>
              <a:rPr lang="en-IE" sz="1800" b="0" i="0" u="none" strike="noStrike" cap="none">
                <a:solidFill>
                  <a:schemeClr val="dk1"/>
                </a:solidFill>
                <a:latin typeface="Century Gothic"/>
                <a:ea typeface="Century Gothic"/>
                <a:cs typeface="Century Gothic"/>
                <a:sym typeface="Century Gothic"/>
              </a:rPr>
              <a:t>q</a:t>
            </a:r>
            <a:r>
              <a:rPr lang="en-IE" sz="1400" b="0" i="0" u="none" strike="noStrike" cap="none">
                <a:solidFill>
                  <a:schemeClr val="dk1"/>
                </a:solidFill>
                <a:latin typeface="Century Gothic"/>
                <a:ea typeface="Century Gothic"/>
                <a:cs typeface="Century Gothic"/>
                <a:sym typeface="Century Gothic"/>
              </a:rPr>
              <a:t>uantity divided into two lots</a:t>
            </a:r>
            <a:endParaRPr sz="1400" b="0" i="0" u="none" strike="noStrike" cap="none">
              <a:solidFill>
                <a:schemeClr val="dk1"/>
              </a:solidFill>
              <a:latin typeface="Century Gothic"/>
              <a:ea typeface="Century Gothic"/>
              <a:cs typeface="Century Gothic"/>
              <a:sym typeface="Century Gothic"/>
            </a:endParaRPr>
          </a:p>
        </p:txBody>
      </p:sp>
      <p:cxnSp>
        <p:nvCxnSpPr>
          <p:cNvPr id="424" name="Google Shape;424;p46"/>
          <p:cNvCxnSpPr>
            <a:stCxn id="423" idx="1"/>
          </p:cNvCxnSpPr>
          <p:nvPr/>
        </p:nvCxnSpPr>
        <p:spPr>
          <a:xfrm flipH="1">
            <a:off x="3459181" y="4450133"/>
            <a:ext cx="571800" cy="1089300"/>
          </a:xfrm>
          <a:prstGeom prst="straightConnector1">
            <a:avLst/>
          </a:prstGeom>
          <a:noFill/>
          <a:ln w="28575" cap="flat" cmpd="sng">
            <a:solidFill>
              <a:srgbClr val="366092"/>
            </a:solidFill>
            <a:prstDash val="solid"/>
            <a:round/>
            <a:headEnd type="none" w="sm" len="sm"/>
            <a:tailEnd type="stealth" w="med" len="med"/>
          </a:ln>
        </p:spPr>
      </p:cxnSp>
      <p:cxnSp>
        <p:nvCxnSpPr>
          <p:cNvPr id="425" name="Google Shape;425;p46"/>
          <p:cNvCxnSpPr>
            <a:stCxn id="423" idx="1"/>
          </p:cNvCxnSpPr>
          <p:nvPr/>
        </p:nvCxnSpPr>
        <p:spPr>
          <a:xfrm flipH="1">
            <a:off x="3217381" y="4450133"/>
            <a:ext cx="813600" cy="477000"/>
          </a:xfrm>
          <a:prstGeom prst="straightConnector1">
            <a:avLst/>
          </a:prstGeom>
          <a:noFill/>
          <a:ln w="28575" cap="flat" cmpd="sng">
            <a:solidFill>
              <a:srgbClr val="366092"/>
            </a:solidFill>
            <a:prstDash val="solid"/>
            <a:round/>
            <a:headEnd type="none" w="sm" len="sm"/>
            <a:tailEnd type="stealth" w="med" len="med"/>
          </a:ln>
        </p:spPr>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66"/>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23</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sldNum" idx="12"/>
          </p:nvPr>
        </p:nvSpPr>
        <p:spPr>
          <a:xfrm>
            <a:off x="9918700" y="6537960"/>
            <a:ext cx="2025652"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IE"/>
              <a:t>3</a:t>
            </a:fld>
            <a:endParaRPr/>
          </a:p>
        </p:txBody>
      </p:sp>
      <p:pic>
        <p:nvPicPr>
          <p:cNvPr id="173" name="Google Shape;173;p27"/>
          <p:cNvPicPr preferRelativeResize="0"/>
          <p:nvPr/>
        </p:nvPicPr>
        <p:blipFill rotWithShape="1">
          <a:blip r:embed="rId3">
            <a:alphaModFix/>
          </a:blip>
          <a:srcRect/>
          <a:stretch/>
        </p:blipFill>
        <p:spPr>
          <a:xfrm>
            <a:off x="152400" y="779625"/>
            <a:ext cx="8728790" cy="5528225"/>
          </a:xfrm>
          <a:prstGeom prst="rect">
            <a:avLst/>
          </a:prstGeom>
          <a:noFill/>
          <a:ln>
            <a:noFill/>
          </a:ln>
        </p:spPr>
      </p:pic>
      <p:sp>
        <p:nvSpPr>
          <p:cNvPr id="174" name="Google Shape;174;p27"/>
          <p:cNvSpPr txBox="1">
            <a:spLocks noGrp="1"/>
          </p:cNvSpPr>
          <p:nvPr>
            <p:ph type="body" idx="1"/>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ASNs</a:t>
            </a:r>
            <a:endParaRPr/>
          </a:p>
        </p:txBody>
      </p:sp>
      <p:sp>
        <p:nvSpPr>
          <p:cNvPr id="175" name="Google Shape;175;p27"/>
          <p:cNvSpPr/>
          <p:nvPr/>
        </p:nvSpPr>
        <p:spPr>
          <a:xfrm>
            <a:off x="5027050" y="1742675"/>
            <a:ext cx="1131000" cy="700200"/>
          </a:xfrm>
          <a:prstGeom prst="roundRect">
            <a:avLst>
              <a:gd name="adj" fmla="val 16667"/>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entury Gothic"/>
              <a:buNone/>
            </a:pPr>
            <a:endParaRPr sz="1800" b="0" i="0" u="none" strike="noStrike" cap="none">
              <a:solidFill>
                <a:schemeClr val="dk1"/>
              </a:solidFill>
              <a:latin typeface="Century Gothic"/>
              <a:ea typeface="Century Gothic"/>
              <a:cs typeface="Century Gothic"/>
              <a:sym typeface="Century Gothic"/>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8"/>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4</a:t>
            </a:fld>
            <a:endParaRPr/>
          </a:p>
        </p:txBody>
      </p:sp>
      <p:sp>
        <p:nvSpPr>
          <p:cNvPr id="182" name="Google Shape;182;p28"/>
          <p:cNvSpPr txBox="1">
            <a:spLocks noGrp="1"/>
          </p:cNvSpPr>
          <p:nvPr>
            <p:ph type="body" idx="1"/>
          </p:nvPr>
        </p:nvSpPr>
        <p:spPr>
          <a:xfrm>
            <a:off x="419100" y="1562100"/>
            <a:ext cx="11353800" cy="4779532"/>
          </a:xfrm>
          <a:prstGeom prst="rect">
            <a:avLst/>
          </a:prstGeom>
          <a:noFill/>
          <a:ln>
            <a:noFill/>
          </a:ln>
        </p:spPr>
        <p:txBody>
          <a:bodyPr spcFirstLastPara="1" wrap="square" lIns="0" tIns="0" rIns="0" bIns="0" anchor="t" anchorCtr="0">
            <a:noAutofit/>
          </a:bodyPr>
          <a:lstStyle/>
          <a:p>
            <a:pPr marL="342900" lvl="0" indent="-342900" algn="l" rtl="0">
              <a:lnSpc>
                <a:spcPct val="95000"/>
              </a:lnSpc>
              <a:spcBef>
                <a:spcPts val="0"/>
              </a:spcBef>
              <a:spcAft>
                <a:spcPts val="0"/>
              </a:spcAft>
              <a:buSzPts val="2800"/>
              <a:buChar char="•"/>
            </a:pPr>
            <a:r>
              <a:rPr lang="en-IE"/>
              <a:t>Provide detailed information about a pending delivery</a:t>
            </a:r>
            <a:endParaRPr/>
          </a:p>
          <a:p>
            <a:pPr marL="342900" lvl="0" indent="-342900" algn="l" rtl="0">
              <a:lnSpc>
                <a:spcPct val="95000"/>
              </a:lnSpc>
              <a:spcBef>
                <a:spcPts val="560"/>
              </a:spcBef>
              <a:spcAft>
                <a:spcPts val="0"/>
              </a:spcAft>
              <a:buSzPts val="2800"/>
              <a:buChar char="•"/>
            </a:pPr>
            <a:r>
              <a:rPr lang="en-IE"/>
              <a:t>Notify the customer when shipping occurs</a:t>
            </a:r>
            <a:endParaRPr/>
          </a:p>
          <a:p>
            <a:pPr marL="342900" lvl="0" indent="-342900" algn="l" rtl="0">
              <a:lnSpc>
                <a:spcPct val="95000"/>
              </a:lnSpc>
              <a:spcBef>
                <a:spcPts val="560"/>
              </a:spcBef>
              <a:spcAft>
                <a:spcPts val="0"/>
              </a:spcAft>
              <a:buSzPts val="2800"/>
              <a:buChar char="•"/>
            </a:pPr>
            <a:r>
              <a:rPr lang="en-IE"/>
              <a:t>Provide information about:</a:t>
            </a:r>
            <a:endParaRPr/>
          </a:p>
          <a:p>
            <a:pPr marL="742950" lvl="1" indent="-285750" algn="l" rtl="0">
              <a:lnSpc>
                <a:spcPct val="95000"/>
              </a:lnSpc>
              <a:spcBef>
                <a:spcPts val="480"/>
              </a:spcBef>
              <a:spcAft>
                <a:spcPts val="0"/>
              </a:spcAft>
              <a:buSzPts val="2400"/>
              <a:buChar char="-"/>
            </a:pPr>
            <a:r>
              <a:rPr lang="en-IE"/>
              <a:t>Which items are being shipped</a:t>
            </a:r>
            <a:endParaRPr/>
          </a:p>
          <a:p>
            <a:pPr marL="742950" lvl="1" indent="-285750" algn="l" rtl="0">
              <a:lnSpc>
                <a:spcPct val="95000"/>
              </a:lnSpc>
              <a:spcBef>
                <a:spcPts val="480"/>
              </a:spcBef>
              <a:spcAft>
                <a:spcPts val="0"/>
              </a:spcAft>
              <a:buSzPts val="2400"/>
              <a:buChar char="-"/>
            </a:pPr>
            <a:r>
              <a:rPr lang="en-IE"/>
              <a:t>How many of each item is being shipped</a:t>
            </a:r>
            <a:endParaRPr/>
          </a:p>
          <a:p>
            <a:pPr marL="742950" lvl="1" indent="-285750" algn="l" rtl="0">
              <a:lnSpc>
                <a:spcPct val="95000"/>
              </a:lnSpc>
              <a:spcBef>
                <a:spcPts val="480"/>
              </a:spcBef>
              <a:spcAft>
                <a:spcPts val="0"/>
              </a:spcAft>
              <a:buSzPts val="2400"/>
              <a:buChar char="-"/>
            </a:pPr>
            <a:r>
              <a:rPr lang="en-IE"/>
              <a:t>Physical characteristics of the shipment </a:t>
            </a:r>
            <a:endParaRPr/>
          </a:p>
          <a:p>
            <a:pPr marL="1143000" lvl="2" indent="-228600" algn="l" rtl="0">
              <a:lnSpc>
                <a:spcPct val="95000"/>
              </a:lnSpc>
              <a:spcBef>
                <a:spcPts val="400"/>
              </a:spcBef>
              <a:spcAft>
                <a:spcPts val="0"/>
              </a:spcAft>
              <a:buSzPts val="2000"/>
              <a:buChar char="•"/>
            </a:pPr>
            <a:r>
              <a:rPr lang="en-IE"/>
              <a:t>The shipment weight</a:t>
            </a:r>
            <a:endParaRPr/>
          </a:p>
          <a:p>
            <a:pPr marL="1143000" lvl="2" indent="-228600" algn="l" rtl="0">
              <a:lnSpc>
                <a:spcPct val="95000"/>
              </a:lnSpc>
              <a:spcBef>
                <a:spcPts val="400"/>
              </a:spcBef>
              <a:spcAft>
                <a:spcPts val="0"/>
              </a:spcAft>
              <a:buSzPts val="2000"/>
              <a:buChar char="•"/>
            </a:pPr>
            <a:r>
              <a:rPr lang="en-IE"/>
              <a:t>The number of boxes</a:t>
            </a:r>
            <a:endParaRPr/>
          </a:p>
          <a:p>
            <a:pPr marL="1143000" lvl="2" indent="-228600" algn="l" rtl="0">
              <a:lnSpc>
                <a:spcPct val="95000"/>
              </a:lnSpc>
              <a:spcBef>
                <a:spcPts val="400"/>
              </a:spcBef>
              <a:spcAft>
                <a:spcPts val="0"/>
              </a:spcAft>
              <a:buSzPts val="2000"/>
              <a:buChar char="•"/>
            </a:pPr>
            <a:r>
              <a:rPr lang="en-IE"/>
              <a:t>A description of how the shipment units are packaged </a:t>
            </a:r>
            <a:endParaRPr/>
          </a:p>
          <a:p>
            <a:pPr marL="287338" lvl="0" indent="-109538" algn="l" rtl="0">
              <a:lnSpc>
                <a:spcPct val="95000"/>
              </a:lnSpc>
              <a:spcBef>
                <a:spcPts val="0"/>
              </a:spcBef>
              <a:spcAft>
                <a:spcPts val="0"/>
              </a:spcAft>
              <a:buSzPts val="2800"/>
              <a:buNone/>
            </a:pPr>
            <a:endParaRPr/>
          </a:p>
        </p:txBody>
      </p:sp>
      <p:sp>
        <p:nvSpPr>
          <p:cNvPr id="183" name="Google Shape;183;p28"/>
          <p:cNvSpPr txBox="1">
            <a:spLocks noGrp="1"/>
          </p:cNvSpPr>
          <p:nvPr>
            <p:ph type="body" idx="2"/>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ASNs</a:t>
            </a:r>
            <a:endParaRPr/>
          </a:p>
        </p:txBody>
      </p:sp>
      <p:sp>
        <p:nvSpPr>
          <p:cNvPr id="184" name="Google Shape;184;p28"/>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ASNs</a:t>
            </a: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5</a:t>
            </a:fld>
            <a:endParaRPr/>
          </a:p>
        </p:txBody>
      </p:sp>
      <p:sp>
        <p:nvSpPr>
          <p:cNvPr id="191" name="Google Shape;191;p29"/>
          <p:cNvSpPr txBox="1">
            <a:spLocks noGrp="1"/>
          </p:cNvSpPr>
          <p:nvPr>
            <p:ph type="body" idx="1"/>
          </p:nvPr>
        </p:nvSpPr>
        <p:spPr>
          <a:xfrm>
            <a:off x="419100" y="1562100"/>
            <a:ext cx="11353800" cy="4779532"/>
          </a:xfrm>
          <a:prstGeom prst="rect">
            <a:avLst/>
          </a:prstGeom>
          <a:noFill/>
          <a:ln>
            <a:noFill/>
          </a:ln>
        </p:spPr>
        <p:txBody>
          <a:bodyPr spcFirstLastPara="1" wrap="square" lIns="0" tIns="0" rIns="0" bIns="0" anchor="t" anchorCtr="0">
            <a:noAutofit/>
          </a:bodyPr>
          <a:lstStyle/>
          <a:p>
            <a:pPr marL="342900" lvl="0" indent="-342900" algn="l" rtl="0">
              <a:lnSpc>
                <a:spcPct val="95000"/>
              </a:lnSpc>
              <a:spcBef>
                <a:spcPts val="0"/>
              </a:spcBef>
              <a:spcAft>
                <a:spcPts val="0"/>
              </a:spcAft>
              <a:buSzPts val="2800"/>
              <a:buChar char="•"/>
            </a:pPr>
            <a:r>
              <a:rPr lang="en-IE"/>
              <a:t>Arrive before the goods — aids planning</a:t>
            </a:r>
            <a:endParaRPr/>
          </a:p>
          <a:p>
            <a:pPr marL="342900" lvl="0" indent="-342900" algn="l" rtl="0">
              <a:lnSpc>
                <a:spcPct val="95000"/>
              </a:lnSpc>
              <a:spcBef>
                <a:spcPts val="560"/>
              </a:spcBef>
              <a:spcAft>
                <a:spcPts val="0"/>
              </a:spcAft>
              <a:buSzPts val="2800"/>
              <a:buChar char="•"/>
            </a:pPr>
            <a:r>
              <a:rPr lang="en-IE"/>
              <a:t>Enable inbound shipment visibility</a:t>
            </a:r>
            <a:endParaRPr/>
          </a:p>
          <a:p>
            <a:pPr marL="342900" lvl="0" indent="-342900" algn="l" rtl="0">
              <a:lnSpc>
                <a:spcPct val="95000"/>
              </a:lnSpc>
              <a:spcBef>
                <a:spcPts val="560"/>
              </a:spcBef>
              <a:spcAft>
                <a:spcPts val="0"/>
              </a:spcAft>
              <a:buSzPts val="2800"/>
              <a:buChar char="•"/>
            </a:pPr>
            <a:r>
              <a:rPr lang="en-IE"/>
              <a:t>Contents can be quickly identified using barcodes and matched to POs</a:t>
            </a:r>
            <a:endParaRPr/>
          </a:p>
          <a:p>
            <a:pPr marL="342900" lvl="0" indent="-342900" algn="l" rtl="0">
              <a:lnSpc>
                <a:spcPct val="95000"/>
              </a:lnSpc>
              <a:spcBef>
                <a:spcPts val="560"/>
              </a:spcBef>
              <a:spcAft>
                <a:spcPts val="0"/>
              </a:spcAft>
              <a:buSzPts val="2800"/>
              <a:buChar char="•"/>
            </a:pPr>
            <a:r>
              <a:rPr lang="en-IE"/>
              <a:t>Help reduce amount of stock held in warehouses or distribution centers</a:t>
            </a:r>
            <a:endParaRPr/>
          </a:p>
          <a:p>
            <a:pPr marL="287338" lvl="0" indent="-109538" algn="l" rtl="0">
              <a:lnSpc>
                <a:spcPct val="95000"/>
              </a:lnSpc>
              <a:spcBef>
                <a:spcPts val="0"/>
              </a:spcBef>
              <a:spcAft>
                <a:spcPts val="0"/>
              </a:spcAft>
              <a:buSzPts val="2800"/>
              <a:buNone/>
            </a:pPr>
            <a:endParaRPr/>
          </a:p>
        </p:txBody>
      </p:sp>
      <p:sp>
        <p:nvSpPr>
          <p:cNvPr id="192" name="Google Shape;192;p29"/>
          <p:cNvSpPr txBox="1">
            <a:spLocks noGrp="1"/>
          </p:cNvSpPr>
          <p:nvPr>
            <p:ph type="body" idx="2"/>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ASNs</a:t>
            </a:r>
            <a:endParaRPr/>
          </a:p>
        </p:txBody>
      </p:sp>
      <p:sp>
        <p:nvSpPr>
          <p:cNvPr id="193" name="Google Shape;193;p29"/>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Benefits of Using ASNs</a:t>
            </a: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0"/>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6</a:t>
            </a:fld>
            <a:endParaRPr/>
          </a:p>
        </p:txBody>
      </p:sp>
      <p:sp>
        <p:nvSpPr>
          <p:cNvPr id="200" name="Google Shape;200;p30"/>
          <p:cNvSpPr txBox="1">
            <a:spLocks noGrp="1"/>
          </p:cNvSpPr>
          <p:nvPr>
            <p:ph type="body" idx="1"/>
          </p:nvPr>
        </p:nvSpPr>
        <p:spPr>
          <a:xfrm>
            <a:off x="419100" y="1562100"/>
            <a:ext cx="11353800" cy="4779532"/>
          </a:xfrm>
          <a:prstGeom prst="rect">
            <a:avLst/>
          </a:prstGeom>
          <a:noFill/>
          <a:ln>
            <a:noFill/>
          </a:ln>
        </p:spPr>
        <p:txBody>
          <a:bodyPr spcFirstLastPara="1" wrap="square" lIns="0" tIns="0" rIns="0" bIns="0" anchor="t" anchorCtr="0">
            <a:noAutofit/>
          </a:bodyPr>
          <a:lstStyle/>
          <a:p>
            <a:pPr marL="342900" lvl="0" indent="-342900" algn="l" rtl="0">
              <a:lnSpc>
                <a:spcPct val="95000"/>
              </a:lnSpc>
              <a:spcBef>
                <a:spcPts val="0"/>
              </a:spcBef>
              <a:spcAft>
                <a:spcPts val="0"/>
              </a:spcAft>
              <a:buSzPts val="2800"/>
              <a:buChar char="•"/>
            </a:pPr>
            <a:r>
              <a:rPr lang="en-IE">
                <a:solidFill>
                  <a:schemeClr val="dk1"/>
                </a:solidFill>
              </a:rPr>
              <a:t>ASNs created interactively in QAD Supplier Portal by suppliers</a:t>
            </a:r>
            <a:endParaRPr/>
          </a:p>
          <a:p>
            <a:pPr marL="342900" lvl="0" indent="-342900" algn="l" rtl="0">
              <a:lnSpc>
                <a:spcPct val="95000"/>
              </a:lnSpc>
              <a:spcBef>
                <a:spcPts val="560"/>
              </a:spcBef>
              <a:spcAft>
                <a:spcPts val="0"/>
              </a:spcAft>
              <a:buSzPts val="2800"/>
              <a:buChar char="•"/>
            </a:pPr>
            <a:r>
              <a:rPr lang="en-IE">
                <a:solidFill>
                  <a:schemeClr val="dk1"/>
                </a:solidFill>
              </a:rPr>
              <a:t>ASNs loaded from an alternate source (file upload)</a:t>
            </a:r>
            <a:endParaRPr/>
          </a:p>
          <a:p>
            <a:pPr marL="342900" lvl="0" indent="-342900" algn="l" rtl="0">
              <a:lnSpc>
                <a:spcPct val="95000"/>
              </a:lnSpc>
              <a:spcBef>
                <a:spcPts val="560"/>
              </a:spcBef>
              <a:spcAft>
                <a:spcPts val="0"/>
              </a:spcAft>
              <a:buSzPts val="2800"/>
              <a:buChar char="•"/>
            </a:pPr>
            <a:r>
              <a:rPr lang="en-IE">
                <a:solidFill>
                  <a:schemeClr val="dk1"/>
                </a:solidFill>
              </a:rPr>
              <a:t>ASNs created in customer ERP systems and loaded into Supplier Portal by the poller </a:t>
            </a:r>
            <a:endParaRPr/>
          </a:p>
          <a:p>
            <a:pPr marL="342900" lvl="0" indent="-165100" algn="l" rtl="0">
              <a:lnSpc>
                <a:spcPct val="95000"/>
              </a:lnSpc>
              <a:spcBef>
                <a:spcPts val="560"/>
              </a:spcBef>
              <a:spcAft>
                <a:spcPts val="0"/>
              </a:spcAft>
              <a:buSzPts val="2800"/>
              <a:buNone/>
            </a:pPr>
            <a:endParaRPr>
              <a:solidFill>
                <a:schemeClr val="dk1"/>
              </a:solidFill>
            </a:endParaRPr>
          </a:p>
        </p:txBody>
      </p:sp>
      <p:sp>
        <p:nvSpPr>
          <p:cNvPr id="201" name="Google Shape;201;p30"/>
          <p:cNvSpPr txBox="1">
            <a:spLocks noGrp="1"/>
          </p:cNvSpPr>
          <p:nvPr>
            <p:ph type="body" idx="2"/>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ASNs</a:t>
            </a:r>
            <a:endParaRPr/>
          </a:p>
        </p:txBody>
      </p:sp>
      <p:sp>
        <p:nvSpPr>
          <p:cNvPr id="202" name="Google Shape;202;p30"/>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Supported ASN Sources</a:t>
            </a: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Century Gothic"/>
              <a:buNone/>
            </a:pPr>
            <a:r>
              <a:rPr lang="en-IE"/>
              <a:t>Accessing the ASN Views</a:t>
            </a:r>
            <a:endParaRPr/>
          </a:p>
        </p:txBody>
      </p:sp>
      <p:sp>
        <p:nvSpPr>
          <p:cNvPr id="209" name="Google Shape;209;p31"/>
          <p:cNvSpPr txBox="1">
            <a:spLocks noGrp="1"/>
          </p:cNvSpPr>
          <p:nvPr>
            <p:ph type="body" idx="1"/>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ASNs</a:t>
            </a:r>
            <a:endParaRPr/>
          </a:p>
        </p:txBody>
      </p:sp>
      <p:sp>
        <p:nvSpPr>
          <p:cNvPr id="210" name="Google Shape;210;p31"/>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7</a:t>
            </a:fld>
            <a:endParaRPr/>
          </a:p>
        </p:txBody>
      </p:sp>
      <p:pic>
        <p:nvPicPr>
          <p:cNvPr id="211" name="Google Shape;211;p31"/>
          <p:cNvPicPr preferRelativeResize="0"/>
          <p:nvPr/>
        </p:nvPicPr>
        <p:blipFill rotWithShape="1">
          <a:blip r:embed="rId3">
            <a:alphaModFix/>
          </a:blip>
          <a:srcRect/>
          <a:stretch/>
        </p:blipFill>
        <p:spPr>
          <a:xfrm>
            <a:off x="550606" y="1468452"/>
            <a:ext cx="8839198" cy="3517987"/>
          </a:xfrm>
          <a:prstGeom prst="rect">
            <a:avLst/>
          </a:prstGeom>
          <a:noFill/>
          <a:ln>
            <a:noFill/>
          </a:ln>
        </p:spPr>
      </p:pic>
      <p:pic>
        <p:nvPicPr>
          <p:cNvPr id="212" name="Google Shape;212;p31"/>
          <p:cNvPicPr preferRelativeResize="0"/>
          <p:nvPr/>
        </p:nvPicPr>
        <p:blipFill rotWithShape="1">
          <a:blip r:embed="rId4">
            <a:alphaModFix/>
          </a:blip>
          <a:srcRect/>
          <a:stretch/>
        </p:blipFill>
        <p:spPr>
          <a:xfrm>
            <a:off x="1312631" y="3787564"/>
            <a:ext cx="2967629" cy="1566761"/>
          </a:xfrm>
          <a:prstGeom prst="rect">
            <a:avLst/>
          </a:prstGeom>
          <a:noFill/>
          <a:ln>
            <a:noFill/>
          </a:ln>
        </p:spPr>
      </p:pic>
      <p:cxnSp>
        <p:nvCxnSpPr>
          <p:cNvPr id="213" name="Google Shape;213;p31"/>
          <p:cNvCxnSpPr/>
          <p:nvPr/>
        </p:nvCxnSpPr>
        <p:spPr>
          <a:xfrm flipH="1">
            <a:off x="2124031" y="1931425"/>
            <a:ext cx="2075700" cy="1944300"/>
          </a:xfrm>
          <a:prstGeom prst="straightConnector1">
            <a:avLst/>
          </a:prstGeom>
          <a:noFill/>
          <a:ln w="19050" cap="flat" cmpd="sng">
            <a:solidFill>
              <a:schemeClr val="dk2"/>
            </a:solidFill>
            <a:prstDash val="solid"/>
            <a:round/>
            <a:headEnd type="none" w="sm" len="sm"/>
            <a:tailEnd type="triangle" w="med" len="med"/>
          </a:ln>
        </p:spPr>
      </p:cxnSp>
      <p:pic>
        <p:nvPicPr>
          <p:cNvPr id="214" name="Google Shape;214;p31"/>
          <p:cNvPicPr preferRelativeResize="0"/>
          <p:nvPr/>
        </p:nvPicPr>
        <p:blipFill rotWithShape="1">
          <a:blip r:embed="rId5">
            <a:alphaModFix/>
          </a:blip>
          <a:srcRect/>
          <a:stretch/>
        </p:blipFill>
        <p:spPr>
          <a:xfrm>
            <a:off x="4115356" y="4849825"/>
            <a:ext cx="2762250" cy="1104900"/>
          </a:xfrm>
          <a:prstGeom prst="rect">
            <a:avLst/>
          </a:prstGeom>
          <a:noFill/>
          <a:ln>
            <a:noFill/>
          </a:ln>
        </p:spPr>
      </p:pic>
      <p:cxnSp>
        <p:nvCxnSpPr>
          <p:cNvPr id="215" name="Google Shape;215;p31"/>
          <p:cNvCxnSpPr>
            <a:stCxn id="214" idx="1"/>
          </p:cNvCxnSpPr>
          <p:nvPr/>
        </p:nvCxnSpPr>
        <p:spPr>
          <a:xfrm rot="10800000">
            <a:off x="2141356" y="4926775"/>
            <a:ext cx="1974000" cy="475500"/>
          </a:xfrm>
          <a:prstGeom prst="straightConnector1">
            <a:avLst/>
          </a:prstGeom>
          <a:noFill/>
          <a:ln w="19050" cap="flat" cmpd="sng">
            <a:solidFill>
              <a:schemeClr val="dk2"/>
            </a:solidFill>
            <a:prstDash val="solid"/>
            <a:round/>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2"/>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Century Gothic"/>
              <a:buNone/>
            </a:pPr>
            <a:r>
              <a:rPr lang="en-IE"/>
              <a:t>ASN View</a:t>
            </a:r>
            <a:endParaRPr/>
          </a:p>
        </p:txBody>
      </p:sp>
      <p:sp>
        <p:nvSpPr>
          <p:cNvPr id="222" name="Google Shape;222;p32"/>
          <p:cNvSpPr txBox="1">
            <a:spLocks noGrp="1"/>
          </p:cNvSpPr>
          <p:nvPr>
            <p:ph type="body" idx="1"/>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ASNs</a:t>
            </a:r>
            <a:endParaRPr/>
          </a:p>
        </p:txBody>
      </p:sp>
      <p:sp>
        <p:nvSpPr>
          <p:cNvPr id="223" name="Google Shape;223;p32"/>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8</a:t>
            </a:fld>
            <a:endParaRPr/>
          </a:p>
        </p:txBody>
      </p:sp>
      <p:pic>
        <p:nvPicPr>
          <p:cNvPr id="224" name="Google Shape;224;p32" descr="ASN_View.jpg"/>
          <p:cNvPicPr preferRelativeResize="0"/>
          <p:nvPr/>
        </p:nvPicPr>
        <p:blipFill rotWithShape="1">
          <a:blip r:embed="rId3">
            <a:alphaModFix/>
          </a:blip>
          <a:srcRect/>
          <a:stretch/>
        </p:blipFill>
        <p:spPr>
          <a:xfrm>
            <a:off x="528990" y="1237741"/>
            <a:ext cx="6853315" cy="4999481"/>
          </a:xfrm>
          <a:prstGeom prst="rect">
            <a:avLst/>
          </a:prstGeom>
          <a:noFill/>
          <a:ln>
            <a:noFill/>
          </a:ln>
        </p:spPr>
      </p:pic>
      <p:sp>
        <p:nvSpPr>
          <p:cNvPr id="225" name="Google Shape;225;p32"/>
          <p:cNvSpPr txBox="1"/>
          <p:nvPr/>
        </p:nvSpPr>
        <p:spPr>
          <a:xfrm>
            <a:off x="457200" y="5658961"/>
            <a:ext cx="2705100" cy="738664"/>
          </a:xfrm>
          <a:prstGeom prst="rect">
            <a:avLst/>
          </a:prstGeom>
          <a:solidFill>
            <a:srgbClr val="EFF9FF"/>
          </a:solidFill>
          <a:ln w="28575" cap="flat" cmpd="sng">
            <a:solidFill>
              <a:schemeClr val="folHlink"/>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entury Gothic"/>
              <a:buNone/>
            </a:pPr>
            <a:r>
              <a:rPr lang="en-IE" sz="1400" b="0" i="0" u="none" strike="noStrike" cap="none">
                <a:solidFill>
                  <a:schemeClr val="dk1"/>
                </a:solidFill>
                <a:latin typeface="Century Gothic"/>
                <a:ea typeface="Century Gothic"/>
                <a:cs typeface="Century Gothic"/>
                <a:sym typeface="Century Gothic"/>
              </a:rPr>
              <a:t>Icons show status of</a:t>
            </a:r>
            <a:endParaRPr sz="1800" b="0" i="0" u="none" strike="noStrike"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1400"/>
              <a:buFont typeface="Century Gothic"/>
              <a:buNone/>
            </a:pPr>
            <a:r>
              <a:rPr lang="en-IE" sz="1400" b="0" i="0" u="none" strike="noStrike" cap="none">
                <a:solidFill>
                  <a:schemeClr val="dk1"/>
                </a:solidFill>
                <a:latin typeface="Century Gothic"/>
                <a:ea typeface="Century Gothic"/>
                <a:cs typeface="Century Gothic"/>
                <a:sym typeface="Century Gothic"/>
              </a:rPr>
              <a:t>ASNs and indicate planned</a:t>
            </a:r>
            <a:endParaRPr sz="1800" b="0" i="0" u="none" strike="noStrike"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1400"/>
              <a:buFont typeface="Century Gothic"/>
              <a:buNone/>
            </a:pPr>
            <a:r>
              <a:rPr lang="en-IE" sz="1400" b="0" i="0" u="none" strike="noStrike" cap="none">
                <a:solidFill>
                  <a:schemeClr val="dk1"/>
                </a:solidFill>
                <a:latin typeface="Century Gothic"/>
                <a:ea typeface="Century Gothic"/>
                <a:cs typeface="Century Gothic"/>
                <a:sym typeface="Century Gothic"/>
              </a:rPr>
              <a:t>or actual shipments</a:t>
            </a:r>
            <a:endParaRPr sz="1800" b="0" i="0" u="none" strike="noStrike" cap="none">
              <a:solidFill>
                <a:schemeClr val="dk1"/>
              </a:solidFill>
              <a:latin typeface="Century Gothic"/>
              <a:ea typeface="Century Gothic"/>
              <a:cs typeface="Century Gothic"/>
              <a:sym typeface="Century Gothic"/>
            </a:endParaRPr>
          </a:p>
        </p:txBody>
      </p:sp>
      <p:cxnSp>
        <p:nvCxnSpPr>
          <p:cNvPr id="226" name="Google Shape;226;p32"/>
          <p:cNvCxnSpPr/>
          <p:nvPr/>
        </p:nvCxnSpPr>
        <p:spPr>
          <a:xfrm rot="10800000" flipH="1">
            <a:off x="965200" y="5282360"/>
            <a:ext cx="863600" cy="376602"/>
          </a:xfrm>
          <a:prstGeom prst="straightConnector1">
            <a:avLst/>
          </a:prstGeom>
          <a:noFill/>
          <a:ln w="28575" cap="flat" cmpd="sng">
            <a:solidFill>
              <a:srgbClr val="366092"/>
            </a:solidFill>
            <a:prstDash val="solid"/>
            <a:round/>
            <a:headEnd type="none" w="sm" len="sm"/>
            <a:tailEnd type="stealth" w="med" len="med"/>
          </a:ln>
        </p:spPr>
      </p:cxnSp>
      <p:sp>
        <p:nvSpPr>
          <p:cNvPr id="227" name="Google Shape;227;p32"/>
          <p:cNvSpPr txBox="1"/>
          <p:nvPr/>
        </p:nvSpPr>
        <p:spPr>
          <a:xfrm>
            <a:off x="4984488" y="3102631"/>
            <a:ext cx="3887459" cy="1077218"/>
          </a:xfrm>
          <a:prstGeom prst="rect">
            <a:avLst/>
          </a:prstGeom>
          <a:solidFill>
            <a:srgbClr val="EFF9FF"/>
          </a:solidFill>
          <a:ln w="28575" cap="flat" cmpd="sng">
            <a:solidFill>
              <a:schemeClr val="folHlink"/>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Century Gothic"/>
              <a:buNone/>
            </a:pPr>
            <a:r>
              <a:rPr lang="en-IE" sz="1600" b="0" i="0" u="none" strike="noStrike" cap="none">
                <a:solidFill>
                  <a:schemeClr val="dk1"/>
                </a:solidFill>
                <a:latin typeface="Century Gothic"/>
                <a:ea typeface="Century Gothic"/>
                <a:cs typeface="Century Gothic"/>
                <a:sym typeface="Century Gothic"/>
              </a:rPr>
              <a:t>Supplier options for manual ASN creation or upload from flat file. Customer can import to QAD EA from QAD SP</a:t>
            </a:r>
            <a:endParaRPr sz="1600" b="0" i="0" u="none" strike="noStrike" cap="none">
              <a:solidFill>
                <a:schemeClr val="dk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3"/>
          <p:cNvSpPr txBox="1">
            <a:spLocks noGrp="1"/>
          </p:cNvSpPr>
          <p:nvPr>
            <p:ph type="sldNum" idx="12"/>
          </p:nvPr>
        </p:nvSpPr>
        <p:spPr>
          <a:xfrm>
            <a:off x="9918700" y="6537960"/>
            <a:ext cx="2025652" cy="27432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IE"/>
              <a:t>9</a:t>
            </a:fld>
            <a:endParaRPr/>
          </a:p>
        </p:txBody>
      </p:sp>
      <p:sp>
        <p:nvSpPr>
          <p:cNvPr id="234" name="Google Shape;234;p33"/>
          <p:cNvSpPr txBox="1">
            <a:spLocks noGrp="1"/>
          </p:cNvSpPr>
          <p:nvPr>
            <p:ph type="body" idx="2"/>
          </p:nvPr>
        </p:nvSpPr>
        <p:spPr>
          <a:xfrm>
            <a:off x="419100" y="203200"/>
            <a:ext cx="11353800" cy="36576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800"/>
              <a:buFont typeface="Century Gothic"/>
              <a:buNone/>
            </a:pPr>
            <a:r>
              <a:rPr lang="en-IE"/>
              <a:t>Supplier Portal — ASNs</a:t>
            </a:r>
            <a:endParaRPr/>
          </a:p>
        </p:txBody>
      </p:sp>
      <p:sp>
        <p:nvSpPr>
          <p:cNvPr id="235" name="Google Shape;235;p33"/>
          <p:cNvSpPr txBox="1">
            <a:spLocks noGrp="1"/>
          </p:cNvSpPr>
          <p:nvPr>
            <p:ph type="title"/>
          </p:nvPr>
        </p:nvSpPr>
        <p:spPr>
          <a:xfrm>
            <a:off x="419100" y="680944"/>
            <a:ext cx="11353800"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entury Gothic"/>
              <a:buNone/>
            </a:pPr>
            <a:r>
              <a:rPr lang="en-IE"/>
              <a:t>ASN Statuses</a:t>
            </a:r>
            <a:endParaRPr/>
          </a:p>
        </p:txBody>
      </p:sp>
      <p:graphicFrame>
        <p:nvGraphicFramePr>
          <p:cNvPr id="236" name="Google Shape;236;p33"/>
          <p:cNvGraphicFramePr/>
          <p:nvPr/>
        </p:nvGraphicFramePr>
        <p:xfrm>
          <a:off x="774315" y="1617203"/>
          <a:ext cx="7316725" cy="4236555"/>
        </p:xfrm>
        <a:graphic>
          <a:graphicData uri="http://schemas.openxmlformats.org/drawingml/2006/table">
            <a:tbl>
              <a:tblPr>
                <a:noFill/>
                <a:tableStyleId>{1572D2C3-F1C6-4B63-93D7-4DF2103128EA}</a:tableStyleId>
              </a:tblPr>
              <a:tblGrid>
                <a:gridCol w="978900">
                  <a:extLst>
                    <a:ext uri="{9D8B030D-6E8A-4147-A177-3AD203B41FA5}">
                      <a16:colId xmlns:a16="http://schemas.microsoft.com/office/drawing/2014/main" val="20000"/>
                    </a:ext>
                  </a:extLst>
                </a:gridCol>
                <a:gridCol w="6337825">
                  <a:extLst>
                    <a:ext uri="{9D8B030D-6E8A-4147-A177-3AD203B41FA5}">
                      <a16:colId xmlns:a16="http://schemas.microsoft.com/office/drawing/2014/main" val="20001"/>
                    </a:ext>
                  </a:extLst>
                </a:gridCol>
              </a:tblGrid>
              <a:tr h="487425">
                <a:tc>
                  <a:txBody>
                    <a:bodyPr/>
                    <a:lstStyle/>
                    <a:p>
                      <a:pPr marL="0" marR="0" lvl="0" indent="0" algn="l" rtl="0">
                        <a:spcBef>
                          <a:spcPts val="0"/>
                        </a:spcBef>
                        <a:spcAft>
                          <a:spcPts val="0"/>
                        </a:spcAft>
                        <a:buClr>
                          <a:schemeClr val="dk1"/>
                        </a:buClr>
                        <a:buSzPts val="2400"/>
                        <a:buFont typeface="Century Gothic"/>
                        <a:buNone/>
                      </a:pPr>
                      <a:endParaRPr sz="2400" b="0" u="none" strike="noStrike" cap="none">
                        <a:solidFill>
                          <a:srgbClr val="4E4E4E"/>
                        </a:solidFill>
                      </a:endParaRPr>
                    </a:p>
                  </a:txBody>
                  <a:tcPr marL="121925" marR="1219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rgbClr val="4E4E4E"/>
                        </a:buClr>
                        <a:buSzPts val="2000"/>
                        <a:buFont typeface="Century Gothic"/>
                        <a:buNone/>
                      </a:pPr>
                      <a:r>
                        <a:rPr lang="en-IE" sz="2000" b="0" u="none" strike="noStrike" cap="none">
                          <a:solidFill>
                            <a:srgbClr val="4E4E4E"/>
                          </a:solidFill>
                        </a:rPr>
                        <a:t>Incomplete</a:t>
                      </a:r>
                      <a:endParaRPr sz="2000" b="0" u="none" strike="noStrike" cap="none">
                        <a:solidFill>
                          <a:srgbClr val="4E4E4E"/>
                        </a:solidFill>
                      </a:endParaRPr>
                    </a:p>
                  </a:txBody>
                  <a:tcPr marL="121925" marR="1219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14150">
                <a:tc>
                  <a:txBody>
                    <a:bodyPr/>
                    <a:lstStyle/>
                    <a:p>
                      <a:pPr marL="0" marR="0" lvl="0" indent="0" algn="l" rtl="0">
                        <a:spcBef>
                          <a:spcPts val="0"/>
                        </a:spcBef>
                        <a:spcAft>
                          <a:spcPts val="0"/>
                        </a:spcAft>
                        <a:buClr>
                          <a:schemeClr val="dk1"/>
                        </a:buClr>
                        <a:buSzPts val="2400"/>
                        <a:buFont typeface="Century Gothic"/>
                        <a:buNone/>
                      </a:pPr>
                      <a:endParaRPr sz="2400" u="none" strike="noStrike" cap="none">
                        <a:solidFill>
                          <a:srgbClr val="4E4E4E"/>
                        </a:solidFill>
                      </a:endParaRPr>
                    </a:p>
                  </a:txBody>
                  <a:tcPr marL="121925" marR="1219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rgbClr val="4E4E4E"/>
                        </a:buClr>
                        <a:buSzPts val="2000"/>
                        <a:buFont typeface="Century Gothic"/>
                        <a:buNone/>
                      </a:pPr>
                      <a:r>
                        <a:rPr lang="en-IE" sz="2000" u="none" strike="noStrike" cap="none">
                          <a:solidFill>
                            <a:srgbClr val="4E4E4E"/>
                          </a:solidFill>
                        </a:rPr>
                        <a:t>Pre-Ship</a:t>
                      </a:r>
                      <a:endParaRPr sz="2000" u="none" strike="noStrike" cap="none">
                        <a:solidFill>
                          <a:srgbClr val="4E4E4E"/>
                        </a:solidFill>
                      </a:endParaRPr>
                    </a:p>
                  </a:txBody>
                  <a:tcPr marL="121925" marR="1219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14150">
                <a:tc>
                  <a:txBody>
                    <a:bodyPr/>
                    <a:lstStyle/>
                    <a:p>
                      <a:pPr marL="0" marR="0" lvl="0" indent="0" algn="l" rtl="0">
                        <a:spcBef>
                          <a:spcPts val="0"/>
                        </a:spcBef>
                        <a:spcAft>
                          <a:spcPts val="0"/>
                        </a:spcAft>
                        <a:buClr>
                          <a:schemeClr val="dk1"/>
                        </a:buClr>
                        <a:buSzPts val="2400"/>
                        <a:buFont typeface="Century Gothic"/>
                        <a:buNone/>
                      </a:pPr>
                      <a:endParaRPr sz="2400" u="none" strike="noStrike" cap="none">
                        <a:solidFill>
                          <a:srgbClr val="4E4E4E"/>
                        </a:solidFill>
                      </a:endParaRPr>
                    </a:p>
                  </a:txBody>
                  <a:tcPr marL="121925" marR="1219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rgbClr val="4E4E4E"/>
                        </a:buClr>
                        <a:buSzPts val="2000"/>
                        <a:buFont typeface="Century Gothic"/>
                        <a:buNone/>
                      </a:pPr>
                      <a:r>
                        <a:rPr lang="en-IE" sz="2000" u="none" strike="noStrike" cap="none">
                          <a:solidFill>
                            <a:srgbClr val="4E4E4E"/>
                          </a:solidFill>
                        </a:rPr>
                        <a:t>Shipped, Not Exported</a:t>
                      </a:r>
                      <a:endParaRPr sz="2000" u="none" strike="noStrike" cap="none">
                        <a:solidFill>
                          <a:srgbClr val="4E4E4E"/>
                        </a:solidFill>
                      </a:endParaRPr>
                    </a:p>
                  </a:txBody>
                  <a:tcPr marL="121925" marR="1219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14150">
                <a:tc>
                  <a:txBody>
                    <a:bodyPr/>
                    <a:lstStyle/>
                    <a:p>
                      <a:pPr marL="0" marR="0" lvl="0" indent="0" algn="l" rtl="0">
                        <a:spcBef>
                          <a:spcPts val="0"/>
                        </a:spcBef>
                        <a:spcAft>
                          <a:spcPts val="0"/>
                        </a:spcAft>
                        <a:buClr>
                          <a:schemeClr val="dk1"/>
                        </a:buClr>
                        <a:buSzPts val="2400"/>
                        <a:buFont typeface="Century Gothic"/>
                        <a:buNone/>
                      </a:pPr>
                      <a:endParaRPr sz="2400" u="none" strike="noStrike" cap="none"/>
                    </a:p>
                  </a:txBody>
                  <a:tcPr marL="121925" marR="1219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rgbClr val="4E4E4E"/>
                        </a:buClr>
                        <a:buSzPts val="2000"/>
                        <a:buFont typeface="Century Gothic"/>
                        <a:buNone/>
                      </a:pPr>
                      <a:r>
                        <a:rPr lang="en-IE" sz="2000" u="none" strike="noStrike" cap="none">
                          <a:solidFill>
                            <a:srgbClr val="4E4E4E"/>
                          </a:solidFill>
                        </a:rPr>
                        <a:t>Shipped, Exported</a:t>
                      </a:r>
                      <a:endParaRPr sz="2000" u="none" strike="noStrike" cap="none">
                        <a:solidFill>
                          <a:srgbClr val="4E4E4E"/>
                        </a:solidFill>
                      </a:endParaRPr>
                    </a:p>
                  </a:txBody>
                  <a:tcPr marL="121925" marR="1219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54800">
                <a:tc>
                  <a:txBody>
                    <a:bodyPr/>
                    <a:lstStyle/>
                    <a:p>
                      <a:pPr marL="0" marR="0" lvl="0" indent="0" algn="l" rtl="0">
                        <a:spcBef>
                          <a:spcPts val="0"/>
                        </a:spcBef>
                        <a:spcAft>
                          <a:spcPts val="0"/>
                        </a:spcAft>
                        <a:buClr>
                          <a:schemeClr val="dk1"/>
                        </a:buClr>
                        <a:buSzPts val="1800"/>
                        <a:buFont typeface="Century Gothic"/>
                        <a:buNone/>
                      </a:pPr>
                      <a:endParaRPr sz="1800" u="none" strike="noStrike" cap="none"/>
                    </a:p>
                  </a:txBody>
                  <a:tcPr marL="121925" marR="1219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4E4E4E"/>
                        </a:buClr>
                        <a:buSzPts val="2000"/>
                        <a:buFont typeface="Century Gothic"/>
                        <a:buNone/>
                      </a:pPr>
                      <a:r>
                        <a:rPr lang="en-IE" sz="2000" u="none" strike="noStrike" cap="none">
                          <a:solidFill>
                            <a:srgbClr val="4E4E4E"/>
                          </a:solidFill>
                        </a:rPr>
                        <a:t>Shipped, Exported, and Confirmed</a:t>
                      </a:r>
                      <a:endParaRPr sz="2000" u="none" strike="noStrike" cap="none">
                        <a:solidFill>
                          <a:srgbClr val="4E4E4E"/>
                        </a:solidFill>
                      </a:endParaRPr>
                    </a:p>
                  </a:txBody>
                  <a:tcPr marL="121925" marR="1219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54800">
                <a:tc>
                  <a:txBody>
                    <a:bodyPr/>
                    <a:lstStyle/>
                    <a:p>
                      <a:pPr marL="0" marR="0" lvl="0" indent="0" algn="l" rtl="0">
                        <a:spcBef>
                          <a:spcPts val="0"/>
                        </a:spcBef>
                        <a:spcAft>
                          <a:spcPts val="0"/>
                        </a:spcAft>
                        <a:buClr>
                          <a:schemeClr val="dk1"/>
                        </a:buClr>
                        <a:buSzPts val="1800"/>
                        <a:buFont typeface="Century Gothic"/>
                        <a:buNone/>
                      </a:pPr>
                      <a:endParaRPr sz="1800" u="none" strike="noStrike" cap="none"/>
                    </a:p>
                  </a:txBody>
                  <a:tcPr marL="121925" marR="1219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4E4E4E"/>
                        </a:buClr>
                        <a:buSzPts val="2000"/>
                        <a:buFont typeface="Century Gothic"/>
                        <a:buNone/>
                      </a:pPr>
                      <a:r>
                        <a:rPr lang="en-IE" sz="2000" u="none" strike="noStrike" cap="none">
                          <a:solidFill>
                            <a:srgbClr val="4E4E4E"/>
                          </a:solidFill>
                        </a:rPr>
                        <a:t>Received, Not Exported</a:t>
                      </a:r>
                      <a:endParaRPr sz="2000" u="none" strike="noStrike" cap="none">
                        <a:solidFill>
                          <a:srgbClr val="4E4E4E"/>
                        </a:solidFill>
                      </a:endParaRPr>
                    </a:p>
                  </a:txBody>
                  <a:tcPr marL="121925" marR="1219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54800">
                <a:tc>
                  <a:txBody>
                    <a:bodyPr/>
                    <a:lstStyle/>
                    <a:p>
                      <a:pPr marL="0" marR="0" lvl="0" indent="0" algn="l" rtl="0">
                        <a:spcBef>
                          <a:spcPts val="0"/>
                        </a:spcBef>
                        <a:spcAft>
                          <a:spcPts val="0"/>
                        </a:spcAft>
                        <a:buClr>
                          <a:schemeClr val="dk1"/>
                        </a:buClr>
                        <a:buSzPts val="1800"/>
                        <a:buFont typeface="Century Gothic"/>
                        <a:buNone/>
                      </a:pPr>
                      <a:endParaRPr sz="1800" u="none" strike="noStrike" cap="none"/>
                    </a:p>
                  </a:txBody>
                  <a:tcPr marL="121925" marR="1219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4E4E4E"/>
                        </a:buClr>
                        <a:buSzPts val="2000"/>
                        <a:buFont typeface="Century Gothic"/>
                        <a:buNone/>
                      </a:pPr>
                      <a:r>
                        <a:rPr lang="en-IE" sz="2000" u="none" strike="noStrike" cap="none">
                          <a:solidFill>
                            <a:srgbClr val="4E4E4E"/>
                          </a:solidFill>
                        </a:rPr>
                        <a:t>Received, Exported</a:t>
                      </a:r>
                      <a:endParaRPr sz="2000" u="none" strike="noStrike" cap="none">
                        <a:solidFill>
                          <a:srgbClr val="4E4E4E"/>
                        </a:solidFill>
                      </a:endParaRPr>
                    </a:p>
                  </a:txBody>
                  <a:tcPr marL="121925" marR="1219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54800">
                <a:tc>
                  <a:txBody>
                    <a:bodyPr/>
                    <a:lstStyle/>
                    <a:p>
                      <a:pPr marL="0" marR="0" lvl="0" indent="0" algn="l" rtl="0">
                        <a:spcBef>
                          <a:spcPts val="0"/>
                        </a:spcBef>
                        <a:spcAft>
                          <a:spcPts val="0"/>
                        </a:spcAft>
                        <a:buClr>
                          <a:schemeClr val="dk1"/>
                        </a:buClr>
                        <a:buSzPts val="1800"/>
                        <a:buFont typeface="Century Gothic"/>
                        <a:buNone/>
                      </a:pPr>
                      <a:endParaRPr sz="1800" u="none" strike="noStrike" cap="none"/>
                    </a:p>
                  </a:txBody>
                  <a:tcPr marL="121925" marR="1219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4E4E4E"/>
                        </a:buClr>
                        <a:buSzPts val="2000"/>
                        <a:buFont typeface="Century Gothic"/>
                        <a:buNone/>
                      </a:pPr>
                      <a:r>
                        <a:rPr lang="en-IE" sz="2000" u="none" strike="noStrike" cap="none">
                          <a:solidFill>
                            <a:srgbClr val="4E4E4E"/>
                          </a:solidFill>
                        </a:rPr>
                        <a:t>Received, Export Confirmed</a:t>
                      </a:r>
                      <a:endParaRPr sz="2000" u="none" strike="noStrike" cap="none">
                        <a:solidFill>
                          <a:srgbClr val="4E4E4E"/>
                        </a:solidFill>
                      </a:endParaRPr>
                    </a:p>
                  </a:txBody>
                  <a:tcPr marL="121925" marR="1219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54800">
                <a:tc>
                  <a:txBody>
                    <a:bodyPr/>
                    <a:lstStyle/>
                    <a:p>
                      <a:pPr marL="0" marR="0" lvl="0" indent="0" algn="l" rtl="0">
                        <a:spcBef>
                          <a:spcPts val="0"/>
                        </a:spcBef>
                        <a:spcAft>
                          <a:spcPts val="0"/>
                        </a:spcAft>
                        <a:buClr>
                          <a:schemeClr val="dk1"/>
                        </a:buClr>
                        <a:buSzPts val="1800"/>
                        <a:buFont typeface="Century Gothic"/>
                        <a:buNone/>
                      </a:pPr>
                      <a:endParaRPr sz="1800" u="none" strike="noStrike" cap="none"/>
                    </a:p>
                  </a:txBody>
                  <a:tcPr marL="121925" marR="1219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4E4E4E"/>
                        </a:buClr>
                        <a:buSzPts val="2000"/>
                        <a:buFont typeface="Century Gothic"/>
                        <a:buNone/>
                      </a:pPr>
                      <a:r>
                        <a:rPr lang="en-IE" sz="2000" u="none" strike="noStrike" cap="none">
                          <a:solidFill>
                            <a:srgbClr val="4E4E4E"/>
                          </a:solidFill>
                        </a:rPr>
                        <a:t>Forecasted</a:t>
                      </a:r>
                      <a:endParaRPr sz="2000" u="none" strike="noStrike" cap="none">
                        <a:solidFill>
                          <a:srgbClr val="4E4E4E"/>
                        </a:solidFill>
                      </a:endParaRPr>
                    </a:p>
                  </a:txBody>
                  <a:tcPr marL="121925" marR="1219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54800">
                <a:tc>
                  <a:txBody>
                    <a:bodyPr/>
                    <a:lstStyle/>
                    <a:p>
                      <a:pPr marL="0" marR="0" lvl="0" indent="0" algn="l" rtl="0">
                        <a:spcBef>
                          <a:spcPts val="0"/>
                        </a:spcBef>
                        <a:spcAft>
                          <a:spcPts val="0"/>
                        </a:spcAft>
                        <a:buClr>
                          <a:schemeClr val="dk1"/>
                        </a:buClr>
                        <a:buSzPts val="1800"/>
                        <a:buFont typeface="Century Gothic"/>
                        <a:buNone/>
                      </a:pPr>
                      <a:endParaRPr sz="1800" u="none" strike="noStrike" cap="none"/>
                    </a:p>
                  </a:txBody>
                  <a:tcPr marL="121925" marR="1219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4E4E4E"/>
                        </a:buClr>
                        <a:buSzPts val="2000"/>
                        <a:buFont typeface="Century Gothic"/>
                        <a:buNone/>
                      </a:pPr>
                      <a:r>
                        <a:rPr lang="en-IE" sz="2000" u="none" strike="noStrike" cap="none">
                          <a:solidFill>
                            <a:srgbClr val="4E4E4E"/>
                          </a:solidFill>
                        </a:rPr>
                        <a:t>Canceled</a:t>
                      </a:r>
                      <a:endParaRPr sz="2000" u="none" strike="noStrike" cap="none">
                        <a:solidFill>
                          <a:srgbClr val="4E4E4E"/>
                        </a:solidFill>
                      </a:endParaRPr>
                    </a:p>
                  </a:txBody>
                  <a:tcPr marL="121925" marR="1219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bl>
          </a:graphicData>
        </a:graphic>
      </p:graphicFrame>
      <p:pic>
        <p:nvPicPr>
          <p:cNvPr id="237" name="Google Shape;237;p33" descr="Incomplete-ASN-Status-Icon.png"/>
          <p:cNvPicPr preferRelativeResize="0"/>
          <p:nvPr/>
        </p:nvPicPr>
        <p:blipFill rotWithShape="1">
          <a:blip r:embed="rId3">
            <a:alphaModFix/>
          </a:blip>
          <a:srcRect/>
          <a:stretch/>
        </p:blipFill>
        <p:spPr>
          <a:xfrm>
            <a:off x="1128352" y="1757967"/>
            <a:ext cx="279365" cy="228571"/>
          </a:xfrm>
          <a:prstGeom prst="rect">
            <a:avLst/>
          </a:prstGeom>
          <a:noFill/>
          <a:ln>
            <a:noFill/>
          </a:ln>
        </p:spPr>
      </p:pic>
      <p:pic>
        <p:nvPicPr>
          <p:cNvPr id="238" name="Google Shape;238;p33" descr="ShippedExported-ASN-Status-Icon.png"/>
          <p:cNvPicPr preferRelativeResize="0"/>
          <p:nvPr/>
        </p:nvPicPr>
        <p:blipFill rotWithShape="1">
          <a:blip r:embed="rId4">
            <a:alphaModFix/>
          </a:blip>
          <a:srcRect/>
          <a:stretch/>
        </p:blipFill>
        <p:spPr>
          <a:xfrm>
            <a:off x="1096608" y="3113769"/>
            <a:ext cx="342857" cy="228571"/>
          </a:xfrm>
          <a:prstGeom prst="rect">
            <a:avLst/>
          </a:prstGeom>
          <a:noFill/>
          <a:ln>
            <a:noFill/>
          </a:ln>
        </p:spPr>
      </p:pic>
      <p:pic>
        <p:nvPicPr>
          <p:cNvPr id="239" name="Google Shape;239;p33" descr="ReceivedExported-ASN-Status-Icon.png"/>
          <p:cNvPicPr preferRelativeResize="0"/>
          <p:nvPr/>
        </p:nvPicPr>
        <p:blipFill rotWithShape="1">
          <a:blip r:embed="rId5">
            <a:alphaModFix/>
          </a:blip>
          <a:srcRect/>
          <a:stretch/>
        </p:blipFill>
        <p:spPr>
          <a:xfrm rot="-154283">
            <a:off x="1102957" y="4339900"/>
            <a:ext cx="330159" cy="238095"/>
          </a:xfrm>
          <a:prstGeom prst="rect">
            <a:avLst/>
          </a:prstGeom>
          <a:noFill/>
          <a:ln>
            <a:noFill/>
          </a:ln>
        </p:spPr>
      </p:pic>
      <p:pic>
        <p:nvPicPr>
          <p:cNvPr id="240" name="Google Shape;240;p33" descr="ReceivedNotExported-ASN-Status-Icon.png"/>
          <p:cNvPicPr preferRelativeResize="0"/>
          <p:nvPr/>
        </p:nvPicPr>
        <p:blipFill rotWithShape="1">
          <a:blip r:embed="rId6">
            <a:alphaModFix/>
          </a:blip>
          <a:srcRect/>
          <a:stretch/>
        </p:blipFill>
        <p:spPr>
          <a:xfrm>
            <a:off x="1102957" y="3962652"/>
            <a:ext cx="330159" cy="247619"/>
          </a:xfrm>
          <a:prstGeom prst="rect">
            <a:avLst/>
          </a:prstGeom>
          <a:noFill/>
          <a:ln>
            <a:noFill/>
          </a:ln>
        </p:spPr>
      </p:pic>
      <p:pic>
        <p:nvPicPr>
          <p:cNvPr id="241" name="Google Shape;241;p33" descr="ReceivedExportedConfirmed-ASN-Status-Icon.png"/>
          <p:cNvPicPr preferRelativeResize="0"/>
          <p:nvPr/>
        </p:nvPicPr>
        <p:blipFill rotWithShape="1">
          <a:blip r:embed="rId7">
            <a:alphaModFix/>
          </a:blip>
          <a:srcRect/>
          <a:stretch/>
        </p:blipFill>
        <p:spPr>
          <a:xfrm>
            <a:off x="1082970" y="4742915"/>
            <a:ext cx="330159" cy="247619"/>
          </a:xfrm>
          <a:prstGeom prst="rect">
            <a:avLst/>
          </a:prstGeom>
          <a:noFill/>
          <a:ln>
            <a:noFill/>
          </a:ln>
        </p:spPr>
      </p:pic>
      <p:pic>
        <p:nvPicPr>
          <p:cNvPr id="242" name="Google Shape;242;p33" descr="Forecasted-ASN-Status-Icon.png"/>
          <p:cNvPicPr preferRelativeResize="0"/>
          <p:nvPr/>
        </p:nvPicPr>
        <p:blipFill rotWithShape="1">
          <a:blip r:embed="rId8">
            <a:alphaModFix/>
          </a:blip>
          <a:srcRect/>
          <a:stretch/>
        </p:blipFill>
        <p:spPr>
          <a:xfrm>
            <a:off x="1063922" y="5104591"/>
            <a:ext cx="368253" cy="276190"/>
          </a:xfrm>
          <a:prstGeom prst="rect">
            <a:avLst/>
          </a:prstGeom>
          <a:noFill/>
          <a:ln>
            <a:noFill/>
          </a:ln>
        </p:spPr>
      </p:pic>
      <p:pic>
        <p:nvPicPr>
          <p:cNvPr id="243" name="Google Shape;243;p33" descr="Canceled-ASN-Status-Icon.png"/>
          <p:cNvPicPr preferRelativeResize="0"/>
          <p:nvPr/>
        </p:nvPicPr>
        <p:blipFill rotWithShape="1">
          <a:blip r:embed="rId9">
            <a:alphaModFix/>
          </a:blip>
          <a:srcRect/>
          <a:stretch/>
        </p:blipFill>
        <p:spPr>
          <a:xfrm>
            <a:off x="1101939" y="5539308"/>
            <a:ext cx="317460" cy="247619"/>
          </a:xfrm>
          <a:prstGeom prst="rect">
            <a:avLst/>
          </a:prstGeom>
          <a:noFill/>
          <a:ln>
            <a:noFill/>
          </a:ln>
        </p:spPr>
      </p:pic>
      <p:pic>
        <p:nvPicPr>
          <p:cNvPr id="244" name="Google Shape;244;p33" descr="ShippedExportedConfirmed-ASN-Status-Icon.png"/>
          <p:cNvPicPr preferRelativeResize="0"/>
          <p:nvPr/>
        </p:nvPicPr>
        <p:blipFill rotWithShape="1">
          <a:blip r:embed="rId10">
            <a:alphaModFix/>
          </a:blip>
          <a:srcRect/>
          <a:stretch/>
        </p:blipFill>
        <p:spPr>
          <a:xfrm>
            <a:off x="1090258" y="3548983"/>
            <a:ext cx="355556" cy="228571"/>
          </a:xfrm>
          <a:prstGeom prst="rect">
            <a:avLst/>
          </a:prstGeom>
          <a:noFill/>
          <a:ln>
            <a:noFill/>
          </a:ln>
        </p:spPr>
      </p:pic>
      <p:pic>
        <p:nvPicPr>
          <p:cNvPr id="245" name="Google Shape;245;p33" descr="ShippedNotExported-ASN-Status-Icon.png"/>
          <p:cNvPicPr preferRelativeResize="0"/>
          <p:nvPr/>
        </p:nvPicPr>
        <p:blipFill rotWithShape="1">
          <a:blip r:embed="rId11">
            <a:alphaModFix/>
          </a:blip>
          <a:srcRect/>
          <a:stretch/>
        </p:blipFill>
        <p:spPr>
          <a:xfrm>
            <a:off x="1077559" y="2690277"/>
            <a:ext cx="380952" cy="238095"/>
          </a:xfrm>
          <a:prstGeom prst="rect">
            <a:avLst/>
          </a:prstGeom>
          <a:noFill/>
          <a:ln>
            <a:noFill/>
          </a:ln>
        </p:spPr>
      </p:pic>
      <p:pic>
        <p:nvPicPr>
          <p:cNvPr id="246" name="Google Shape;246;p33" descr="Inactive-ASN-Status-Icon.png"/>
          <p:cNvPicPr preferRelativeResize="0"/>
          <p:nvPr/>
        </p:nvPicPr>
        <p:blipFill rotWithShape="1">
          <a:blip r:embed="rId12">
            <a:alphaModFix/>
          </a:blip>
          <a:srcRect/>
          <a:stretch/>
        </p:blipFill>
        <p:spPr>
          <a:xfrm>
            <a:off x="1102957" y="2224537"/>
            <a:ext cx="330159" cy="2476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theme/theme1.xml><?xml version="1.0" encoding="utf-8"?>
<a:theme xmlns:a="http://schemas.openxmlformats.org/drawingml/2006/main" name="QAD 2019">
  <a:themeElements>
    <a:clrScheme name="QAD 2018 Theme">
      <a:dk1>
        <a:srgbClr val="000000"/>
      </a:dk1>
      <a:lt1>
        <a:srgbClr val="FFFFFF"/>
      </a:lt1>
      <a:dk2>
        <a:srgbClr val="1E1E1E"/>
      </a:dk2>
      <a:lt2>
        <a:srgbClr val="D9D9D9"/>
      </a:lt2>
      <a:accent1>
        <a:srgbClr val="38639F"/>
      </a:accent1>
      <a:accent2>
        <a:srgbClr val="E67F23"/>
      </a:accent2>
      <a:accent3>
        <a:srgbClr val="7CB854"/>
      </a:accent3>
      <a:accent4>
        <a:srgbClr val="9959B3"/>
      </a:accent4>
      <a:accent5>
        <a:srgbClr val="377A81"/>
      </a:accent5>
      <a:accent6>
        <a:srgbClr val="5A87C5"/>
      </a:accent6>
      <a:hlink>
        <a:srgbClr val="5A87C5"/>
      </a:hlink>
      <a:folHlink>
        <a:srgbClr val="24406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QAD 2019">
  <a:themeElements>
    <a:clrScheme name="QAD 2018 Theme">
      <a:dk1>
        <a:srgbClr val="000000"/>
      </a:dk1>
      <a:lt1>
        <a:srgbClr val="FFFFFF"/>
      </a:lt1>
      <a:dk2>
        <a:srgbClr val="1E1E1E"/>
      </a:dk2>
      <a:lt2>
        <a:srgbClr val="D9D9D9"/>
      </a:lt2>
      <a:accent1>
        <a:srgbClr val="38639F"/>
      </a:accent1>
      <a:accent2>
        <a:srgbClr val="E67F23"/>
      </a:accent2>
      <a:accent3>
        <a:srgbClr val="7CB854"/>
      </a:accent3>
      <a:accent4>
        <a:srgbClr val="9959B3"/>
      </a:accent4>
      <a:accent5>
        <a:srgbClr val="377A81"/>
      </a:accent5>
      <a:accent6>
        <a:srgbClr val="5A87C5"/>
      </a:accent6>
      <a:hlink>
        <a:srgbClr val="5A87C5"/>
      </a:hlink>
      <a:folHlink>
        <a:srgbClr val="24406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QAD 2018 Theme">
      <a:dk1>
        <a:srgbClr val="000000"/>
      </a:dk1>
      <a:lt1>
        <a:srgbClr val="FFFFFF"/>
      </a:lt1>
      <a:dk2>
        <a:srgbClr val="1E1E1E"/>
      </a:dk2>
      <a:lt2>
        <a:srgbClr val="D9D9D9"/>
      </a:lt2>
      <a:accent1>
        <a:srgbClr val="38639F"/>
      </a:accent1>
      <a:accent2>
        <a:srgbClr val="E67F23"/>
      </a:accent2>
      <a:accent3>
        <a:srgbClr val="7CB854"/>
      </a:accent3>
      <a:accent4>
        <a:srgbClr val="9959B3"/>
      </a:accent4>
      <a:accent5>
        <a:srgbClr val="377A81"/>
      </a:accent5>
      <a:accent6>
        <a:srgbClr val="5A87C5"/>
      </a:accent6>
      <a:hlink>
        <a:srgbClr val="5A87C5"/>
      </a:hlink>
      <a:folHlink>
        <a:srgbClr val="24406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2908</Words>
  <Application>Microsoft Office PowerPoint</Application>
  <PresentationFormat>Widescreen</PresentationFormat>
  <Paragraphs>255</Paragraphs>
  <Slides>23</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Calibri</vt:lpstr>
      <vt:lpstr>Century Gothic</vt:lpstr>
      <vt:lpstr>Arial</vt:lpstr>
      <vt:lpstr>Roboto</vt:lpstr>
      <vt:lpstr>QAD 2019</vt:lpstr>
      <vt:lpstr>QAD 2019</vt:lpstr>
      <vt:lpstr>QAD Supplier Portal: Advance Shipment Notices (ASNs)</vt:lpstr>
      <vt:lpstr>Course Overview</vt:lpstr>
      <vt:lpstr>PowerPoint Presentation</vt:lpstr>
      <vt:lpstr>ASNs</vt:lpstr>
      <vt:lpstr>Benefits of Using ASNs</vt:lpstr>
      <vt:lpstr>Supported ASN Sources</vt:lpstr>
      <vt:lpstr>Accessing the ASN Views</vt:lpstr>
      <vt:lpstr>ASN View</vt:lpstr>
      <vt:lpstr>ASN Statuses</vt:lpstr>
      <vt:lpstr>Configuring the ASN View</vt:lpstr>
      <vt:lpstr>ASN Line Details View</vt:lpstr>
      <vt:lpstr>Interactively Creating ASNs</vt:lpstr>
      <vt:lpstr>ASN Maintenance, New ASN</vt:lpstr>
      <vt:lpstr>Adding ASN Lines </vt:lpstr>
      <vt:lpstr>Add Lines One by One</vt:lpstr>
      <vt:lpstr>Add Lines One by One, Select Order</vt:lpstr>
      <vt:lpstr>Add Lines One by One, Edit the ASN</vt:lpstr>
      <vt:lpstr>Add Lines One by One, Change the Status</vt:lpstr>
      <vt:lpstr>Add Multiple ASN Lines </vt:lpstr>
      <vt:lpstr>Add Multiple ASN Lines — Continued</vt:lpstr>
      <vt:lpstr>ASN Details, Creating Lots</vt:lpstr>
      <vt:lpstr>ASN Details, Creating Lots — Continued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QAD Supplier Portal: Advance Shipment Notices (ASNs)</dc:title>
  <dc:creator>Paul Edwards</dc:creator>
  <cp:lastModifiedBy>Paul Edwards</cp:lastModifiedBy>
  <cp:revision>3</cp:revision>
  <dcterms:modified xsi:type="dcterms:W3CDTF">2020-01-13T19:37:44Z</dcterms:modified>
</cp:coreProperties>
</file>