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8.xml" ContentType="application/vnd.openxmlformats-officedocument.drawingml.chart+xml"/>
  <Override PartName="/ppt/drawings/drawing6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7990" r:id="rId41"/>
    <p:sldId id="7991" r:id="rId42"/>
    <p:sldId id="7992" r:id="rId43"/>
    <p:sldId id="7993" r:id="rId44"/>
    <p:sldId id="7994" r:id="rId45"/>
    <p:sldId id="7995" r:id="rId46"/>
    <p:sldId id="7996" r:id="rId47"/>
    <p:sldId id="7997" r:id="rId48"/>
    <p:sldId id="7998" r:id="rId49"/>
    <p:sldId id="7999" r:id="rId50"/>
    <p:sldId id="8000" r:id="rId51"/>
    <p:sldId id="8001" r:id="rId52"/>
    <p:sldId id="8002" r:id="rId53"/>
    <p:sldId id="8003" r:id="rId54"/>
    <p:sldId id="8004" r:id="rId55"/>
    <p:sldId id="8005" r:id="rId56"/>
    <p:sldId id="8006" r:id="rId57"/>
    <p:sldId id="8007" r:id="rId58"/>
    <p:sldId id="8008" r:id="rId59"/>
    <p:sldId id="8009" r:id="rId60"/>
    <p:sldId id="8010" r:id="rId61"/>
    <p:sldId id="8011" r:id="rId62"/>
    <p:sldId id="8012" r:id="rId63"/>
    <p:sldId id="8013" r:id="rId64"/>
    <p:sldId id="8014" r:id="rId65"/>
    <p:sldId id="8015" r:id="rId66"/>
    <p:sldId id="8016" r:id="rId67"/>
    <p:sldId id="8017" r:id="rId68"/>
    <p:sldId id="8018" r:id="rId69"/>
    <p:sldId id="8019" r:id="rId70"/>
    <p:sldId id="8020" r:id="rId71"/>
    <p:sldId id="8021" r:id="rId72"/>
    <p:sldId id="8022" r:id="rId73"/>
    <p:sldId id="8023" r:id="rId74"/>
    <p:sldId id="8024" r:id="rId75"/>
    <p:sldId id="8025" r:id="rId76"/>
    <p:sldId id="8026" r:id="rId77"/>
    <p:sldId id="8027" r:id="rId78"/>
    <p:sldId id="8028" r:id="rId79"/>
    <p:sldId id="8030" r:id="rId80"/>
    <p:sldId id="8029" r:id="rId81"/>
    <p:sldId id="8031" r:id="rId82"/>
    <p:sldId id="8032" r:id="rId83"/>
    <p:sldId id="8033" r:id="rId84"/>
    <p:sldId id="8034" r:id="rId85"/>
    <p:sldId id="8035" r:id="rId86"/>
    <p:sldId id="8036" r:id="rId87"/>
    <p:sldId id="8037" r:id="rId88"/>
    <p:sldId id="8038" r:id="rId89"/>
    <p:sldId id="8039" r:id="rId90"/>
    <p:sldId id="8040" r:id="rId91"/>
    <p:sldId id="8041" r:id="rId92"/>
    <p:sldId id="8043" r:id="rId93"/>
    <p:sldId id="8042" r:id="rId94"/>
    <p:sldId id="8044" r:id="rId95"/>
    <p:sldId id="8045" r:id="rId96"/>
    <p:sldId id="8046" r:id="rId97"/>
    <p:sldId id="8047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758F97-2318-0299-405B-CEEF5C3DBCC3}" name="Brian Balok" initials="BB" userId="S::balokb@jsjcorp.com::685ccb80-cfa1-454b-99b7-0120cbe7ee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14A"/>
    <a:srgbClr val="14B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E0B48-BAB3-4E8E-A43C-BA1D6B705754}" v="54" dt="2023-12-07T19:07:23.685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327"/>
  </p:normalViewPr>
  <p:slideViewPr>
    <p:cSldViewPr snapToGrid="0" snapToObjects="1">
      <p:cViewPr varScale="1">
        <p:scale>
          <a:sx n="172" d="100"/>
          <a:sy n="172" d="100"/>
        </p:scale>
        <p:origin x="24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0" d="100"/>
          <a:sy n="190" d="100"/>
        </p:scale>
        <p:origin x="22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105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alok" userId="685ccb80-cfa1-454b-99b7-0120cbe7ee01" providerId="ADAL" clId="{2DDE0B48-BAB3-4E8E-A43C-BA1D6B705754}"/>
    <pc:docChg chg="undo custSel modSld">
      <pc:chgData name="Brian Balok" userId="685ccb80-cfa1-454b-99b7-0120cbe7ee01" providerId="ADAL" clId="{2DDE0B48-BAB3-4E8E-A43C-BA1D6B705754}" dt="2023-12-07T19:07:31.142" v="91" actId="14100"/>
      <pc:docMkLst>
        <pc:docMk/>
      </pc:docMkLst>
      <pc:sldChg chg="modSp mod">
        <pc:chgData name="Brian Balok" userId="685ccb80-cfa1-454b-99b7-0120cbe7ee01" providerId="ADAL" clId="{2DDE0B48-BAB3-4E8E-A43C-BA1D6B705754}" dt="2023-12-07T18:56:46.327" v="33" actId="2711"/>
        <pc:sldMkLst>
          <pc:docMk/>
          <pc:sldMk cId="2497303091" sldId="256"/>
        </pc:sldMkLst>
        <pc:spChg chg="mod">
          <ac:chgData name="Brian Balok" userId="685ccb80-cfa1-454b-99b7-0120cbe7ee01" providerId="ADAL" clId="{2DDE0B48-BAB3-4E8E-A43C-BA1D6B705754}" dt="2023-12-07T18:56:46.327" v="33" actId="2711"/>
          <ac:spMkLst>
            <pc:docMk/>
            <pc:sldMk cId="2497303091" sldId="256"/>
            <ac:spMk id="3" creationId="{94C148D8-B436-E636-4A0C-2ACD13C26664}"/>
          </ac:spMkLst>
        </pc:spChg>
      </pc:sldChg>
      <pc:sldChg chg="modSp mod">
        <pc:chgData name="Brian Balok" userId="685ccb80-cfa1-454b-99b7-0120cbe7ee01" providerId="ADAL" clId="{2DDE0B48-BAB3-4E8E-A43C-BA1D6B705754}" dt="2023-12-07T18:56:52.043" v="34" actId="2711"/>
        <pc:sldMkLst>
          <pc:docMk/>
          <pc:sldMk cId="1478148847" sldId="257"/>
        </pc:sldMkLst>
        <pc:spChg chg="mod">
          <ac:chgData name="Brian Balok" userId="685ccb80-cfa1-454b-99b7-0120cbe7ee01" providerId="ADAL" clId="{2DDE0B48-BAB3-4E8E-A43C-BA1D6B705754}" dt="2023-12-07T18:56:52.043" v="34" actId="2711"/>
          <ac:spMkLst>
            <pc:docMk/>
            <pc:sldMk cId="1478148847" sldId="257"/>
            <ac:spMk id="2" creationId="{FDDBE920-3200-3365-08AA-232666203045}"/>
          </ac:spMkLst>
        </pc:spChg>
        <pc:spChg chg="mod">
          <ac:chgData name="Brian Balok" userId="685ccb80-cfa1-454b-99b7-0120cbe7ee01" providerId="ADAL" clId="{2DDE0B48-BAB3-4E8E-A43C-BA1D6B705754}" dt="2023-12-07T18:56:52.043" v="34" actId="2711"/>
          <ac:spMkLst>
            <pc:docMk/>
            <pc:sldMk cId="1478148847" sldId="257"/>
            <ac:spMk id="4" creationId="{EE07A26A-B0DB-7585-B894-0B3759907A34}"/>
          </ac:spMkLst>
        </pc:spChg>
      </pc:sldChg>
      <pc:sldChg chg="modSp mod">
        <pc:chgData name="Brian Balok" userId="685ccb80-cfa1-454b-99b7-0120cbe7ee01" providerId="ADAL" clId="{2DDE0B48-BAB3-4E8E-A43C-BA1D6B705754}" dt="2023-12-07T18:57:00.581" v="35" actId="2711"/>
        <pc:sldMkLst>
          <pc:docMk/>
          <pc:sldMk cId="2941672395" sldId="258"/>
        </pc:sldMkLst>
        <pc:spChg chg="mod">
          <ac:chgData name="Brian Balok" userId="685ccb80-cfa1-454b-99b7-0120cbe7ee01" providerId="ADAL" clId="{2DDE0B48-BAB3-4E8E-A43C-BA1D6B705754}" dt="2023-12-07T18:57:00.581" v="35" actId="2711"/>
          <ac:spMkLst>
            <pc:docMk/>
            <pc:sldMk cId="2941672395" sldId="258"/>
            <ac:spMk id="2" creationId="{57CA77CD-4971-1175-214B-2063AB019CE1}"/>
          </ac:spMkLst>
        </pc:spChg>
        <pc:spChg chg="mod">
          <ac:chgData name="Brian Balok" userId="685ccb80-cfa1-454b-99b7-0120cbe7ee01" providerId="ADAL" clId="{2DDE0B48-BAB3-4E8E-A43C-BA1D6B705754}" dt="2023-12-07T18:57:00.581" v="35" actId="2711"/>
          <ac:spMkLst>
            <pc:docMk/>
            <pc:sldMk cId="2941672395" sldId="258"/>
            <ac:spMk id="4" creationId="{4878F396-8704-AD35-FDCC-CDEC53CBE1A9}"/>
          </ac:spMkLst>
        </pc:spChg>
      </pc:sldChg>
      <pc:sldChg chg="modSp">
        <pc:chgData name="Brian Balok" userId="685ccb80-cfa1-454b-99b7-0120cbe7ee01" providerId="ADAL" clId="{2DDE0B48-BAB3-4E8E-A43C-BA1D6B705754}" dt="2023-12-07T18:57:08.075" v="36" actId="2711"/>
        <pc:sldMkLst>
          <pc:docMk/>
          <pc:sldMk cId="2133653967" sldId="259"/>
        </pc:sldMkLst>
        <pc:spChg chg="mod">
          <ac:chgData name="Brian Balok" userId="685ccb80-cfa1-454b-99b7-0120cbe7ee01" providerId="ADAL" clId="{2DDE0B48-BAB3-4E8E-A43C-BA1D6B705754}" dt="2023-12-07T18:57:08.075" v="36" actId="2711"/>
          <ac:spMkLst>
            <pc:docMk/>
            <pc:sldMk cId="2133653967" sldId="259"/>
            <ac:spMk id="2" creationId="{57CA77CD-4971-1175-214B-2063AB019CE1}"/>
          </ac:spMkLst>
        </pc:spChg>
        <pc:spChg chg="mod">
          <ac:chgData name="Brian Balok" userId="685ccb80-cfa1-454b-99b7-0120cbe7ee01" providerId="ADAL" clId="{2DDE0B48-BAB3-4E8E-A43C-BA1D6B705754}" dt="2023-12-07T18:57:08.075" v="36" actId="2711"/>
          <ac:spMkLst>
            <pc:docMk/>
            <pc:sldMk cId="2133653967" sldId="259"/>
            <ac:spMk id="6" creationId="{511C8242-B6FB-EFFF-223D-B94D8D686967}"/>
          </ac:spMkLst>
        </pc:spChg>
        <pc:spChg chg="mod">
          <ac:chgData name="Brian Balok" userId="685ccb80-cfa1-454b-99b7-0120cbe7ee01" providerId="ADAL" clId="{2DDE0B48-BAB3-4E8E-A43C-BA1D6B705754}" dt="2023-12-07T18:57:08.075" v="36" actId="2711"/>
          <ac:spMkLst>
            <pc:docMk/>
            <pc:sldMk cId="2133653967" sldId="259"/>
            <ac:spMk id="7" creationId="{2C975D82-726A-5868-2097-9C1046EFA5F0}"/>
          </ac:spMkLst>
        </pc:spChg>
        <pc:graphicFrameChg chg="mod">
          <ac:chgData name="Brian Balok" userId="685ccb80-cfa1-454b-99b7-0120cbe7ee01" providerId="ADAL" clId="{2DDE0B48-BAB3-4E8E-A43C-BA1D6B705754}" dt="2023-12-07T18:57:08.075" v="36" actId="2711"/>
          <ac:graphicFrameMkLst>
            <pc:docMk/>
            <pc:sldMk cId="2133653967" sldId="259"/>
            <ac:graphicFrameMk id="4" creationId="{8545CD1C-A0FA-ABB6-985E-D27FB3398995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08.075" v="36" actId="2711"/>
          <ac:graphicFrameMkLst>
            <pc:docMk/>
            <pc:sldMk cId="2133653967" sldId="259"/>
            <ac:graphicFrameMk id="5" creationId="{C26531F2-2F61-A480-6BCF-A0992ADE9685}"/>
          </ac:graphicFrameMkLst>
        </pc:graphicFrameChg>
      </pc:sldChg>
      <pc:sldChg chg="modSp">
        <pc:chgData name="Brian Balok" userId="685ccb80-cfa1-454b-99b7-0120cbe7ee01" providerId="ADAL" clId="{2DDE0B48-BAB3-4E8E-A43C-BA1D6B705754}" dt="2023-12-07T18:57:15.235" v="37" actId="2711"/>
        <pc:sldMkLst>
          <pc:docMk/>
          <pc:sldMk cId="2623785888" sldId="260"/>
        </pc:sldMkLst>
        <pc:spChg chg="mod">
          <ac:chgData name="Brian Balok" userId="685ccb80-cfa1-454b-99b7-0120cbe7ee01" providerId="ADAL" clId="{2DDE0B48-BAB3-4E8E-A43C-BA1D6B705754}" dt="2023-12-07T18:57:15.235" v="37" actId="2711"/>
          <ac:spMkLst>
            <pc:docMk/>
            <pc:sldMk cId="2623785888" sldId="260"/>
            <ac:spMk id="2" creationId="{822213E4-CF92-7ADE-2A41-E39DC92F2F12}"/>
          </ac:spMkLst>
        </pc:spChg>
        <pc:spChg chg="mod">
          <ac:chgData name="Brian Balok" userId="685ccb80-cfa1-454b-99b7-0120cbe7ee01" providerId="ADAL" clId="{2DDE0B48-BAB3-4E8E-A43C-BA1D6B705754}" dt="2023-12-07T18:57:15.235" v="37" actId="2711"/>
          <ac:spMkLst>
            <pc:docMk/>
            <pc:sldMk cId="2623785888" sldId="260"/>
            <ac:spMk id="6" creationId="{5EE297F4-D944-A340-75E2-D1B48A1AE0C3}"/>
          </ac:spMkLst>
        </pc:spChg>
        <pc:spChg chg="mod">
          <ac:chgData name="Brian Balok" userId="685ccb80-cfa1-454b-99b7-0120cbe7ee01" providerId="ADAL" clId="{2DDE0B48-BAB3-4E8E-A43C-BA1D6B705754}" dt="2023-12-07T18:57:15.235" v="37" actId="2711"/>
          <ac:spMkLst>
            <pc:docMk/>
            <pc:sldMk cId="2623785888" sldId="260"/>
            <ac:spMk id="7" creationId="{78FC1D3C-19F1-1101-AE12-5A863FD57E75}"/>
          </ac:spMkLst>
        </pc:spChg>
        <pc:spChg chg="mod">
          <ac:chgData name="Brian Balok" userId="685ccb80-cfa1-454b-99b7-0120cbe7ee01" providerId="ADAL" clId="{2DDE0B48-BAB3-4E8E-A43C-BA1D6B705754}" dt="2023-12-07T18:57:15.235" v="37" actId="2711"/>
          <ac:spMkLst>
            <pc:docMk/>
            <pc:sldMk cId="2623785888" sldId="260"/>
            <ac:spMk id="10" creationId="{DC862E26-2BC2-2D26-7EC8-4547E6FB0235}"/>
          </ac:spMkLst>
        </pc:spChg>
        <pc:spChg chg="mod">
          <ac:chgData name="Brian Balok" userId="685ccb80-cfa1-454b-99b7-0120cbe7ee01" providerId="ADAL" clId="{2DDE0B48-BAB3-4E8E-A43C-BA1D6B705754}" dt="2023-12-07T18:57:15.235" v="37" actId="2711"/>
          <ac:spMkLst>
            <pc:docMk/>
            <pc:sldMk cId="2623785888" sldId="260"/>
            <ac:spMk id="11" creationId="{6FCDCEA0-5FFF-6529-43FD-A37C275B39BE}"/>
          </ac:spMkLst>
        </pc:spChg>
        <pc:graphicFrameChg chg="mod">
          <ac:chgData name="Brian Balok" userId="685ccb80-cfa1-454b-99b7-0120cbe7ee01" providerId="ADAL" clId="{2DDE0B48-BAB3-4E8E-A43C-BA1D6B705754}" dt="2023-12-07T18:57:15.235" v="37" actId="2711"/>
          <ac:graphicFrameMkLst>
            <pc:docMk/>
            <pc:sldMk cId="2623785888" sldId="260"/>
            <ac:graphicFrameMk id="4" creationId="{BF89AF7D-E923-026D-5792-294A2D577B0E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15.235" v="37" actId="2711"/>
          <ac:graphicFrameMkLst>
            <pc:docMk/>
            <pc:sldMk cId="2623785888" sldId="260"/>
            <ac:graphicFrameMk id="5" creationId="{ABAF559B-5A10-BABB-6E12-DC9E3DCBD704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15.235" v="37" actId="2711"/>
          <ac:graphicFrameMkLst>
            <pc:docMk/>
            <pc:sldMk cId="2623785888" sldId="260"/>
            <ac:graphicFrameMk id="8" creationId="{09F44788-BD51-9C78-6675-37AAEC8C0E7C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15.235" v="37" actId="2711"/>
          <ac:graphicFrameMkLst>
            <pc:docMk/>
            <pc:sldMk cId="2623785888" sldId="260"/>
            <ac:graphicFrameMk id="9" creationId="{9B4300B4-DDE1-624F-13D0-F9C0DED8F338}"/>
          </ac:graphicFrameMkLst>
        </pc:graphicFrameChg>
      </pc:sldChg>
      <pc:sldChg chg="modSp">
        <pc:chgData name="Brian Balok" userId="685ccb80-cfa1-454b-99b7-0120cbe7ee01" providerId="ADAL" clId="{2DDE0B48-BAB3-4E8E-A43C-BA1D6B705754}" dt="2023-12-07T18:57:22.521" v="38" actId="2711"/>
        <pc:sldMkLst>
          <pc:docMk/>
          <pc:sldMk cId="1382020454" sldId="261"/>
        </pc:sldMkLst>
        <pc:spChg chg="mod">
          <ac:chgData name="Brian Balok" userId="685ccb80-cfa1-454b-99b7-0120cbe7ee01" providerId="ADAL" clId="{2DDE0B48-BAB3-4E8E-A43C-BA1D6B705754}" dt="2023-12-07T18:57:22.521" v="38" actId="2711"/>
          <ac:spMkLst>
            <pc:docMk/>
            <pc:sldMk cId="1382020454" sldId="261"/>
            <ac:spMk id="2" creationId="{0430FF7B-12BE-3908-9EB7-DDDAF4C6E85C}"/>
          </ac:spMkLst>
        </pc:spChg>
        <pc:spChg chg="mod">
          <ac:chgData name="Brian Balok" userId="685ccb80-cfa1-454b-99b7-0120cbe7ee01" providerId="ADAL" clId="{2DDE0B48-BAB3-4E8E-A43C-BA1D6B705754}" dt="2023-12-07T18:57:22.521" v="38" actId="2711"/>
          <ac:spMkLst>
            <pc:docMk/>
            <pc:sldMk cId="1382020454" sldId="261"/>
            <ac:spMk id="6" creationId="{5D62AB08-5318-D113-9F7A-D85C44964983}"/>
          </ac:spMkLst>
        </pc:spChg>
        <pc:spChg chg="mod">
          <ac:chgData name="Brian Balok" userId="685ccb80-cfa1-454b-99b7-0120cbe7ee01" providerId="ADAL" clId="{2DDE0B48-BAB3-4E8E-A43C-BA1D6B705754}" dt="2023-12-07T18:57:22.521" v="38" actId="2711"/>
          <ac:spMkLst>
            <pc:docMk/>
            <pc:sldMk cId="1382020454" sldId="261"/>
            <ac:spMk id="9" creationId="{959426B0-1101-C444-05BA-3003FF1FB09C}"/>
          </ac:spMkLst>
        </pc:spChg>
        <pc:spChg chg="mod">
          <ac:chgData name="Brian Balok" userId="685ccb80-cfa1-454b-99b7-0120cbe7ee01" providerId="ADAL" clId="{2DDE0B48-BAB3-4E8E-A43C-BA1D6B705754}" dt="2023-12-07T18:57:22.521" v="38" actId="2711"/>
          <ac:spMkLst>
            <pc:docMk/>
            <pc:sldMk cId="1382020454" sldId="261"/>
            <ac:spMk id="10" creationId="{4A842E58-8E83-B406-F5CE-94CC94381A7A}"/>
          </ac:spMkLst>
        </pc:spChg>
        <pc:spChg chg="mod">
          <ac:chgData name="Brian Balok" userId="685ccb80-cfa1-454b-99b7-0120cbe7ee01" providerId="ADAL" clId="{2DDE0B48-BAB3-4E8E-A43C-BA1D6B705754}" dt="2023-12-07T18:57:22.521" v="38" actId="2711"/>
          <ac:spMkLst>
            <pc:docMk/>
            <pc:sldMk cId="1382020454" sldId="261"/>
            <ac:spMk id="13" creationId="{5FFBCAC1-7826-A5BA-994A-1AAD98C1CC00}"/>
          </ac:spMkLst>
        </pc:spChg>
        <pc:spChg chg="mod">
          <ac:chgData name="Brian Balok" userId="685ccb80-cfa1-454b-99b7-0120cbe7ee01" providerId="ADAL" clId="{2DDE0B48-BAB3-4E8E-A43C-BA1D6B705754}" dt="2023-12-07T18:57:22.521" v="38" actId="2711"/>
          <ac:spMkLst>
            <pc:docMk/>
            <pc:sldMk cId="1382020454" sldId="261"/>
            <ac:spMk id="14" creationId="{881D5244-C60C-7793-3355-55676FD7B604}"/>
          </ac:spMkLst>
        </pc:spChg>
        <pc:spChg chg="mod">
          <ac:chgData name="Brian Balok" userId="685ccb80-cfa1-454b-99b7-0120cbe7ee01" providerId="ADAL" clId="{2DDE0B48-BAB3-4E8E-A43C-BA1D6B705754}" dt="2023-12-07T18:57:22.521" v="38" actId="2711"/>
          <ac:spMkLst>
            <pc:docMk/>
            <pc:sldMk cId="1382020454" sldId="261"/>
            <ac:spMk id="15" creationId="{9E5DA8C4-9FB6-6B83-9AA9-C1F2EC6E00C0}"/>
          </ac:spMkLst>
        </pc:spChg>
        <pc:spChg chg="mod">
          <ac:chgData name="Brian Balok" userId="685ccb80-cfa1-454b-99b7-0120cbe7ee01" providerId="ADAL" clId="{2DDE0B48-BAB3-4E8E-A43C-BA1D6B705754}" dt="2023-12-07T18:57:22.521" v="38" actId="2711"/>
          <ac:spMkLst>
            <pc:docMk/>
            <pc:sldMk cId="1382020454" sldId="261"/>
            <ac:spMk id="16" creationId="{C30BC223-3293-EC8E-4E38-5D118986523B}"/>
          </ac:spMkLst>
        </pc:spChg>
        <pc:spChg chg="mod">
          <ac:chgData name="Brian Balok" userId="685ccb80-cfa1-454b-99b7-0120cbe7ee01" providerId="ADAL" clId="{2DDE0B48-BAB3-4E8E-A43C-BA1D6B705754}" dt="2023-12-07T18:57:22.521" v="38" actId="2711"/>
          <ac:spMkLst>
            <pc:docMk/>
            <pc:sldMk cId="1382020454" sldId="261"/>
            <ac:spMk id="17" creationId="{DD564690-122F-70E9-39F9-347A26003876}"/>
          </ac:spMkLst>
        </pc:spChg>
        <pc:graphicFrameChg chg="mod">
          <ac:chgData name="Brian Balok" userId="685ccb80-cfa1-454b-99b7-0120cbe7ee01" providerId="ADAL" clId="{2DDE0B48-BAB3-4E8E-A43C-BA1D6B705754}" dt="2023-12-07T18:57:22.521" v="38" actId="2711"/>
          <ac:graphicFrameMkLst>
            <pc:docMk/>
            <pc:sldMk cId="1382020454" sldId="261"/>
            <ac:graphicFrameMk id="4" creationId="{29193DD0-7AAD-ECDD-4676-5A5A45592AAD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22.521" v="38" actId="2711"/>
          <ac:graphicFrameMkLst>
            <pc:docMk/>
            <pc:sldMk cId="1382020454" sldId="261"/>
            <ac:graphicFrameMk id="5" creationId="{BF774E0D-C138-3096-32B6-C2B1FCDB7BC0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22.521" v="38" actId="2711"/>
          <ac:graphicFrameMkLst>
            <pc:docMk/>
            <pc:sldMk cId="1382020454" sldId="261"/>
            <ac:graphicFrameMk id="7" creationId="{A6CA369D-92AB-9D3E-15B5-F424F7BCBBEB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22.521" v="38" actId="2711"/>
          <ac:graphicFrameMkLst>
            <pc:docMk/>
            <pc:sldMk cId="1382020454" sldId="261"/>
            <ac:graphicFrameMk id="8" creationId="{7B4E896D-024A-74E1-CFF4-6A47FBA54DFB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22.521" v="38" actId="2711"/>
          <ac:graphicFrameMkLst>
            <pc:docMk/>
            <pc:sldMk cId="1382020454" sldId="261"/>
            <ac:graphicFrameMk id="11" creationId="{128397C3-CA24-B7E6-AEB6-6E951ABD6998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22.521" v="38" actId="2711"/>
          <ac:graphicFrameMkLst>
            <pc:docMk/>
            <pc:sldMk cId="1382020454" sldId="261"/>
            <ac:graphicFrameMk id="12" creationId="{2F487352-E550-DC8E-3A26-C88EBA290F08}"/>
          </ac:graphicFrameMkLst>
        </pc:graphicFrameChg>
      </pc:sldChg>
      <pc:sldChg chg="modSp">
        <pc:chgData name="Brian Balok" userId="685ccb80-cfa1-454b-99b7-0120cbe7ee01" providerId="ADAL" clId="{2DDE0B48-BAB3-4E8E-A43C-BA1D6B705754}" dt="2023-12-07T18:57:29.937" v="39" actId="2711"/>
        <pc:sldMkLst>
          <pc:docMk/>
          <pc:sldMk cId="2817769451" sldId="262"/>
        </pc:sldMkLst>
        <pc:spChg chg="mod">
          <ac:chgData name="Brian Balok" userId="685ccb80-cfa1-454b-99b7-0120cbe7ee01" providerId="ADAL" clId="{2DDE0B48-BAB3-4E8E-A43C-BA1D6B705754}" dt="2023-12-07T18:57:29.937" v="39" actId="2711"/>
          <ac:spMkLst>
            <pc:docMk/>
            <pc:sldMk cId="2817769451" sldId="262"/>
            <ac:spMk id="2" creationId="{2013379F-5EDA-5D85-F570-D574C564CD4E}"/>
          </ac:spMkLst>
        </pc:spChg>
        <pc:spChg chg="mod">
          <ac:chgData name="Brian Balok" userId="685ccb80-cfa1-454b-99b7-0120cbe7ee01" providerId="ADAL" clId="{2DDE0B48-BAB3-4E8E-A43C-BA1D6B705754}" dt="2023-12-07T18:57:29.937" v="39" actId="2711"/>
          <ac:spMkLst>
            <pc:docMk/>
            <pc:sldMk cId="2817769451" sldId="262"/>
            <ac:spMk id="7" creationId="{70E58087-3E77-DB67-C2B5-9AA2554E2AEA}"/>
          </ac:spMkLst>
        </pc:spChg>
        <pc:spChg chg="mod">
          <ac:chgData name="Brian Balok" userId="685ccb80-cfa1-454b-99b7-0120cbe7ee01" providerId="ADAL" clId="{2DDE0B48-BAB3-4E8E-A43C-BA1D6B705754}" dt="2023-12-07T18:57:29.937" v="39" actId="2711"/>
          <ac:spMkLst>
            <pc:docMk/>
            <pc:sldMk cId="2817769451" sldId="262"/>
            <ac:spMk id="8" creationId="{F6E55BD6-569A-3BA8-1DF5-AA8B2446618B}"/>
          </ac:spMkLst>
        </pc:spChg>
        <pc:graphicFrameChg chg="mod">
          <ac:chgData name="Brian Balok" userId="685ccb80-cfa1-454b-99b7-0120cbe7ee01" providerId="ADAL" clId="{2DDE0B48-BAB3-4E8E-A43C-BA1D6B705754}" dt="2023-12-07T18:57:29.937" v="39" actId="2711"/>
          <ac:graphicFrameMkLst>
            <pc:docMk/>
            <pc:sldMk cId="2817769451" sldId="262"/>
            <ac:graphicFrameMk id="4" creationId="{6BFA3514-5E57-8396-C6D1-9DF7558FA550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29.937" v="39" actId="2711"/>
          <ac:graphicFrameMkLst>
            <pc:docMk/>
            <pc:sldMk cId="2817769451" sldId="262"/>
            <ac:graphicFrameMk id="5" creationId="{D88EC130-DBBF-939B-1242-215587CD2724}"/>
          </ac:graphicFrameMkLst>
        </pc:graphicFrameChg>
        <pc:graphicFrameChg chg="mod">
          <ac:chgData name="Brian Balok" userId="685ccb80-cfa1-454b-99b7-0120cbe7ee01" providerId="ADAL" clId="{2DDE0B48-BAB3-4E8E-A43C-BA1D6B705754}" dt="2023-12-07T18:57:29.937" v="39" actId="2711"/>
          <ac:graphicFrameMkLst>
            <pc:docMk/>
            <pc:sldMk cId="2817769451" sldId="262"/>
            <ac:graphicFrameMk id="6" creationId="{3BF10FDE-4C7F-CFDE-5F02-332F44D061AE}"/>
          </ac:graphicFrameMkLst>
        </pc:graphicFrameChg>
      </pc:sldChg>
      <pc:sldChg chg="modSp">
        <pc:chgData name="Brian Balok" userId="685ccb80-cfa1-454b-99b7-0120cbe7ee01" providerId="ADAL" clId="{2DDE0B48-BAB3-4E8E-A43C-BA1D6B705754}" dt="2023-12-07T18:57:35.995" v="40" actId="2711"/>
        <pc:sldMkLst>
          <pc:docMk/>
          <pc:sldMk cId="1009850541" sldId="263"/>
        </pc:sldMkLst>
        <pc:spChg chg="mod">
          <ac:chgData name="Brian Balok" userId="685ccb80-cfa1-454b-99b7-0120cbe7ee01" providerId="ADAL" clId="{2DDE0B48-BAB3-4E8E-A43C-BA1D6B705754}" dt="2023-12-07T18:57:35.995" v="40" actId="2711"/>
          <ac:spMkLst>
            <pc:docMk/>
            <pc:sldMk cId="1009850541" sldId="263"/>
            <ac:spMk id="2" creationId="{7CEDD6BB-5299-7E8E-D6D6-B80CED93669A}"/>
          </ac:spMkLst>
        </pc:spChg>
        <pc:spChg chg="mod">
          <ac:chgData name="Brian Balok" userId="685ccb80-cfa1-454b-99b7-0120cbe7ee01" providerId="ADAL" clId="{2DDE0B48-BAB3-4E8E-A43C-BA1D6B705754}" dt="2023-12-07T18:57:35.995" v="40" actId="2711"/>
          <ac:spMkLst>
            <pc:docMk/>
            <pc:sldMk cId="1009850541" sldId="263"/>
            <ac:spMk id="4" creationId="{F0FE91C1-387C-CC4F-E9DC-C892997AA344}"/>
          </ac:spMkLst>
        </pc:spChg>
        <pc:spChg chg="mod">
          <ac:chgData name="Brian Balok" userId="685ccb80-cfa1-454b-99b7-0120cbe7ee01" providerId="ADAL" clId="{2DDE0B48-BAB3-4E8E-A43C-BA1D6B705754}" dt="2023-12-07T18:57:35.995" v="40" actId="2711"/>
          <ac:spMkLst>
            <pc:docMk/>
            <pc:sldMk cId="1009850541" sldId="263"/>
            <ac:spMk id="5" creationId="{A68BC73B-4C97-7D44-63F5-511159AA8025}"/>
          </ac:spMkLst>
        </pc:spChg>
      </pc:sldChg>
      <pc:sldChg chg="modSp mod">
        <pc:chgData name="Brian Balok" userId="685ccb80-cfa1-454b-99b7-0120cbe7ee01" providerId="ADAL" clId="{2DDE0B48-BAB3-4E8E-A43C-BA1D6B705754}" dt="2023-12-07T18:57:42.188" v="41" actId="2711"/>
        <pc:sldMkLst>
          <pc:docMk/>
          <pc:sldMk cId="727143152" sldId="264"/>
        </pc:sldMkLst>
        <pc:spChg chg="mod">
          <ac:chgData name="Brian Balok" userId="685ccb80-cfa1-454b-99b7-0120cbe7ee01" providerId="ADAL" clId="{2DDE0B48-BAB3-4E8E-A43C-BA1D6B705754}" dt="2023-12-07T18:57:42.188" v="41" actId="2711"/>
          <ac:spMkLst>
            <pc:docMk/>
            <pc:sldMk cId="727143152" sldId="264"/>
            <ac:spMk id="2" creationId="{78494853-95C9-E659-23D1-CB6AA5BFE2BA}"/>
          </ac:spMkLst>
        </pc:spChg>
        <pc:spChg chg="mod">
          <ac:chgData name="Brian Balok" userId="685ccb80-cfa1-454b-99b7-0120cbe7ee01" providerId="ADAL" clId="{2DDE0B48-BAB3-4E8E-A43C-BA1D6B705754}" dt="2023-12-07T18:57:42.188" v="41" actId="2711"/>
          <ac:spMkLst>
            <pc:docMk/>
            <pc:sldMk cId="727143152" sldId="264"/>
            <ac:spMk id="3" creationId="{8505853F-5E0B-3BAD-D989-D1EA2B44ADEC}"/>
          </ac:spMkLst>
        </pc:spChg>
      </pc:sldChg>
      <pc:sldChg chg="modSp mod">
        <pc:chgData name="Brian Balok" userId="685ccb80-cfa1-454b-99b7-0120cbe7ee01" providerId="ADAL" clId="{2DDE0B48-BAB3-4E8E-A43C-BA1D6B705754}" dt="2023-12-07T18:57:55.085" v="42" actId="2711"/>
        <pc:sldMkLst>
          <pc:docMk/>
          <pc:sldMk cId="458674682" sldId="265"/>
        </pc:sldMkLst>
        <pc:spChg chg="mod">
          <ac:chgData name="Brian Balok" userId="685ccb80-cfa1-454b-99b7-0120cbe7ee01" providerId="ADAL" clId="{2DDE0B48-BAB3-4E8E-A43C-BA1D6B705754}" dt="2023-12-07T18:57:55.085" v="42" actId="2711"/>
          <ac:spMkLst>
            <pc:docMk/>
            <pc:sldMk cId="458674682" sldId="265"/>
            <ac:spMk id="2" creationId="{CE84A242-9CA9-220D-81CB-B25FBBF8BED6}"/>
          </ac:spMkLst>
        </pc:spChg>
        <pc:spChg chg="mod">
          <ac:chgData name="Brian Balok" userId="685ccb80-cfa1-454b-99b7-0120cbe7ee01" providerId="ADAL" clId="{2DDE0B48-BAB3-4E8E-A43C-BA1D6B705754}" dt="2023-12-07T18:57:55.085" v="42" actId="2711"/>
          <ac:spMkLst>
            <pc:docMk/>
            <pc:sldMk cId="458674682" sldId="265"/>
            <ac:spMk id="3" creationId="{B15F47CF-FA51-AD3B-2C96-CCC1BCE59313}"/>
          </ac:spMkLst>
        </pc:spChg>
        <pc:spChg chg="mod">
          <ac:chgData name="Brian Balok" userId="685ccb80-cfa1-454b-99b7-0120cbe7ee01" providerId="ADAL" clId="{2DDE0B48-BAB3-4E8E-A43C-BA1D6B705754}" dt="2023-12-07T18:57:55.085" v="42" actId="2711"/>
          <ac:spMkLst>
            <pc:docMk/>
            <pc:sldMk cId="458674682" sldId="265"/>
            <ac:spMk id="5" creationId="{3231E37D-C66D-B100-797A-DCD201909981}"/>
          </ac:spMkLst>
        </pc:spChg>
      </pc:sldChg>
      <pc:sldChg chg="modSp">
        <pc:chgData name="Brian Balok" userId="685ccb80-cfa1-454b-99b7-0120cbe7ee01" providerId="ADAL" clId="{2DDE0B48-BAB3-4E8E-A43C-BA1D6B705754}" dt="2023-12-07T18:58:04.257" v="43" actId="2711"/>
        <pc:sldMkLst>
          <pc:docMk/>
          <pc:sldMk cId="2785982712" sldId="266"/>
        </pc:sldMkLst>
        <pc:spChg chg="mod">
          <ac:chgData name="Brian Balok" userId="685ccb80-cfa1-454b-99b7-0120cbe7ee01" providerId="ADAL" clId="{2DDE0B48-BAB3-4E8E-A43C-BA1D6B705754}" dt="2023-12-07T18:58:04.257" v="43" actId="2711"/>
          <ac:spMkLst>
            <pc:docMk/>
            <pc:sldMk cId="2785982712" sldId="266"/>
            <ac:spMk id="2" creationId="{4E14CA9E-6136-6D01-52D2-7E1FFBDEE99B}"/>
          </ac:spMkLst>
        </pc:spChg>
        <pc:spChg chg="mod">
          <ac:chgData name="Brian Balok" userId="685ccb80-cfa1-454b-99b7-0120cbe7ee01" providerId="ADAL" clId="{2DDE0B48-BAB3-4E8E-A43C-BA1D6B705754}" dt="2023-12-07T18:58:04.257" v="43" actId="2711"/>
          <ac:spMkLst>
            <pc:docMk/>
            <pc:sldMk cId="2785982712" sldId="266"/>
            <ac:spMk id="4" creationId="{856FFA03-CA69-3194-6D15-235ECE3DB583}"/>
          </ac:spMkLst>
        </pc:spChg>
        <pc:spChg chg="mod">
          <ac:chgData name="Brian Balok" userId="685ccb80-cfa1-454b-99b7-0120cbe7ee01" providerId="ADAL" clId="{2DDE0B48-BAB3-4E8E-A43C-BA1D6B705754}" dt="2023-12-07T18:58:04.257" v="43" actId="2711"/>
          <ac:spMkLst>
            <pc:docMk/>
            <pc:sldMk cId="2785982712" sldId="266"/>
            <ac:spMk id="5" creationId="{96934655-7EED-0492-DD9B-053DC3DF1A17}"/>
          </ac:spMkLst>
        </pc:spChg>
      </pc:sldChg>
      <pc:sldChg chg="modSp">
        <pc:chgData name="Brian Balok" userId="685ccb80-cfa1-454b-99b7-0120cbe7ee01" providerId="ADAL" clId="{2DDE0B48-BAB3-4E8E-A43C-BA1D6B705754}" dt="2023-12-07T18:58:14.050" v="44" actId="2711"/>
        <pc:sldMkLst>
          <pc:docMk/>
          <pc:sldMk cId="3973650159" sldId="267"/>
        </pc:sldMkLst>
        <pc:spChg chg="mod">
          <ac:chgData name="Brian Balok" userId="685ccb80-cfa1-454b-99b7-0120cbe7ee01" providerId="ADAL" clId="{2DDE0B48-BAB3-4E8E-A43C-BA1D6B705754}" dt="2023-12-07T18:58:14.050" v="44" actId="2711"/>
          <ac:spMkLst>
            <pc:docMk/>
            <pc:sldMk cId="3973650159" sldId="267"/>
            <ac:spMk id="2" creationId="{2B7F45D9-AE34-9488-5F4E-28B8527B1F6B}"/>
          </ac:spMkLst>
        </pc:spChg>
        <pc:spChg chg="mod">
          <ac:chgData name="Brian Balok" userId="685ccb80-cfa1-454b-99b7-0120cbe7ee01" providerId="ADAL" clId="{2DDE0B48-BAB3-4E8E-A43C-BA1D6B705754}" dt="2023-12-07T18:58:14.050" v="44" actId="2711"/>
          <ac:spMkLst>
            <pc:docMk/>
            <pc:sldMk cId="3973650159" sldId="267"/>
            <ac:spMk id="4" creationId="{568C7960-C34C-1774-E6FA-305772BB57BC}"/>
          </ac:spMkLst>
        </pc:spChg>
        <pc:picChg chg="mod">
          <ac:chgData name="Brian Balok" userId="685ccb80-cfa1-454b-99b7-0120cbe7ee01" providerId="ADAL" clId="{2DDE0B48-BAB3-4E8E-A43C-BA1D6B705754}" dt="2023-12-07T18:58:14.050" v="44" actId="2711"/>
          <ac:picMkLst>
            <pc:docMk/>
            <pc:sldMk cId="3973650159" sldId="267"/>
            <ac:picMk id="5" creationId="{5A7AA05F-17C4-BAA9-80DD-87AD494B3177}"/>
          </ac:picMkLst>
        </pc:picChg>
        <pc:picChg chg="mod">
          <ac:chgData name="Brian Balok" userId="685ccb80-cfa1-454b-99b7-0120cbe7ee01" providerId="ADAL" clId="{2DDE0B48-BAB3-4E8E-A43C-BA1D6B705754}" dt="2023-12-07T18:58:14.050" v="44" actId="2711"/>
          <ac:picMkLst>
            <pc:docMk/>
            <pc:sldMk cId="3973650159" sldId="267"/>
            <ac:picMk id="6" creationId="{1A57040F-E7D2-C0F3-F452-AC27BFE3A101}"/>
          </ac:picMkLst>
        </pc:picChg>
        <pc:picChg chg="mod">
          <ac:chgData name="Brian Balok" userId="685ccb80-cfa1-454b-99b7-0120cbe7ee01" providerId="ADAL" clId="{2DDE0B48-BAB3-4E8E-A43C-BA1D6B705754}" dt="2023-12-07T18:58:14.050" v="44" actId="2711"/>
          <ac:picMkLst>
            <pc:docMk/>
            <pc:sldMk cId="3973650159" sldId="267"/>
            <ac:picMk id="8" creationId="{E91E0B22-7B2D-DAAD-481C-27D141EDFEC4}"/>
          </ac:picMkLst>
        </pc:picChg>
        <pc:picChg chg="mod">
          <ac:chgData name="Brian Balok" userId="685ccb80-cfa1-454b-99b7-0120cbe7ee01" providerId="ADAL" clId="{2DDE0B48-BAB3-4E8E-A43C-BA1D6B705754}" dt="2023-12-07T18:58:14.050" v="44" actId="2711"/>
          <ac:picMkLst>
            <pc:docMk/>
            <pc:sldMk cId="3973650159" sldId="267"/>
            <ac:picMk id="9" creationId="{A3989F5B-C30B-FEFB-4C6C-DE056C315D69}"/>
          </ac:picMkLst>
        </pc:picChg>
      </pc:sldChg>
      <pc:sldChg chg="modSp mod">
        <pc:chgData name="Brian Balok" userId="685ccb80-cfa1-454b-99b7-0120cbe7ee01" providerId="ADAL" clId="{2DDE0B48-BAB3-4E8E-A43C-BA1D6B705754}" dt="2023-12-07T18:58:21.870" v="45" actId="2711"/>
        <pc:sldMkLst>
          <pc:docMk/>
          <pc:sldMk cId="1351279926" sldId="268"/>
        </pc:sldMkLst>
        <pc:spChg chg="mod">
          <ac:chgData name="Brian Balok" userId="685ccb80-cfa1-454b-99b7-0120cbe7ee01" providerId="ADAL" clId="{2DDE0B48-BAB3-4E8E-A43C-BA1D6B705754}" dt="2023-12-07T18:58:21.870" v="45" actId="2711"/>
          <ac:spMkLst>
            <pc:docMk/>
            <pc:sldMk cId="1351279926" sldId="268"/>
            <ac:spMk id="2" creationId="{2F55F81F-8EBE-4B62-04F9-300E2566F910}"/>
          </ac:spMkLst>
        </pc:spChg>
        <pc:spChg chg="mod">
          <ac:chgData name="Brian Balok" userId="685ccb80-cfa1-454b-99b7-0120cbe7ee01" providerId="ADAL" clId="{2DDE0B48-BAB3-4E8E-A43C-BA1D6B705754}" dt="2023-12-07T18:58:21.870" v="45" actId="2711"/>
          <ac:spMkLst>
            <pc:docMk/>
            <pc:sldMk cId="1351279926" sldId="268"/>
            <ac:spMk id="4" creationId="{EF3DC51B-E2CB-3F8B-8B7D-8D4F3AE66A1E}"/>
          </ac:spMkLst>
        </pc:spChg>
      </pc:sldChg>
      <pc:sldChg chg="modSp mod">
        <pc:chgData name="Brian Balok" userId="685ccb80-cfa1-454b-99b7-0120cbe7ee01" providerId="ADAL" clId="{2DDE0B48-BAB3-4E8E-A43C-BA1D6B705754}" dt="2023-12-07T18:58:28.206" v="46" actId="2711"/>
        <pc:sldMkLst>
          <pc:docMk/>
          <pc:sldMk cId="1038732409" sldId="269"/>
        </pc:sldMkLst>
        <pc:spChg chg="mod">
          <ac:chgData name="Brian Balok" userId="685ccb80-cfa1-454b-99b7-0120cbe7ee01" providerId="ADAL" clId="{2DDE0B48-BAB3-4E8E-A43C-BA1D6B705754}" dt="2023-12-07T18:58:28.206" v="46" actId="2711"/>
          <ac:spMkLst>
            <pc:docMk/>
            <pc:sldMk cId="1038732409" sldId="269"/>
            <ac:spMk id="2" creationId="{3D9D6A4C-5EF0-115F-6474-E8A78A4CA79E}"/>
          </ac:spMkLst>
        </pc:spChg>
        <pc:spChg chg="mod">
          <ac:chgData name="Brian Balok" userId="685ccb80-cfa1-454b-99b7-0120cbe7ee01" providerId="ADAL" clId="{2DDE0B48-BAB3-4E8E-A43C-BA1D6B705754}" dt="2023-12-07T18:58:28.206" v="46" actId="2711"/>
          <ac:spMkLst>
            <pc:docMk/>
            <pc:sldMk cId="1038732409" sldId="269"/>
            <ac:spMk id="4" creationId="{889C50E6-50E7-C996-FDD6-DD74F3BC4F9B}"/>
          </ac:spMkLst>
        </pc:spChg>
      </pc:sldChg>
      <pc:sldChg chg="modSp mod">
        <pc:chgData name="Brian Balok" userId="685ccb80-cfa1-454b-99b7-0120cbe7ee01" providerId="ADAL" clId="{2DDE0B48-BAB3-4E8E-A43C-BA1D6B705754}" dt="2023-12-07T18:58:35.533" v="48" actId="2711"/>
        <pc:sldMkLst>
          <pc:docMk/>
          <pc:sldMk cId="582429080" sldId="270"/>
        </pc:sldMkLst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2" creationId="{DE2B523B-E96B-C338-2DD1-B4B26EFFF437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4" creationId="{339224FD-EBB2-868F-ADAF-96AD647F8DBA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6" creationId="{A38D8D0E-5AA8-9D5A-5FDC-DF45999CB16D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7" creationId="{D8C02963-392B-D7E4-66C3-B804F36E6C14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8" creationId="{3D7D682D-EFBF-BEC2-FBED-73352D528868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9" creationId="{34D8367C-9611-33B5-CF85-358FFA33660D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10" creationId="{CD8D179D-58AB-5205-E8C7-721C881B161C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11" creationId="{78C72AA8-607B-4EE2-712C-192F4D4E446B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12" creationId="{D2D7B372-2D65-79B6-455D-9CE1F558B961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16" creationId="{A5581A54-60FA-2A5A-9696-CDCE831F6D9E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17" creationId="{41594C17-277A-9B17-2279-CF45121A3B35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18" creationId="{A1D13B93-4B10-729B-C636-06EF132CF1F7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19" creationId="{1A6EA8F8-B6FA-2E2D-C890-06BE5902DCED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20" creationId="{9DCB691E-B213-5511-6A32-D320A819FD6D}"/>
          </ac:spMkLst>
        </pc:spChg>
        <pc:spChg chg="mod">
          <ac:chgData name="Brian Balok" userId="685ccb80-cfa1-454b-99b7-0120cbe7ee01" providerId="ADAL" clId="{2DDE0B48-BAB3-4E8E-A43C-BA1D6B705754}" dt="2023-12-07T18:58:35.533" v="48" actId="2711"/>
          <ac:spMkLst>
            <pc:docMk/>
            <pc:sldMk cId="582429080" sldId="270"/>
            <ac:spMk id="21" creationId="{F996EB63-333B-15FE-ACDD-97B632450436}"/>
          </ac:spMkLst>
        </pc:spChg>
      </pc:sldChg>
      <pc:sldChg chg="modSp mod">
        <pc:chgData name="Brian Balok" userId="685ccb80-cfa1-454b-99b7-0120cbe7ee01" providerId="ADAL" clId="{2DDE0B48-BAB3-4E8E-A43C-BA1D6B705754}" dt="2023-12-07T18:58:48.014" v="49" actId="2711"/>
        <pc:sldMkLst>
          <pc:docMk/>
          <pc:sldMk cId="3369238251" sldId="271"/>
        </pc:sldMkLst>
        <pc:spChg chg="mod">
          <ac:chgData name="Brian Balok" userId="685ccb80-cfa1-454b-99b7-0120cbe7ee01" providerId="ADAL" clId="{2DDE0B48-BAB3-4E8E-A43C-BA1D6B705754}" dt="2023-12-07T18:58:48.014" v="49" actId="2711"/>
          <ac:spMkLst>
            <pc:docMk/>
            <pc:sldMk cId="3369238251" sldId="271"/>
            <ac:spMk id="2" creationId="{FC3CD91C-53FE-E714-31F7-237CEEB26C44}"/>
          </ac:spMkLst>
        </pc:spChg>
        <pc:spChg chg="mod">
          <ac:chgData name="Brian Balok" userId="685ccb80-cfa1-454b-99b7-0120cbe7ee01" providerId="ADAL" clId="{2DDE0B48-BAB3-4E8E-A43C-BA1D6B705754}" dt="2023-12-07T18:58:48.014" v="49" actId="2711"/>
          <ac:spMkLst>
            <pc:docMk/>
            <pc:sldMk cId="3369238251" sldId="271"/>
            <ac:spMk id="4" creationId="{317FA4EC-7B60-0D11-AE8A-70378771DECE}"/>
          </ac:spMkLst>
        </pc:spChg>
      </pc:sldChg>
      <pc:sldChg chg="modSp">
        <pc:chgData name="Brian Balok" userId="685ccb80-cfa1-454b-99b7-0120cbe7ee01" providerId="ADAL" clId="{2DDE0B48-BAB3-4E8E-A43C-BA1D6B705754}" dt="2023-12-07T18:58:56.858" v="50" actId="2711"/>
        <pc:sldMkLst>
          <pc:docMk/>
          <pc:sldMk cId="92499491" sldId="272"/>
        </pc:sldMkLst>
        <pc:spChg chg="mod">
          <ac:chgData name="Brian Balok" userId="685ccb80-cfa1-454b-99b7-0120cbe7ee01" providerId="ADAL" clId="{2DDE0B48-BAB3-4E8E-A43C-BA1D6B705754}" dt="2023-12-07T18:58:56.858" v="50" actId="2711"/>
          <ac:spMkLst>
            <pc:docMk/>
            <pc:sldMk cId="92499491" sldId="272"/>
            <ac:spMk id="2" creationId="{7E3ECCC3-9FE8-6DA6-514E-8AEA559DEFAE}"/>
          </ac:spMkLst>
        </pc:spChg>
        <pc:spChg chg="mod">
          <ac:chgData name="Brian Balok" userId="685ccb80-cfa1-454b-99b7-0120cbe7ee01" providerId="ADAL" clId="{2DDE0B48-BAB3-4E8E-A43C-BA1D6B705754}" dt="2023-12-07T18:58:56.858" v="50" actId="2711"/>
          <ac:spMkLst>
            <pc:docMk/>
            <pc:sldMk cId="92499491" sldId="272"/>
            <ac:spMk id="6" creationId="{AB81262A-E745-C7F1-7131-36F35DA0F02D}"/>
          </ac:spMkLst>
        </pc:spChg>
        <pc:picChg chg="mod">
          <ac:chgData name="Brian Balok" userId="685ccb80-cfa1-454b-99b7-0120cbe7ee01" providerId="ADAL" clId="{2DDE0B48-BAB3-4E8E-A43C-BA1D6B705754}" dt="2023-12-07T18:58:56.858" v="50" actId="2711"/>
          <ac:picMkLst>
            <pc:docMk/>
            <pc:sldMk cId="92499491" sldId="272"/>
            <ac:picMk id="5" creationId="{872C7833-A856-4EEE-6615-C6AF79DE3AB6}"/>
          </ac:picMkLst>
        </pc:picChg>
      </pc:sldChg>
      <pc:sldChg chg="modSp mod">
        <pc:chgData name="Brian Balok" userId="685ccb80-cfa1-454b-99b7-0120cbe7ee01" providerId="ADAL" clId="{2DDE0B48-BAB3-4E8E-A43C-BA1D6B705754}" dt="2023-12-07T18:59:03.660" v="51" actId="2711"/>
        <pc:sldMkLst>
          <pc:docMk/>
          <pc:sldMk cId="2868005470" sldId="273"/>
        </pc:sldMkLst>
        <pc:spChg chg="mod">
          <ac:chgData name="Brian Balok" userId="685ccb80-cfa1-454b-99b7-0120cbe7ee01" providerId="ADAL" clId="{2DDE0B48-BAB3-4E8E-A43C-BA1D6B705754}" dt="2023-12-07T18:59:03.660" v="51" actId="2711"/>
          <ac:spMkLst>
            <pc:docMk/>
            <pc:sldMk cId="2868005470" sldId="273"/>
            <ac:spMk id="2" creationId="{1CD92C48-7591-F897-D437-E6BB9606681F}"/>
          </ac:spMkLst>
        </pc:spChg>
        <pc:spChg chg="mod">
          <ac:chgData name="Brian Balok" userId="685ccb80-cfa1-454b-99b7-0120cbe7ee01" providerId="ADAL" clId="{2DDE0B48-BAB3-4E8E-A43C-BA1D6B705754}" dt="2023-12-07T18:59:03.660" v="51" actId="2711"/>
          <ac:spMkLst>
            <pc:docMk/>
            <pc:sldMk cId="2868005470" sldId="273"/>
            <ac:spMk id="4" creationId="{DD85FF57-4AC3-FDAE-9390-D5BF971FA3D1}"/>
          </ac:spMkLst>
        </pc:spChg>
      </pc:sldChg>
      <pc:sldChg chg="modSp mod">
        <pc:chgData name="Brian Balok" userId="685ccb80-cfa1-454b-99b7-0120cbe7ee01" providerId="ADAL" clId="{2DDE0B48-BAB3-4E8E-A43C-BA1D6B705754}" dt="2023-12-07T18:59:10.317" v="52" actId="2711"/>
        <pc:sldMkLst>
          <pc:docMk/>
          <pc:sldMk cId="2678330468" sldId="274"/>
        </pc:sldMkLst>
        <pc:spChg chg="mod">
          <ac:chgData name="Brian Balok" userId="685ccb80-cfa1-454b-99b7-0120cbe7ee01" providerId="ADAL" clId="{2DDE0B48-BAB3-4E8E-A43C-BA1D6B705754}" dt="2023-12-07T18:59:10.317" v="52" actId="2711"/>
          <ac:spMkLst>
            <pc:docMk/>
            <pc:sldMk cId="2678330468" sldId="274"/>
            <ac:spMk id="2" creationId="{007D4EF4-630F-C516-0A8A-D033D6209E08}"/>
          </ac:spMkLst>
        </pc:spChg>
        <pc:spChg chg="mod">
          <ac:chgData name="Brian Balok" userId="685ccb80-cfa1-454b-99b7-0120cbe7ee01" providerId="ADAL" clId="{2DDE0B48-BAB3-4E8E-A43C-BA1D6B705754}" dt="2023-12-07T18:59:10.317" v="52" actId="2711"/>
          <ac:spMkLst>
            <pc:docMk/>
            <pc:sldMk cId="2678330468" sldId="274"/>
            <ac:spMk id="4" creationId="{8285B370-1C62-3E2E-3817-0F0F270C3F69}"/>
          </ac:spMkLst>
        </pc:spChg>
      </pc:sldChg>
      <pc:sldChg chg="modSp mod">
        <pc:chgData name="Brian Balok" userId="685ccb80-cfa1-454b-99b7-0120cbe7ee01" providerId="ADAL" clId="{2DDE0B48-BAB3-4E8E-A43C-BA1D6B705754}" dt="2023-12-07T18:59:16.641" v="53" actId="2711"/>
        <pc:sldMkLst>
          <pc:docMk/>
          <pc:sldMk cId="1833619019" sldId="275"/>
        </pc:sldMkLst>
        <pc:spChg chg="mod">
          <ac:chgData name="Brian Balok" userId="685ccb80-cfa1-454b-99b7-0120cbe7ee01" providerId="ADAL" clId="{2DDE0B48-BAB3-4E8E-A43C-BA1D6B705754}" dt="2023-12-07T18:59:16.641" v="53" actId="2711"/>
          <ac:spMkLst>
            <pc:docMk/>
            <pc:sldMk cId="1833619019" sldId="275"/>
            <ac:spMk id="2" creationId="{7408BB95-A8AA-29C2-E4C2-9509EDD23B69}"/>
          </ac:spMkLst>
        </pc:spChg>
        <pc:spChg chg="mod">
          <ac:chgData name="Brian Balok" userId="685ccb80-cfa1-454b-99b7-0120cbe7ee01" providerId="ADAL" clId="{2DDE0B48-BAB3-4E8E-A43C-BA1D6B705754}" dt="2023-12-07T18:59:16.641" v="53" actId="2711"/>
          <ac:spMkLst>
            <pc:docMk/>
            <pc:sldMk cId="1833619019" sldId="275"/>
            <ac:spMk id="4" creationId="{BDB1219F-F94E-3505-2375-C9C728C0EFB1}"/>
          </ac:spMkLst>
        </pc:spChg>
      </pc:sldChg>
      <pc:sldChg chg="modSp delCm">
        <pc:chgData name="Brian Balok" userId="685ccb80-cfa1-454b-99b7-0120cbe7ee01" providerId="ADAL" clId="{2DDE0B48-BAB3-4E8E-A43C-BA1D6B705754}" dt="2023-12-07T18:59:24.735" v="54" actId="2711"/>
        <pc:sldMkLst>
          <pc:docMk/>
          <pc:sldMk cId="460485554" sldId="276"/>
        </pc:sldMkLst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" creationId="{E96FAEAA-FB34-D6A9-8286-2D56598A4193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5" creationId="{C4615AAF-B777-9AEC-995F-AEA5998C9624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7" creationId="{FA0CACF2-F1CA-4669-99D4-910DBFB3ACE7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8" creationId="{10902D75-3342-5A72-72D8-8385F300141A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9" creationId="{01098E32-12E4-B832-5893-B772FBA3F547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10" creationId="{6BE1E3C7-B4E8-B263-D725-5E6850732580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11" creationId="{F2105C99-73D0-A27C-F4F3-253EDA8944BD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13" creationId="{0F005C40-083D-CF07-1321-1B513C508432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14" creationId="{D128D378-3A68-686B-6C33-45BF11A47A30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15" creationId="{1AA6950E-AE09-5D78-31BB-AF66E5C7B021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16" creationId="{F305893E-7CD5-45C1-0AC4-701F23105394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17" creationId="{EADF870F-95BB-1320-7802-681A3C729595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18" creationId="{727493AA-5A1A-8AF1-97A2-E4E909DB6F8F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19" creationId="{3B8D62C1-247C-E678-F7BA-BF5C5974D4B2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0" creationId="{37B0F32C-AD79-0BDF-DD34-D0DF5F1AE248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1" creationId="{2EAA9181-11EF-CEA6-67D2-9291EF910141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2" creationId="{50F4B871-63F1-4A4F-0FB1-65A56FEE4C7D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3" creationId="{60C09EEA-AA7C-58EE-624E-4165CD54549F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4" creationId="{AAEB62C6-0B8A-31E6-C773-033D3FAF78C3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5" creationId="{CA3E0EA2-7EFF-E6F0-96D1-6288048E98B6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6" creationId="{9F68F884-F460-444B-DBF6-EB01D2BD7B6D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7" creationId="{E0AB70D4-8044-E380-D381-2B79D9EF6A21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8" creationId="{C8A56C8E-ABFE-5514-4385-1A25C441D740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29" creationId="{899ED3DC-5564-48DB-B1BA-56DEEE0E6E41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30" creationId="{D73D6830-7F3D-61C2-A393-1CB0AB2CEAC8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31" creationId="{80E4D36D-9CC6-A6E6-6718-81861C5A7A72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32" creationId="{98AA633E-5882-119A-B278-AF622B997BD0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33" creationId="{E52AA7B6-1C85-F650-6FF7-40852DBF6F6C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34" creationId="{B21A4449-4FB2-A8EF-C117-649104CEB159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35" creationId="{6C37E974-294D-B9B5-E24C-01AB92C0AB84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36" creationId="{D30B2FF6-867B-E8F6-43DA-FD78415CC17D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37" creationId="{1041AD5D-FA20-E9B0-C791-1CCD845CAF1A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38" creationId="{C6B19E0D-CABA-4474-BAF4-01665B40103F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39" creationId="{D3B6753C-588F-9F4F-92EE-AAF7779BA6DC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40" creationId="{72431080-8F70-E732-B427-E13CCB0F16F5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41" creationId="{364717FB-1349-F75B-CBD1-16C94B1E9C8D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42" creationId="{7CD39C09-8763-8A27-6C21-06A048CAF342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43" creationId="{8EAED3CE-4808-BF91-C82E-2A17BF989891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44" creationId="{37A679EF-D01A-DF1D-F900-95CD60C607A8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45" creationId="{91C7812D-DE8F-564B-E87D-C2C14DA78F10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46" creationId="{6A86096A-8CA6-269D-77FB-FC32F631A782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47" creationId="{AB5237AF-6989-DFA5-64E4-421F9485442A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48" creationId="{6570963D-0606-57E8-D8FB-EFFC488DACA7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49" creationId="{D8D9AB03-038B-FC61-A90F-A569B8366B7D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50" creationId="{D87902EA-BE39-7B15-43E4-A3F3F502EDFE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51" creationId="{8090AC4D-56D9-F37A-0EC1-536440736EC7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52" creationId="{BDCEE7E3-E7DA-AFED-8D61-2DC1151A5DF6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53" creationId="{9C9C4295-6EAA-905D-8F37-30D7B783A128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54" creationId="{5CC82EF5-D65C-608E-B4DB-4FDF98378370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55" creationId="{EC69E59C-3DA7-62FA-6151-EB7B91EA56F3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56" creationId="{64B4D265-BB92-AC59-0554-A428BC8B82F8}"/>
          </ac:spMkLst>
        </pc:spChg>
        <pc:spChg chg="mod">
          <ac:chgData name="Brian Balok" userId="685ccb80-cfa1-454b-99b7-0120cbe7ee01" providerId="ADAL" clId="{2DDE0B48-BAB3-4E8E-A43C-BA1D6B705754}" dt="2023-12-07T18:59:24.735" v="54" actId="2711"/>
          <ac:spMkLst>
            <pc:docMk/>
            <pc:sldMk cId="460485554" sldId="276"/>
            <ac:spMk id="57" creationId="{AAB96784-4EEF-E0CF-36ED-1694AF115B94}"/>
          </ac:spMkLst>
        </pc:spChg>
        <pc:graphicFrameChg chg="mod">
          <ac:chgData name="Brian Balok" userId="685ccb80-cfa1-454b-99b7-0120cbe7ee01" providerId="ADAL" clId="{2DDE0B48-BAB3-4E8E-A43C-BA1D6B705754}" dt="2023-12-07T18:59:24.735" v="54" actId="2711"/>
          <ac:graphicFrameMkLst>
            <pc:docMk/>
            <pc:sldMk cId="460485554" sldId="276"/>
            <ac:graphicFrameMk id="4" creationId="{B771BA57-952F-8A11-CF60-63BE38954BE8}"/>
          </ac:graphicFrameMkLst>
        </pc:graphicFrameChg>
        <pc:cxnChg chg="mod">
          <ac:chgData name="Brian Balok" userId="685ccb80-cfa1-454b-99b7-0120cbe7ee01" providerId="ADAL" clId="{2DDE0B48-BAB3-4E8E-A43C-BA1D6B705754}" dt="2023-12-07T18:59:24.735" v="54" actId="2711"/>
          <ac:cxnSpMkLst>
            <pc:docMk/>
            <pc:sldMk cId="460485554" sldId="276"/>
            <ac:cxnSpMk id="6" creationId="{E8C8A9D9-54A4-AAC0-F0F4-52CF224A5C13}"/>
          </ac:cxnSpMkLst>
        </pc:cxnChg>
        <pc:cxnChg chg="mod">
          <ac:chgData name="Brian Balok" userId="685ccb80-cfa1-454b-99b7-0120cbe7ee01" providerId="ADAL" clId="{2DDE0B48-BAB3-4E8E-A43C-BA1D6B705754}" dt="2023-12-07T18:59:24.735" v="54" actId="2711"/>
          <ac:cxnSpMkLst>
            <pc:docMk/>
            <pc:sldMk cId="460485554" sldId="276"/>
            <ac:cxnSpMk id="12" creationId="{3CFF5AAF-B892-2675-10F7-599326CB450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 Balok" userId="685ccb80-cfa1-454b-99b7-0120cbe7ee01" providerId="ADAL" clId="{2DDE0B48-BAB3-4E8E-A43C-BA1D6B705754}" dt="2023-12-01T18:16:37.342" v="0"/>
              <pc2:cmMkLst xmlns:pc2="http://schemas.microsoft.com/office/powerpoint/2019/9/main/command">
                <pc:docMk/>
                <pc:sldMk cId="460485554" sldId="276"/>
                <pc2:cmMk id="{200903F2-4598-413A-AC48-BF04FE363C0B}"/>
              </pc2:cmMkLst>
            </pc226:cmChg>
          </p:ext>
        </pc:extLst>
      </pc:sldChg>
      <pc:sldChg chg="modSp mod">
        <pc:chgData name="Brian Balok" userId="685ccb80-cfa1-454b-99b7-0120cbe7ee01" providerId="ADAL" clId="{2DDE0B48-BAB3-4E8E-A43C-BA1D6B705754}" dt="2023-12-07T18:59:33.445" v="55" actId="2711"/>
        <pc:sldMkLst>
          <pc:docMk/>
          <pc:sldMk cId="999115790" sldId="277"/>
        </pc:sldMkLst>
        <pc:spChg chg="mod">
          <ac:chgData name="Brian Balok" userId="685ccb80-cfa1-454b-99b7-0120cbe7ee01" providerId="ADAL" clId="{2DDE0B48-BAB3-4E8E-A43C-BA1D6B705754}" dt="2023-12-07T18:59:33.445" v="55" actId="2711"/>
          <ac:spMkLst>
            <pc:docMk/>
            <pc:sldMk cId="999115790" sldId="277"/>
            <ac:spMk id="2" creationId="{67D66D45-D301-49DE-EA23-E2BBD098B3A0}"/>
          </ac:spMkLst>
        </pc:spChg>
        <pc:spChg chg="mod">
          <ac:chgData name="Brian Balok" userId="685ccb80-cfa1-454b-99b7-0120cbe7ee01" providerId="ADAL" clId="{2DDE0B48-BAB3-4E8E-A43C-BA1D6B705754}" dt="2023-12-07T18:59:33.445" v="55" actId="2711"/>
          <ac:spMkLst>
            <pc:docMk/>
            <pc:sldMk cId="999115790" sldId="277"/>
            <ac:spMk id="4" creationId="{953D16B3-7B9D-319B-0DFF-CC7E67BD6236}"/>
          </ac:spMkLst>
        </pc:spChg>
      </pc:sldChg>
      <pc:sldChg chg="modSp">
        <pc:chgData name="Brian Balok" userId="685ccb80-cfa1-454b-99b7-0120cbe7ee01" providerId="ADAL" clId="{2DDE0B48-BAB3-4E8E-A43C-BA1D6B705754}" dt="2023-12-07T18:59:41.546" v="56" actId="2711"/>
        <pc:sldMkLst>
          <pc:docMk/>
          <pc:sldMk cId="3145841965" sldId="278"/>
        </pc:sldMkLst>
        <pc:spChg chg="mod">
          <ac:chgData name="Brian Balok" userId="685ccb80-cfa1-454b-99b7-0120cbe7ee01" providerId="ADAL" clId="{2DDE0B48-BAB3-4E8E-A43C-BA1D6B705754}" dt="2023-12-07T18:59:41.546" v="56" actId="2711"/>
          <ac:spMkLst>
            <pc:docMk/>
            <pc:sldMk cId="3145841965" sldId="278"/>
            <ac:spMk id="2" creationId="{9151EFE5-8FFC-85F9-C411-34284408CD88}"/>
          </ac:spMkLst>
        </pc:spChg>
        <pc:grpChg chg="mod">
          <ac:chgData name="Brian Balok" userId="685ccb80-cfa1-454b-99b7-0120cbe7ee01" providerId="ADAL" clId="{2DDE0B48-BAB3-4E8E-A43C-BA1D6B705754}" dt="2023-12-07T18:59:41.546" v="56" actId="2711"/>
          <ac:grpSpMkLst>
            <pc:docMk/>
            <pc:sldMk cId="3145841965" sldId="278"/>
            <ac:grpSpMk id="4" creationId="{54883A1F-1A18-D12D-1E13-ECAAEFE5C821}"/>
          </ac:grpSpMkLst>
        </pc:grpChg>
        <pc:grpChg chg="mod">
          <ac:chgData name="Brian Balok" userId="685ccb80-cfa1-454b-99b7-0120cbe7ee01" providerId="ADAL" clId="{2DDE0B48-BAB3-4E8E-A43C-BA1D6B705754}" dt="2023-12-07T18:59:41.546" v="56" actId="2711"/>
          <ac:grpSpMkLst>
            <pc:docMk/>
            <pc:sldMk cId="3145841965" sldId="278"/>
            <ac:grpSpMk id="10" creationId="{1BE897CE-1487-8791-EF6F-D6B25267673B}"/>
          </ac:grpSpMkLst>
        </pc:grpChg>
        <pc:grpChg chg="mod">
          <ac:chgData name="Brian Balok" userId="685ccb80-cfa1-454b-99b7-0120cbe7ee01" providerId="ADAL" clId="{2DDE0B48-BAB3-4E8E-A43C-BA1D6B705754}" dt="2023-12-07T18:59:41.546" v="56" actId="2711"/>
          <ac:grpSpMkLst>
            <pc:docMk/>
            <pc:sldMk cId="3145841965" sldId="278"/>
            <ac:grpSpMk id="16" creationId="{47CF3397-29DD-5C48-5370-A451D8D40D00}"/>
          </ac:grpSpMkLst>
        </pc:grpChg>
      </pc:sldChg>
      <pc:sldChg chg="modSp">
        <pc:chgData name="Brian Balok" userId="685ccb80-cfa1-454b-99b7-0120cbe7ee01" providerId="ADAL" clId="{2DDE0B48-BAB3-4E8E-A43C-BA1D6B705754}" dt="2023-12-07T18:59:48.174" v="57" actId="2711"/>
        <pc:sldMkLst>
          <pc:docMk/>
          <pc:sldMk cId="3657344044" sldId="279"/>
        </pc:sldMkLst>
        <pc:spChg chg="mod">
          <ac:chgData name="Brian Balok" userId="685ccb80-cfa1-454b-99b7-0120cbe7ee01" providerId="ADAL" clId="{2DDE0B48-BAB3-4E8E-A43C-BA1D6B705754}" dt="2023-12-07T18:59:48.174" v="57" actId="2711"/>
          <ac:spMkLst>
            <pc:docMk/>
            <pc:sldMk cId="3657344044" sldId="279"/>
            <ac:spMk id="2" creationId="{971A40BC-E9A6-23C0-C3D3-C9F0702105D0}"/>
          </ac:spMkLst>
        </pc:spChg>
        <pc:grpChg chg="mod">
          <ac:chgData name="Brian Balok" userId="685ccb80-cfa1-454b-99b7-0120cbe7ee01" providerId="ADAL" clId="{2DDE0B48-BAB3-4E8E-A43C-BA1D6B705754}" dt="2023-12-07T18:59:48.174" v="57" actId="2711"/>
          <ac:grpSpMkLst>
            <pc:docMk/>
            <pc:sldMk cId="3657344044" sldId="279"/>
            <ac:grpSpMk id="5" creationId="{D7EB5F01-3802-4787-E5FE-21A5A6E31BDC}"/>
          </ac:grpSpMkLst>
        </pc:grpChg>
        <pc:grpChg chg="mod">
          <ac:chgData name="Brian Balok" userId="685ccb80-cfa1-454b-99b7-0120cbe7ee01" providerId="ADAL" clId="{2DDE0B48-BAB3-4E8E-A43C-BA1D6B705754}" dt="2023-12-07T18:59:48.174" v="57" actId="2711"/>
          <ac:grpSpMkLst>
            <pc:docMk/>
            <pc:sldMk cId="3657344044" sldId="279"/>
            <ac:grpSpMk id="10" creationId="{B6346C11-1847-02DB-991F-3702EE3D1E60}"/>
          </ac:grpSpMkLst>
        </pc:grpChg>
        <pc:picChg chg="mod">
          <ac:chgData name="Brian Balok" userId="685ccb80-cfa1-454b-99b7-0120cbe7ee01" providerId="ADAL" clId="{2DDE0B48-BAB3-4E8E-A43C-BA1D6B705754}" dt="2023-12-07T18:59:48.174" v="57" actId="2711"/>
          <ac:picMkLst>
            <pc:docMk/>
            <pc:sldMk cId="3657344044" sldId="279"/>
            <ac:picMk id="4" creationId="{50C81BD2-B274-6781-45A1-A1B63DCCDCE5}"/>
          </ac:picMkLst>
        </pc:picChg>
      </pc:sldChg>
      <pc:sldChg chg="modSp mod">
        <pc:chgData name="Brian Balok" userId="685ccb80-cfa1-454b-99b7-0120cbe7ee01" providerId="ADAL" clId="{2DDE0B48-BAB3-4E8E-A43C-BA1D6B705754}" dt="2023-12-07T18:59:54.434" v="58" actId="2711"/>
        <pc:sldMkLst>
          <pc:docMk/>
          <pc:sldMk cId="645252236" sldId="280"/>
        </pc:sldMkLst>
        <pc:spChg chg="mod">
          <ac:chgData name="Brian Balok" userId="685ccb80-cfa1-454b-99b7-0120cbe7ee01" providerId="ADAL" clId="{2DDE0B48-BAB3-4E8E-A43C-BA1D6B705754}" dt="2023-12-07T18:59:54.434" v="58" actId="2711"/>
          <ac:spMkLst>
            <pc:docMk/>
            <pc:sldMk cId="645252236" sldId="280"/>
            <ac:spMk id="2" creationId="{69336644-FB26-86F9-A7D9-AA60A71295B2}"/>
          </ac:spMkLst>
        </pc:spChg>
        <pc:spChg chg="mod">
          <ac:chgData name="Brian Balok" userId="685ccb80-cfa1-454b-99b7-0120cbe7ee01" providerId="ADAL" clId="{2DDE0B48-BAB3-4E8E-A43C-BA1D6B705754}" dt="2023-12-07T18:59:54.434" v="58" actId="2711"/>
          <ac:spMkLst>
            <pc:docMk/>
            <pc:sldMk cId="645252236" sldId="280"/>
            <ac:spMk id="4" creationId="{B64955C6-0EA3-206E-D8F3-0CD4948F0793}"/>
          </ac:spMkLst>
        </pc:spChg>
      </pc:sldChg>
      <pc:sldChg chg="modSp mod">
        <pc:chgData name="Brian Balok" userId="685ccb80-cfa1-454b-99b7-0120cbe7ee01" providerId="ADAL" clId="{2DDE0B48-BAB3-4E8E-A43C-BA1D6B705754}" dt="2023-12-07T19:00:01.372" v="59" actId="2711"/>
        <pc:sldMkLst>
          <pc:docMk/>
          <pc:sldMk cId="792316814" sldId="281"/>
        </pc:sldMkLst>
        <pc:spChg chg="mod">
          <ac:chgData name="Brian Balok" userId="685ccb80-cfa1-454b-99b7-0120cbe7ee01" providerId="ADAL" clId="{2DDE0B48-BAB3-4E8E-A43C-BA1D6B705754}" dt="2023-12-07T19:00:01.372" v="59" actId="2711"/>
          <ac:spMkLst>
            <pc:docMk/>
            <pc:sldMk cId="792316814" sldId="281"/>
            <ac:spMk id="2" creationId="{333BB6A5-87BB-A045-58C5-3524958088E9}"/>
          </ac:spMkLst>
        </pc:spChg>
        <pc:spChg chg="mod">
          <ac:chgData name="Brian Balok" userId="685ccb80-cfa1-454b-99b7-0120cbe7ee01" providerId="ADAL" clId="{2DDE0B48-BAB3-4E8E-A43C-BA1D6B705754}" dt="2023-12-07T19:00:01.372" v="59" actId="2711"/>
          <ac:spMkLst>
            <pc:docMk/>
            <pc:sldMk cId="792316814" sldId="281"/>
            <ac:spMk id="4" creationId="{7EC9CF42-32BD-B8D0-F723-F55BFBD179BF}"/>
          </ac:spMkLst>
        </pc:spChg>
      </pc:sldChg>
      <pc:sldChg chg="modSp">
        <pc:chgData name="Brian Balok" userId="685ccb80-cfa1-454b-99b7-0120cbe7ee01" providerId="ADAL" clId="{2DDE0B48-BAB3-4E8E-A43C-BA1D6B705754}" dt="2023-12-07T19:00:12.870" v="60" actId="2711"/>
        <pc:sldMkLst>
          <pc:docMk/>
          <pc:sldMk cId="3765163593" sldId="282"/>
        </pc:sldMkLst>
        <pc:spChg chg="mod">
          <ac:chgData name="Brian Balok" userId="685ccb80-cfa1-454b-99b7-0120cbe7ee01" providerId="ADAL" clId="{2DDE0B48-BAB3-4E8E-A43C-BA1D6B705754}" dt="2023-12-07T19:00:12.870" v="60" actId="2711"/>
          <ac:spMkLst>
            <pc:docMk/>
            <pc:sldMk cId="3765163593" sldId="282"/>
            <ac:spMk id="2" creationId="{30A24DD2-212F-9D5D-4CC7-E1825B2AAB90}"/>
          </ac:spMkLst>
        </pc:spChg>
        <pc:spChg chg="mod">
          <ac:chgData name="Brian Balok" userId="685ccb80-cfa1-454b-99b7-0120cbe7ee01" providerId="ADAL" clId="{2DDE0B48-BAB3-4E8E-A43C-BA1D6B705754}" dt="2023-12-07T19:00:12.870" v="60" actId="2711"/>
          <ac:spMkLst>
            <pc:docMk/>
            <pc:sldMk cId="3765163593" sldId="282"/>
            <ac:spMk id="5" creationId="{4BEDE328-2CC8-AD15-6E77-C9351FD2544E}"/>
          </ac:spMkLst>
        </pc:spChg>
        <pc:picChg chg="mod">
          <ac:chgData name="Brian Balok" userId="685ccb80-cfa1-454b-99b7-0120cbe7ee01" providerId="ADAL" clId="{2DDE0B48-BAB3-4E8E-A43C-BA1D6B705754}" dt="2023-12-07T19:00:12.870" v="60" actId="2711"/>
          <ac:picMkLst>
            <pc:docMk/>
            <pc:sldMk cId="3765163593" sldId="282"/>
            <ac:picMk id="4" creationId="{A571A89E-692C-80A2-8F13-6637D2C04BBC}"/>
          </ac:picMkLst>
        </pc:picChg>
      </pc:sldChg>
      <pc:sldChg chg="modSp mod">
        <pc:chgData name="Brian Balok" userId="685ccb80-cfa1-454b-99b7-0120cbe7ee01" providerId="ADAL" clId="{2DDE0B48-BAB3-4E8E-A43C-BA1D6B705754}" dt="2023-12-07T19:00:19.973" v="61" actId="2711"/>
        <pc:sldMkLst>
          <pc:docMk/>
          <pc:sldMk cId="3580012508" sldId="283"/>
        </pc:sldMkLst>
        <pc:spChg chg="mod">
          <ac:chgData name="Brian Balok" userId="685ccb80-cfa1-454b-99b7-0120cbe7ee01" providerId="ADAL" clId="{2DDE0B48-BAB3-4E8E-A43C-BA1D6B705754}" dt="2023-12-07T19:00:19.973" v="61" actId="2711"/>
          <ac:spMkLst>
            <pc:docMk/>
            <pc:sldMk cId="3580012508" sldId="283"/>
            <ac:spMk id="2" creationId="{3A73CA4B-794F-95FE-CEC6-480DEF56A115}"/>
          </ac:spMkLst>
        </pc:spChg>
        <pc:spChg chg="mod">
          <ac:chgData name="Brian Balok" userId="685ccb80-cfa1-454b-99b7-0120cbe7ee01" providerId="ADAL" clId="{2DDE0B48-BAB3-4E8E-A43C-BA1D6B705754}" dt="2023-12-07T19:00:19.973" v="61" actId="2711"/>
          <ac:spMkLst>
            <pc:docMk/>
            <pc:sldMk cId="3580012508" sldId="283"/>
            <ac:spMk id="4" creationId="{23152D89-73CF-6ACF-8E2F-25B3348D2BD8}"/>
          </ac:spMkLst>
        </pc:spChg>
      </pc:sldChg>
      <pc:sldChg chg="modSp">
        <pc:chgData name="Brian Balok" userId="685ccb80-cfa1-454b-99b7-0120cbe7ee01" providerId="ADAL" clId="{2DDE0B48-BAB3-4E8E-A43C-BA1D6B705754}" dt="2023-12-07T19:00:27.493" v="62" actId="2711"/>
        <pc:sldMkLst>
          <pc:docMk/>
          <pc:sldMk cId="3588725798" sldId="284"/>
        </pc:sldMkLst>
        <pc:spChg chg="mod">
          <ac:chgData name="Brian Balok" userId="685ccb80-cfa1-454b-99b7-0120cbe7ee01" providerId="ADAL" clId="{2DDE0B48-BAB3-4E8E-A43C-BA1D6B705754}" dt="2023-12-07T19:00:27.493" v="62" actId="2711"/>
          <ac:spMkLst>
            <pc:docMk/>
            <pc:sldMk cId="3588725798" sldId="284"/>
            <ac:spMk id="2" creationId="{6FB05477-7BE5-F341-5112-D410E4A5FC5C}"/>
          </ac:spMkLst>
        </pc:spChg>
        <pc:spChg chg="mod">
          <ac:chgData name="Brian Balok" userId="685ccb80-cfa1-454b-99b7-0120cbe7ee01" providerId="ADAL" clId="{2DDE0B48-BAB3-4E8E-A43C-BA1D6B705754}" dt="2023-12-07T19:00:27.493" v="62" actId="2711"/>
          <ac:spMkLst>
            <pc:docMk/>
            <pc:sldMk cId="3588725798" sldId="284"/>
            <ac:spMk id="23" creationId="{C664878B-DD9A-F17F-26ED-82CD057352D1}"/>
          </ac:spMkLst>
        </pc:spChg>
        <pc:spChg chg="mod">
          <ac:chgData name="Brian Balok" userId="685ccb80-cfa1-454b-99b7-0120cbe7ee01" providerId="ADAL" clId="{2DDE0B48-BAB3-4E8E-A43C-BA1D6B705754}" dt="2023-12-07T19:00:27.493" v="62" actId="2711"/>
          <ac:spMkLst>
            <pc:docMk/>
            <pc:sldMk cId="3588725798" sldId="284"/>
            <ac:spMk id="25" creationId="{9458C9A7-80CA-C4D6-8FEA-730C3B8CBE73}"/>
          </ac:spMkLst>
        </pc:spChg>
        <pc:spChg chg="mod">
          <ac:chgData name="Brian Balok" userId="685ccb80-cfa1-454b-99b7-0120cbe7ee01" providerId="ADAL" clId="{2DDE0B48-BAB3-4E8E-A43C-BA1D6B705754}" dt="2023-12-07T19:00:27.493" v="62" actId="2711"/>
          <ac:spMkLst>
            <pc:docMk/>
            <pc:sldMk cId="3588725798" sldId="284"/>
            <ac:spMk id="27" creationId="{06EEC32D-98DD-AE0D-3792-BDE8CD7A3E81}"/>
          </ac:spMkLst>
        </pc:spChg>
        <pc:grpChg chg="mod">
          <ac:chgData name="Brian Balok" userId="685ccb80-cfa1-454b-99b7-0120cbe7ee01" providerId="ADAL" clId="{2DDE0B48-BAB3-4E8E-A43C-BA1D6B705754}" dt="2023-12-07T19:00:27.493" v="62" actId="2711"/>
          <ac:grpSpMkLst>
            <pc:docMk/>
            <pc:sldMk cId="3588725798" sldId="284"/>
            <ac:grpSpMk id="4" creationId="{F40482AF-D26F-9A05-5798-EBC3ECB529F5}"/>
          </ac:grpSpMkLst>
        </pc:grpChg>
        <pc:grpChg chg="mod">
          <ac:chgData name="Brian Balok" userId="685ccb80-cfa1-454b-99b7-0120cbe7ee01" providerId="ADAL" clId="{2DDE0B48-BAB3-4E8E-A43C-BA1D6B705754}" dt="2023-12-07T19:00:27.493" v="62" actId="2711"/>
          <ac:grpSpMkLst>
            <pc:docMk/>
            <pc:sldMk cId="3588725798" sldId="284"/>
            <ac:grpSpMk id="12" creationId="{B5A619C3-A9CF-50D6-32DD-C4476BEF6106}"/>
          </ac:grpSpMkLst>
        </pc:grpChg>
        <pc:grpChg chg="mod">
          <ac:chgData name="Brian Balok" userId="685ccb80-cfa1-454b-99b7-0120cbe7ee01" providerId="ADAL" clId="{2DDE0B48-BAB3-4E8E-A43C-BA1D6B705754}" dt="2023-12-07T19:00:27.493" v="62" actId="2711"/>
          <ac:grpSpMkLst>
            <pc:docMk/>
            <pc:sldMk cId="3588725798" sldId="284"/>
            <ac:grpSpMk id="20" creationId="{1E198DED-80D6-D97B-7745-42723143A47D}"/>
          </ac:grpSpMkLst>
        </pc:grpChg>
        <pc:cxnChg chg="mod">
          <ac:chgData name="Brian Balok" userId="685ccb80-cfa1-454b-99b7-0120cbe7ee01" providerId="ADAL" clId="{2DDE0B48-BAB3-4E8E-A43C-BA1D6B705754}" dt="2023-12-07T19:00:27.493" v="62" actId="2711"/>
          <ac:cxnSpMkLst>
            <pc:docMk/>
            <pc:sldMk cId="3588725798" sldId="284"/>
            <ac:cxnSpMk id="24" creationId="{7029EC22-B015-2F5A-65FE-90B505F5B40C}"/>
          </ac:cxnSpMkLst>
        </pc:cxnChg>
        <pc:cxnChg chg="mod">
          <ac:chgData name="Brian Balok" userId="685ccb80-cfa1-454b-99b7-0120cbe7ee01" providerId="ADAL" clId="{2DDE0B48-BAB3-4E8E-A43C-BA1D6B705754}" dt="2023-12-07T19:00:27.493" v="62" actId="2711"/>
          <ac:cxnSpMkLst>
            <pc:docMk/>
            <pc:sldMk cId="3588725798" sldId="284"/>
            <ac:cxnSpMk id="26" creationId="{B7B1DE08-4ADA-DA57-B688-4E0DE88BD7AE}"/>
          </ac:cxnSpMkLst>
        </pc:cxnChg>
      </pc:sldChg>
      <pc:sldChg chg="modSp mod">
        <pc:chgData name="Brian Balok" userId="685ccb80-cfa1-454b-99b7-0120cbe7ee01" providerId="ADAL" clId="{2DDE0B48-BAB3-4E8E-A43C-BA1D6B705754}" dt="2023-12-07T19:00:34.198" v="63" actId="2711"/>
        <pc:sldMkLst>
          <pc:docMk/>
          <pc:sldMk cId="2568602354" sldId="285"/>
        </pc:sldMkLst>
        <pc:spChg chg="mod">
          <ac:chgData name="Brian Balok" userId="685ccb80-cfa1-454b-99b7-0120cbe7ee01" providerId="ADAL" clId="{2DDE0B48-BAB3-4E8E-A43C-BA1D6B705754}" dt="2023-12-07T19:00:34.198" v="63" actId="2711"/>
          <ac:spMkLst>
            <pc:docMk/>
            <pc:sldMk cId="2568602354" sldId="285"/>
            <ac:spMk id="2" creationId="{A45A7877-6DA9-C20E-4F34-3F26E170E2EB}"/>
          </ac:spMkLst>
        </pc:spChg>
        <pc:spChg chg="mod">
          <ac:chgData name="Brian Balok" userId="685ccb80-cfa1-454b-99b7-0120cbe7ee01" providerId="ADAL" clId="{2DDE0B48-BAB3-4E8E-A43C-BA1D6B705754}" dt="2023-12-07T19:00:34.198" v="63" actId="2711"/>
          <ac:spMkLst>
            <pc:docMk/>
            <pc:sldMk cId="2568602354" sldId="285"/>
            <ac:spMk id="4" creationId="{D6D9E36F-9E86-E491-F2B3-ABACC77AD159}"/>
          </ac:spMkLst>
        </pc:spChg>
      </pc:sldChg>
      <pc:sldChg chg="modSp mod">
        <pc:chgData name="Brian Balok" userId="685ccb80-cfa1-454b-99b7-0120cbe7ee01" providerId="ADAL" clId="{2DDE0B48-BAB3-4E8E-A43C-BA1D6B705754}" dt="2023-12-07T19:00:40.130" v="64" actId="2711"/>
        <pc:sldMkLst>
          <pc:docMk/>
          <pc:sldMk cId="1123839712" sldId="286"/>
        </pc:sldMkLst>
        <pc:spChg chg="mod">
          <ac:chgData name="Brian Balok" userId="685ccb80-cfa1-454b-99b7-0120cbe7ee01" providerId="ADAL" clId="{2DDE0B48-BAB3-4E8E-A43C-BA1D6B705754}" dt="2023-12-07T19:00:40.130" v="64" actId="2711"/>
          <ac:spMkLst>
            <pc:docMk/>
            <pc:sldMk cId="1123839712" sldId="286"/>
            <ac:spMk id="2" creationId="{BBF942A9-8B83-D4B0-A936-346936985866}"/>
          </ac:spMkLst>
        </pc:spChg>
        <pc:spChg chg="mod">
          <ac:chgData name="Brian Balok" userId="685ccb80-cfa1-454b-99b7-0120cbe7ee01" providerId="ADAL" clId="{2DDE0B48-BAB3-4E8E-A43C-BA1D6B705754}" dt="2023-12-07T19:00:40.130" v="64" actId="2711"/>
          <ac:spMkLst>
            <pc:docMk/>
            <pc:sldMk cId="1123839712" sldId="286"/>
            <ac:spMk id="4" creationId="{14AF923D-C3E1-F664-8067-9E757344B84B}"/>
          </ac:spMkLst>
        </pc:spChg>
      </pc:sldChg>
      <pc:sldChg chg="modSp mod">
        <pc:chgData name="Brian Balok" userId="685ccb80-cfa1-454b-99b7-0120cbe7ee01" providerId="ADAL" clId="{2DDE0B48-BAB3-4E8E-A43C-BA1D6B705754}" dt="2023-12-07T19:00:47.926" v="65" actId="2711"/>
        <pc:sldMkLst>
          <pc:docMk/>
          <pc:sldMk cId="4010282219" sldId="287"/>
        </pc:sldMkLst>
        <pc:spChg chg="mod">
          <ac:chgData name="Brian Balok" userId="685ccb80-cfa1-454b-99b7-0120cbe7ee01" providerId="ADAL" clId="{2DDE0B48-BAB3-4E8E-A43C-BA1D6B705754}" dt="2023-12-07T19:00:47.926" v="65" actId="2711"/>
          <ac:spMkLst>
            <pc:docMk/>
            <pc:sldMk cId="4010282219" sldId="287"/>
            <ac:spMk id="2" creationId="{DA13EDFF-561D-104E-1354-69B1E676E78A}"/>
          </ac:spMkLst>
        </pc:spChg>
        <pc:spChg chg="mod">
          <ac:chgData name="Brian Balok" userId="685ccb80-cfa1-454b-99b7-0120cbe7ee01" providerId="ADAL" clId="{2DDE0B48-BAB3-4E8E-A43C-BA1D6B705754}" dt="2023-12-07T19:00:47.926" v="65" actId="2711"/>
          <ac:spMkLst>
            <pc:docMk/>
            <pc:sldMk cId="4010282219" sldId="287"/>
            <ac:spMk id="4" creationId="{5BCC454E-E93A-7E7E-4F14-6382F6EB55D9}"/>
          </ac:spMkLst>
        </pc:spChg>
      </pc:sldChg>
      <pc:sldChg chg="modSp">
        <pc:chgData name="Brian Balok" userId="685ccb80-cfa1-454b-99b7-0120cbe7ee01" providerId="ADAL" clId="{2DDE0B48-BAB3-4E8E-A43C-BA1D6B705754}" dt="2023-12-07T19:00:55.139" v="66" actId="2711"/>
        <pc:sldMkLst>
          <pc:docMk/>
          <pc:sldMk cId="1439129985" sldId="288"/>
        </pc:sldMkLst>
        <pc:spChg chg="mod">
          <ac:chgData name="Brian Balok" userId="685ccb80-cfa1-454b-99b7-0120cbe7ee01" providerId="ADAL" clId="{2DDE0B48-BAB3-4E8E-A43C-BA1D6B705754}" dt="2023-12-07T19:00:55.139" v="66" actId="2711"/>
          <ac:spMkLst>
            <pc:docMk/>
            <pc:sldMk cId="1439129985" sldId="288"/>
            <ac:spMk id="2" creationId="{F51B5781-BD17-3C2E-0D87-C96C2226F3E5}"/>
          </ac:spMkLst>
        </pc:spChg>
        <pc:spChg chg="mod">
          <ac:chgData name="Brian Balok" userId="685ccb80-cfa1-454b-99b7-0120cbe7ee01" providerId="ADAL" clId="{2DDE0B48-BAB3-4E8E-A43C-BA1D6B705754}" dt="2023-12-07T19:00:55.139" v="66" actId="2711"/>
          <ac:spMkLst>
            <pc:docMk/>
            <pc:sldMk cId="1439129985" sldId="288"/>
            <ac:spMk id="5" creationId="{CB6D2790-A203-9EE8-0570-8DE6A6E5F948}"/>
          </ac:spMkLst>
        </pc:spChg>
        <pc:spChg chg="mod">
          <ac:chgData name="Brian Balok" userId="685ccb80-cfa1-454b-99b7-0120cbe7ee01" providerId="ADAL" clId="{2DDE0B48-BAB3-4E8E-A43C-BA1D6B705754}" dt="2023-12-07T19:00:55.139" v="66" actId="2711"/>
          <ac:spMkLst>
            <pc:docMk/>
            <pc:sldMk cId="1439129985" sldId="288"/>
            <ac:spMk id="7" creationId="{F1F7356C-5CA8-4CCE-E043-5062E942E5EA}"/>
          </ac:spMkLst>
        </pc:spChg>
        <pc:spChg chg="mod">
          <ac:chgData name="Brian Balok" userId="685ccb80-cfa1-454b-99b7-0120cbe7ee01" providerId="ADAL" clId="{2DDE0B48-BAB3-4E8E-A43C-BA1D6B705754}" dt="2023-12-07T19:00:55.139" v="66" actId="2711"/>
          <ac:spMkLst>
            <pc:docMk/>
            <pc:sldMk cId="1439129985" sldId="288"/>
            <ac:spMk id="8" creationId="{FC561B7A-9BB1-2930-A880-A258D2819E33}"/>
          </ac:spMkLst>
        </pc:spChg>
        <pc:picChg chg="mod">
          <ac:chgData name="Brian Balok" userId="685ccb80-cfa1-454b-99b7-0120cbe7ee01" providerId="ADAL" clId="{2DDE0B48-BAB3-4E8E-A43C-BA1D6B705754}" dt="2023-12-07T19:00:55.139" v="66" actId="2711"/>
          <ac:picMkLst>
            <pc:docMk/>
            <pc:sldMk cId="1439129985" sldId="288"/>
            <ac:picMk id="6" creationId="{4B4037CF-30AE-75D1-BB9B-B002022709A0}"/>
          </ac:picMkLst>
        </pc:picChg>
        <pc:cxnChg chg="mod">
          <ac:chgData name="Brian Balok" userId="685ccb80-cfa1-454b-99b7-0120cbe7ee01" providerId="ADAL" clId="{2DDE0B48-BAB3-4E8E-A43C-BA1D6B705754}" dt="2023-12-07T19:00:55.139" v="66" actId="2711"/>
          <ac:cxnSpMkLst>
            <pc:docMk/>
            <pc:sldMk cId="1439129985" sldId="288"/>
            <ac:cxnSpMk id="9" creationId="{5260AF57-0EF1-F87C-8169-A7211A2DA2D8}"/>
          </ac:cxnSpMkLst>
        </pc:cxnChg>
      </pc:sldChg>
      <pc:sldChg chg="modSp">
        <pc:chgData name="Brian Balok" userId="685ccb80-cfa1-454b-99b7-0120cbe7ee01" providerId="ADAL" clId="{2DDE0B48-BAB3-4E8E-A43C-BA1D6B705754}" dt="2023-12-07T19:01:05.140" v="67" actId="2711"/>
        <pc:sldMkLst>
          <pc:docMk/>
          <pc:sldMk cId="608171621" sldId="289"/>
        </pc:sldMkLst>
        <pc:spChg chg="mod">
          <ac:chgData name="Brian Balok" userId="685ccb80-cfa1-454b-99b7-0120cbe7ee01" providerId="ADAL" clId="{2DDE0B48-BAB3-4E8E-A43C-BA1D6B705754}" dt="2023-12-07T19:01:05.140" v="67" actId="2711"/>
          <ac:spMkLst>
            <pc:docMk/>
            <pc:sldMk cId="608171621" sldId="289"/>
            <ac:spMk id="2" creationId="{04B40BDC-ED86-13D8-370A-D573BF54EFC3}"/>
          </ac:spMkLst>
        </pc:spChg>
        <pc:spChg chg="mod">
          <ac:chgData name="Brian Balok" userId="685ccb80-cfa1-454b-99b7-0120cbe7ee01" providerId="ADAL" clId="{2DDE0B48-BAB3-4E8E-A43C-BA1D6B705754}" dt="2023-12-07T19:01:05.140" v="67" actId="2711"/>
          <ac:spMkLst>
            <pc:docMk/>
            <pc:sldMk cId="608171621" sldId="289"/>
            <ac:spMk id="4" creationId="{E4FAAE38-899A-D36B-2715-7067089A2C2F}"/>
          </ac:spMkLst>
        </pc:spChg>
        <pc:spChg chg="mod">
          <ac:chgData name="Brian Balok" userId="685ccb80-cfa1-454b-99b7-0120cbe7ee01" providerId="ADAL" clId="{2DDE0B48-BAB3-4E8E-A43C-BA1D6B705754}" dt="2023-12-07T19:01:05.140" v="67" actId="2711"/>
          <ac:spMkLst>
            <pc:docMk/>
            <pc:sldMk cId="608171621" sldId="289"/>
            <ac:spMk id="21" creationId="{1C906582-52B8-370E-DFEB-99182354AAD1}"/>
          </ac:spMkLst>
        </pc:spChg>
        <pc:spChg chg="mod">
          <ac:chgData name="Brian Balok" userId="685ccb80-cfa1-454b-99b7-0120cbe7ee01" providerId="ADAL" clId="{2DDE0B48-BAB3-4E8E-A43C-BA1D6B705754}" dt="2023-12-07T19:01:05.140" v="67" actId="2711"/>
          <ac:spMkLst>
            <pc:docMk/>
            <pc:sldMk cId="608171621" sldId="289"/>
            <ac:spMk id="22" creationId="{2B78CE91-978A-2282-446F-59F23D852511}"/>
          </ac:spMkLst>
        </pc:spChg>
        <pc:grpChg chg="mod">
          <ac:chgData name="Brian Balok" userId="685ccb80-cfa1-454b-99b7-0120cbe7ee01" providerId="ADAL" clId="{2DDE0B48-BAB3-4E8E-A43C-BA1D6B705754}" dt="2023-12-07T19:01:05.140" v="67" actId="2711"/>
          <ac:grpSpMkLst>
            <pc:docMk/>
            <pc:sldMk cId="608171621" sldId="289"/>
            <ac:grpSpMk id="5" creationId="{6D2A8324-96A1-1EF5-D36A-AAA167F372A1}"/>
          </ac:grpSpMkLst>
        </pc:grpChg>
        <pc:grpChg chg="mod">
          <ac:chgData name="Brian Balok" userId="685ccb80-cfa1-454b-99b7-0120cbe7ee01" providerId="ADAL" clId="{2DDE0B48-BAB3-4E8E-A43C-BA1D6B705754}" dt="2023-12-07T19:01:05.140" v="67" actId="2711"/>
          <ac:grpSpMkLst>
            <pc:docMk/>
            <pc:sldMk cId="608171621" sldId="289"/>
            <ac:grpSpMk id="13" creationId="{4F060199-D684-E94B-856B-D47A4F662B74}"/>
          </ac:grpSpMkLst>
        </pc:grpChg>
      </pc:sldChg>
      <pc:sldChg chg="modSp">
        <pc:chgData name="Brian Balok" userId="685ccb80-cfa1-454b-99b7-0120cbe7ee01" providerId="ADAL" clId="{2DDE0B48-BAB3-4E8E-A43C-BA1D6B705754}" dt="2023-12-07T19:01:12.430" v="68" actId="2711"/>
        <pc:sldMkLst>
          <pc:docMk/>
          <pc:sldMk cId="3808444740" sldId="290"/>
        </pc:sldMkLst>
        <pc:spChg chg="mod">
          <ac:chgData name="Brian Balok" userId="685ccb80-cfa1-454b-99b7-0120cbe7ee01" providerId="ADAL" clId="{2DDE0B48-BAB3-4E8E-A43C-BA1D6B705754}" dt="2023-12-07T19:01:12.430" v="68" actId="2711"/>
          <ac:spMkLst>
            <pc:docMk/>
            <pc:sldMk cId="3808444740" sldId="290"/>
            <ac:spMk id="2" creationId="{AF97713A-712F-F69D-6F72-DD0D8845C742}"/>
          </ac:spMkLst>
        </pc:spChg>
        <pc:spChg chg="mod">
          <ac:chgData name="Brian Balok" userId="685ccb80-cfa1-454b-99b7-0120cbe7ee01" providerId="ADAL" clId="{2DDE0B48-BAB3-4E8E-A43C-BA1D6B705754}" dt="2023-12-07T19:01:12.430" v="68" actId="2711"/>
          <ac:spMkLst>
            <pc:docMk/>
            <pc:sldMk cId="3808444740" sldId="290"/>
            <ac:spMk id="4" creationId="{78BF3991-5D9B-CD6F-656D-837A3414E772}"/>
          </ac:spMkLst>
        </pc:spChg>
      </pc:sldChg>
      <pc:sldChg chg="modSp">
        <pc:chgData name="Brian Balok" userId="685ccb80-cfa1-454b-99b7-0120cbe7ee01" providerId="ADAL" clId="{2DDE0B48-BAB3-4E8E-A43C-BA1D6B705754}" dt="2023-12-07T19:01:19.771" v="69" actId="2711"/>
        <pc:sldMkLst>
          <pc:docMk/>
          <pc:sldMk cId="314815599" sldId="291"/>
        </pc:sldMkLst>
        <pc:spChg chg="mod">
          <ac:chgData name="Brian Balok" userId="685ccb80-cfa1-454b-99b7-0120cbe7ee01" providerId="ADAL" clId="{2DDE0B48-BAB3-4E8E-A43C-BA1D6B705754}" dt="2023-12-07T19:01:19.771" v="69" actId="2711"/>
          <ac:spMkLst>
            <pc:docMk/>
            <pc:sldMk cId="314815599" sldId="291"/>
            <ac:spMk id="2" creationId="{CEC0E959-D66D-0328-D3BB-EF2B45343EB8}"/>
          </ac:spMkLst>
        </pc:spChg>
        <pc:spChg chg="mod">
          <ac:chgData name="Brian Balok" userId="685ccb80-cfa1-454b-99b7-0120cbe7ee01" providerId="ADAL" clId="{2DDE0B48-BAB3-4E8E-A43C-BA1D6B705754}" dt="2023-12-07T19:01:19.771" v="69" actId="2711"/>
          <ac:spMkLst>
            <pc:docMk/>
            <pc:sldMk cId="314815599" sldId="291"/>
            <ac:spMk id="6" creationId="{AF1B0F0E-9BCE-96D1-EED3-BD51EC4B78DC}"/>
          </ac:spMkLst>
        </pc:spChg>
        <pc:spChg chg="mod">
          <ac:chgData name="Brian Balok" userId="685ccb80-cfa1-454b-99b7-0120cbe7ee01" providerId="ADAL" clId="{2DDE0B48-BAB3-4E8E-A43C-BA1D6B705754}" dt="2023-12-07T19:01:19.771" v="69" actId="2711"/>
          <ac:spMkLst>
            <pc:docMk/>
            <pc:sldMk cId="314815599" sldId="291"/>
            <ac:spMk id="7" creationId="{A8694AA0-17C3-2460-D488-061A227ED933}"/>
          </ac:spMkLst>
        </pc:spChg>
        <pc:spChg chg="mod">
          <ac:chgData name="Brian Balok" userId="685ccb80-cfa1-454b-99b7-0120cbe7ee01" providerId="ADAL" clId="{2DDE0B48-BAB3-4E8E-A43C-BA1D6B705754}" dt="2023-12-07T19:01:19.771" v="69" actId="2711"/>
          <ac:spMkLst>
            <pc:docMk/>
            <pc:sldMk cId="314815599" sldId="291"/>
            <ac:spMk id="8" creationId="{F74142C2-C884-56FE-D702-5ABE902768C2}"/>
          </ac:spMkLst>
        </pc:spChg>
        <pc:grpChg chg="mod">
          <ac:chgData name="Brian Balok" userId="685ccb80-cfa1-454b-99b7-0120cbe7ee01" providerId="ADAL" clId="{2DDE0B48-BAB3-4E8E-A43C-BA1D6B705754}" dt="2023-12-07T19:01:19.771" v="69" actId="2711"/>
          <ac:grpSpMkLst>
            <pc:docMk/>
            <pc:sldMk cId="314815599" sldId="291"/>
            <ac:grpSpMk id="9" creationId="{D3ECE245-C762-A636-23B5-AD27A92BE5A6}"/>
          </ac:grpSpMkLst>
        </pc:grpChg>
        <pc:grpChg chg="mod">
          <ac:chgData name="Brian Balok" userId="685ccb80-cfa1-454b-99b7-0120cbe7ee01" providerId="ADAL" clId="{2DDE0B48-BAB3-4E8E-A43C-BA1D6B705754}" dt="2023-12-07T19:01:19.771" v="69" actId="2711"/>
          <ac:grpSpMkLst>
            <pc:docMk/>
            <pc:sldMk cId="314815599" sldId="291"/>
            <ac:grpSpMk id="14" creationId="{9D14CE2B-3BD8-227A-4881-324100A7E519}"/>
          </ac:grpSpMkLst>
        </pc:grpChg>
        <pc:graphicFrameChg chg="mod">
          <ac:chgData name="Brian Balok" userId="685ccb80-cfa1-454b-99b7-0120cbe7ee01" providerId="ADAL" clId="{2DDE0B48-BAB3-4E8E-A43C-BA1D6B705754}" dt="2023-12-07T19:01:19.771" v="69" actId="2711"/>
          <ac:graphicFrameMkLst>
            <pc:docMk/>
            <pc:sldMk cId="314815599" sldId="291"/>
            <ac:graphicFrameMk id="4" creationId="{0063820C-8C5C-28E6-E3A3-B797589F4035}"/>
          </ac:graphicFrameMkLst>
        </pc:graphicFrameChg>
        <pc:graphicFrameChg chg="mod">
          <ac:chgData name="Brian Balok" userId="685ccb80-cfa1-454b-99b7-0120cbe7ee01" providerId="ADAL" clId="{2DDE0B48-BAB3-4E8E-A43C-BA1D6B705754}" dt="2023-12-07T19:01:19.771" v="69" actId="2711"/>
          <ac:graphicFrameMkLst>
            <pc:docMk/>
            <pc:sldMk cId="314815599" sldId="291"/>
            <ac:graphicFrameMk id="5" creationId="{D02D0CAC-264B-1568-CF47-E65B0816A99B}"/>
          </ac:graphicFrameMkLst>
        </pc:graphicFrameChg>
      </pc:sldChg>
      <pc:sldChg chg="modSp">
        <pc:chgData name="Brian Balok" userId="685ccb80-cfa1-454b-99b7-0120cbe7ee01" providerId="ADAL" clId="{2DDE0B48-BAB3-4E8E-A43C-BA1D6B705754}" dt="2023-12-07T19:03:03.225" v="70" actId="2711"/>
        <pc:sldMkLst>
          <pc:docMk/>
          <pc:sldMk cId="778669800" sldId="8005"/>
        </pc:sldMkLst>
        <pc:spChg chg="mod">
          <ac:chgData name="Brian Balok" userId="685ccb80-cfa1-454b-99b7-0120cbe7ee01" providerId="ADAL" clId="{2DDE0B48-BAB3-4E8E-A43C-BA1D6B705754}" dt="2023-12-07T19:03:03.225" v="70" actId="2711"/>
          <ac:spMkLst>
            <pc:docMk/>
            <pc:sldMk cId="778669800" sldId="8005"/>
            <ac:spMk id="2" creationId="{7EC18FDE-E731-E801-0AAA-B6485AAA5D0F}"/>
          </ac:spMkLst>
        </pc:spChg>
        <pc:spChg chg="mod">
          <ac:chgData name="Brian Balok" userId="685ccb80-cfa1-454b-99b7-0120cbe7ee01" providerId="ADAL" clId="{2DDE0B48-BAB3-4E8E-A43C-BA1D6B705754}" dt="2023-12-07T19:03:03.225" v="70" actId="2711"/>
          <ac:spMkLst>
            <pc:docMk/>
            <pc:sldMk cId="778669800" sldId="8005"/>
            <ac:spMk id="5" creationId="{057229AA-6C2C-E2D6-6334-759802C619C4}"/>
          </ac:spMkLst>
        </pc:spChg>
        <pc:spChg chg="mod">
          <ac:chgData name="Brian Balok" userId="685ccb80-cfa1-454b-99b7-0120cbe7ee01" providerId="ADAL" clId="{2DDE0B48-BAB3-4E8E-A43C-BA1D6B705754}" dt="2023-12-07T19:03:03.225" v="70" actId="2711"/>
          <ac:spMkLst>
            <pc:docMk/>
            <pc:sldMk cId="778669800" sldId="8005"/>
            <ac:spMk id="7" creationId="{5E67E7EE-6097-ADBC-D95A-7A2496522CB4}"/>
          </ac:spMkLst>
        </pc:spChg>
        <pc:spChg chg="mod">
          <ac:chgData name="Brian Balok" userId="685ccb80-cfa1-454b-99b7-0120cbe7ee01" providerId="ADAL" clId="{2DDE0B48-BAB3-4E8E-A43C-BA1D6B705754}" dt="2023-12-07T19:03:03.225" v="70" actId="2711"/>
          <ac:spMkLst>
            <pc:docMk/>
            <pc:sldMk cId="778669800" sldId="8005"/>
            <ac:spMk id="8" creationId="{D8906127-647B-5447-0D9F-1FA2B1173690}"/>
          </ac:spMkLst>
        </pc:spChg>
        <pc:picChg chg="mod">
          <ac:chgData name="Brian Balok" userId="685ccb80-cfa1-454b-99b7-0120cbe7ee01" providerId="ADAL" clId="{2DDE0B48-BAB3-4E8E-A43C-BA1D6B705754}" dt="2023-12-07T19:03:03.225" v="70" actId="2711"/>
          <ac:picMkLst>
            <pc:docMk/>
            <pc:sldMk cId="778669800" sldId="8005"/>
            <ac:picMk id="4" creationId="{47E9428D-E7B5-87AD-B38E-6551388FE7CE}"/>
          </ac:picMkLst>
        </pc:picChg>
        <pc:picChg chg="mod">
          <ac:chgData name="Brian Balok" userId="685ccb80-cfa1-454b-99b7-0120cbe7ee01" providerId="ADAL" clId="{2DDE0B48-BAB3-4E8E-A43C-BA1D6B705754}" dt="2023-12-07T19:03:03.225" v="70" actId="2711"/>
          <ac:picMkLst>
            <pc:docMk/>
            <pc:sldMk cId="778669800" sldId="8005"/>
            <ac:picMk id="6" creationId="{3577CC5D-7295-EB35-B50F-E138179B157A}"/>
          </ac:picMkLst>
        </pc:picChg>
      </pc:sldChg>
      <pc:sldChg chg="modSp">
        <pc:chgData name="Brian Balok" userId="685ccb80-cfa1-454b-99b7-0120cbe7ee01" providerId="ADAL" clId="{2DDE0B48-BAB3-4E8E-A43C-BA1D6B705754}" dt="2023-12-07T19:03:09.690" v="71" actId="2711"/>
        <pc:sldMkLst>
          <pc:docMk/>
          <pc:sldMk cId="3825827482" sldId="8006"/>
        </pc:sldMkLst>
        <pc:spChg chg="mod">
          <ac:chgData name="Brian Balok" userId="685ccb80-cfa1-454b-99b7-0120cbe7ee01" providerId="ADAL" clId="{2DDE0B48-BAB3-4E8E-A43C-BA1D6B705754}" dt="2023-12-07T19:03:09.690" v="71" actId="2711"/>
          <ac:spMkLst>
            <pc:docMk/>
            <pc:sldMk cId="3825827482" sldId="8006"/>
            <ac:spMk id="2" creationId="{9EA8076E-308C-D191-B128-BFBB60C644C7}"/>
          </ac:spMkLst>
        </pc:spChg>
        <pc:spChg chg="mod">
          <ac:chgData name="Brian Balok" userId="685ccb80-cfa1-454b-99b7-0120cbe7ee01" providerId="ADAL" clId="{2DDE0B48-BAB3-4E8E-A43C-BA1D6B705754}" dt="2023-12-07T19:03:09.690" v="71" actId="2711"/>
          <ac:spMkLst>
            <pc:docMk/>
            <pc:sldMk cId="3825827482" sldId="8006"/>
            <ac:spMk id="6" creationId="{C747C6A6-BC74-918D-F3A1-CD4C8A726248}"/>
          </ac:spMkLst>
        </pc:spChg>
        <pc:spChg chg="mod">
          <ac:chgData name="Brian Balok" userId="685ccb80-cfa1-454b-99b7-0120cbe7ee01" providerId="ADAL" clId="{2DDE0B48-BAB3-4E8E-A43C-BA1D6B705754}" dt="2023-12-07T19:03:09.690" v="71" actId="2711"/>
          <ac:spMkLst>
            <pc:docMk/>
            <pc:sldMk cId="3825827482" sldId="8006"/>
            <ac:spMk id="7" creationId="{4D9919C1-2974-C7F2-3BCF-64AB48084837}"/>
          </ac:spMkLst>
        </pc:spChg>
        <pc:spChg chg="mod">
          <ac:chgData name="Brian Balok" userId="685ccb80-cfa1-454b-99b7-0120cbe7ee01" providerId="ADAL" clId="{2DDE0B48-BAB3-4E8E-A43C-BA1D6B705754}" dt="2023-12-07T19:03:09.690" v="71" actId="2711"/>
          <ac:spMkLst>
            <pc:docMk/>
            <pc:sldMk cId="3825827482" sldId="8006"/>
            <ac:spMk id="8" creationId="{1E3F8675-EF81-3818-F0EA-989B3F83BD0A}"/>
          </ac:spMkLst>
        </pc:spChg>
        <pc:picChg chg="mod">
          <ac:chgData name="Brian Balok" userId="685ccb80-cfa1-454b-99b7-0120cbe7ee01" providerId="ADAL" clId="{2DDE0B48-BAB3-4E8E-A43C-BA1D6B705754}" dt="2023-12-07T19:03:09.690" v="71" actId="2711"/>
          <ac:picMkLst>
            <pc:docMk/>
            <pc:sldMk cId="3825827482" sldId="8006"/>
            <ac:picMk id="4" creationId="{B28C7777-A34C-B7A6-EA56-F157D73A208B}"/>
          </ac:picMkLst>
        </pc:picChg>
        <pc:picChg chg="mod">
          <ac:chgData name="Brian Balok" userId="685ccb80-cfa1-454b-99b7-0120cbe7ee01" providerId="ADAL" clId="{2DDE0B48-BAB3-4E8E-A43C-BA1D6B705754}" dt="2023-12-07T19:03:09.690" v="71" actId="2711"/>
          <ac:picMkLst>
            <pc:docMk/>
            <pc:sldMk cId="3825827482" sldId="8006"/>
            <ac:picMk id="5" creationId="{0E2C102F-54E3-79BC-E164-AC02F85A3667}"/>
          </ac:picMkLst>
        </pc:picChg>
      </pc:sldChg>
      <pc:sldChg chg="addSp delSp modSp mod delCm">
        <pc:chgData name="Brian Balok" userId="685ccb80-cfa1-454b-99b7-0120cbe7ee01" providerId="ADAL" clId="{2DDE0B48-BAB3-4E8E-A43C-BA1D6B705754}" dt="2023-12-07T19:04:05.611" v="80" actId="1076"/>
        <pc:sldMkLst>
          <pc:docMk/>
          <pc:sldMk cId="4276694657" sldId="8011"/>
        </pc:sldMkLst>
        <pc:spChg chg="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2" creationId="{CAC81370-2BFE-6927-F6C4-C3DB273BAA28}"/>
          </ac:spMkLst>
        </pc:spChg>
        <pc:spChg chg="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5" creationId="{A36A44AA-F302-02CC-9719-FEC24AD73745}"/>
          </ac:spMkLst>
        </pc:spChg>
        <pc:spChg chg="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9" creationId="{937D7417-B393-B502-318C-7F49629A50D6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14" creationId="{DF743592-FA69-B7A6-B4BC-DB6FF4E3A5A7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15" creationId="{DB4D8D7B-D23C-CA81-C0A1-B42925D014BF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16" creationId="{E963CC06-58B2-6C1A-23E2-7DD055B009E8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17" creationId="{D756E847-2754-2893-8606-B4DE4E9F9AF5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18" creationId="{0D327A29-B945-D112-045C-5C46BD54E6F1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19" creationId="{224E3A4F-6806-FC2D-103C-C2C656202FCF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20" creationId="{8D75FD21-DCD9-68AE-CA20-880F4102B97B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21" creationId="{CE43685A-B7C5-952C-370E-99233054AE01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22" creationId="{270D19E3-8DBC-B313-B037-3240B2FFE78F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23" creationId="{840D8699-1236-11DA-828F-CF6CB5564DB8}"/>
          </ac:spMkLst>
        </pc:spChg>
        <pc:spChg chg="add mod">
          <ac:chgData name="Brian Balok" userId="685ccb80-cfa1-454b-99b7-0120cbe7ee01" providerId="ADAL" clId="{2DDE0B48-BAB3-4E8E-A43C-BA1D6B705754}" dt="2023-12-07T19:04:05.611" v="80" actId="1076"/>
          <ac:spMkLst>
            <pc:docMk/>
            <pc:sldMk cId="4276694657" sldId="8011"/>
            <ac:spMk id="24" creationId="{CBE20A4D-7E0A-79BD-7BE7-CCD0AA047465}"/>
          </ac:spMkLst>
        </pc:spChg>
        <pc:graphicFrameChg chg="add del mod">
          <ac:chgData name="Brian Balok" userId="685ccb80-cfa1-454b-99b7-0120cbe7ee01" providerId="ADAL" clId="{2DDE0B48-BAB3-4E8E-A43C-BA1D6B705754}" dt="2023-12-07T19:04:05.611" v="80" actId="1076"/>
          <ac:graphicFrameMkLst>
            <pc:docMk/>
            <pc:sldMk cId="4276694657" sldId="8011"/>
            <ac:graphicFrameMk id="3" creationId="{66FDB56C-73B1-3FE4-01B3-3DB18F6F6E1E}"/>
          </ac:graphicFrameMkLst>
        </pc:graphicFrameChg>
        <pc:graphicFrameChg chg="mod">
          <ac:chgData name="Brian Balok" userId="685ccb80-cfa1-454b-99b7-0120cbe7ee01" providerId="ADAL" clId="{2DDE0B48-BAB3-4E8E-A43C-BA1D6B705754}" dt="2023-12-07T19:04:05.611" v="80" actId="1076"/>
          <ac:graphicFrameMkLst>
            <pc:docMk/>
            <pc:sldMk cId="4276694657" sldId="8011"/>
            <ac:graphicFrameMk id="13" creationId="{F971304B-EC2B-6506-D606-C017049E7BC8}"/>
          </ac:graphicFrameMkLst>
        </pc:graphicFrameChg>
        <pc:cxnChg chg="mod">
          <ac:chgData name="Brian Balok" userId="685ccb80-cfa1-454b-99b7-0120cbe7ee01" providerId="ADAL" clId="{2DDE0B48-BAB3-4E8E-A43C-BA1D6B705754}" dt="2023-12-07T19:04:05.611" v="80" actId="1076"/>
          <ac:cxnSpMkLst>
            <pc:docMk/>
            <pc:sldMk cId="4276694657" sldId="8011"/>
            <ac:cxnSpMk id="4" creationId="{47C31DDC-9E12-A246-F7A9-2A2FF629A2F0}"/>
          </ac:cxnSpMkLst>
        </pc:cxnChg>
        <pc:cxnChg chg="mod">
          <ac:chgData name="Brian Balok" userId="685ccb80-cfa1-454b-99b7-0120cbe7ee01" providerId="ADAL" clId="{2DDE0B48-BAB3-4E8E-A43C-BA1D6B705754}" dt="2023-12-07T19:04:05.611" v="80" actId="1076"/>
          <ac:cxnSpMkLst>
            <pc:docMk/>
            <pc:sldMk cId="4276694657" sldId="8011"/>
            <ac:cxnSpMk id="6" creationId="{B79F8DAC-91F8-D5B7-200A-9EE852AAAAA9}"/>
          </ac:cxnSpMkLst>
        </pc:cxnChg>
        <pc:cxnChg chg="mod">
          <ac:chgData name="Brian Balok" userId="685ccb80-cfa1-454b-99b7-0120cbe7ee01" providerId="ADAL" clId="{2DDE0B48-BAB3-4E8E-A43C-BA1D6B705754}" dt="2023-12-07T19:04:05.611" v="80" actId="1076"/>
          <ac:cxnSpMkLst>
            <pc:docMk/>
            <pc:sldMk cId="4276694657" sldId="8011"/>
            <ac:cxnSpMk id="7" creationId="{EAF8D499-FB89-9CF8-9F88-04D071DAA360}"/>
          </ac:cxnSpMkLst>
        </pc:cxnChg>
        <pc:cxnChg chg="mod">
          <ac:chgData name="Brian Balok" userId="685ccb80-cfa1-454b-99b7-0120cbe7ee01" providerId="ADAL" clId="{2DDE0B48-BAB3-4E8E-A43C-BA1D6B705754}" dt="2023-12-07T19:04:05.611" v="80" actId="1076"/>
          <ac:cxnSpMkLst>
            <pc:docMk/>
            <pc:sldMk cId="4276694657" sldId="8011"/>
            <ac:cxnSpMk id="8" creationId="{E76494FD-4C5D-E49E-9D38-292446BA51FC}"/>
          </ac:cxnSpMkLst>
        </pc:cxnChg>
        <pc:cxnChg chg="mod">
          <ac:chgData name="Brian Balok" userId="685ccb80-cfa1-454b-99b7-0120cbe7ee01" providerId="ADAL" clId="{2DDE0B48-BAB3-4E8E-A43C-BA1D6B705754}" dt="2023-12-07T19:04:05.611" v="80" actId="1076"/>
          <ac:cxnSpMkLst>
            <pc:docMk/>
            <pc:sldMk cId="4276694657" sldId="8011"/>
            <ac:cxnSpMk id="10" creationId="{A86EEE6A-5C05-9A09-BEDB-DBA0DECD0D7C}"/>
          </ac:cxnSpMkLst>
        </pc:cxnChg>
        <pc:cxnChg chg="mod">
          <ac:chgData name="Brian Balok" userId="685ccb80-cfa1-454b-99b7-0120cbe7ee01" providerId="ADAL" clId="{2DDE0B48-BAB3-4E8E-A43C-BA1D6B705754}" dt="2023-12-07T19:04:05.611" v="80" actId="1076"/>
          <ac:cxnSpMkLst>
            <pc:docMk/>
            <pc:sldMk cId="4276694657" sldId="8011"/>
            <ac:cxnSpMk id="11" creationId="{8740ADFA-ACBC-FDA9-8752-DE6748A0FB44}"/>
          </ac:cxnSpMkLst>
        </pc:cxnChg>
        <pc:cxnChg chg="mod">
          <ac:chgData name="Brian Balok" userId="685ccb80-cfa1-454b-99b7-0120cbe7ee01" providerId="ADAL" clId="{2DDE0B48-BAB3-4E8E-A43C-BA1D6B705754}" dt="2023-12-07T19:04:05.611" v="80" actId="1076"/>
          <ac:cxnSpMkLst>
            <pc:docMk/>
            <pc:sldMk cId="4276694657" sldId="8011"/>
            <ac:cxnSpMk id="12" creationId="{532AAD3D-5168-9A74-37C7-FE9F7A12B4C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 Balok" userId="685ccb80-cfa1-454b-99b7-0120cbe7ee01" providerId="ADAL" clId="{2DDE0B48-BAB3-4E8E-A43C-BA1D6B705754}" dt="2023-12-01T18:16:56.413" v="1"/>
              <pc2:cmMkLst xmlns:pc2="http://schemas.microsoft.com/office/powerpoint/2019/9/main/command">
                <pc:docMk/>
                <pc:sldMk cId="4276694657" sldId="8011"/>
                <pc2:cmMk id="{D369B896-6281-4804-8E23-E1CEE968D4E7}"/>
              </pc2:cmMkLst>
            </pc226:cmChg>
          </p:ext>
        </pc:extLst>
      </pc:sldChg>
      <pc:sldChg chg="addSp modSp mod delCm">
        <pc:chgData name="Brian Balok" userId="685ccb80-cfa1-454b-99b7-0120cbe7ee01" providerId="ADAL" clId="{2DDE0B48-BAB3-4E8E-A43C-BA1D6B705754}" dt="2023-12-07T19:04:16.523" v="81" actId="2711"/>
        <pc:sldMkLst>
          <pc:docMk/>
          <pc:sldMk cId="2431356958" sldId="8012"/>
        </pc:sldMkLst>
        <pc:spChg chg="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2" creationId="{7758C8C1-CBE9-C374-4F51-12136FB782D9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3" creationId="{4E488236-D5A9-55E2-F19D-BBA8D8FA9CB0}"/>
          </ac:spMkLst>
        </pc:spChg>
        <pc:spChg chg="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5" creationId="{8F680A36-D5B1-792D-4402-8C99C52C1E53}"/>
          </ac:spMkLst>
        </pc:spChg>
        <pc:spChg chg="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7" creationId="{313A53F1-F83C-215F-D785-A497441D2D5C}"/>
          </ac:spMkLst>
        </pc:spChg>
        <pc:spChg chg="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11" creationId="{0296E1F6-7793-306F-9278-5173264CA4B2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12" creationId="{C714B48A-5825-A954-379E-A19B54F44993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13" creationId="{7CAD90C2-7F07-B912-F69B-A749E1D5C6BC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14" creationId="{836ECBF1-7D56-24AD-260C-BB063EABF0DF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15" creationId="{FF1CDE44-957E-777D-385F-DD53354DA2FC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16" creationId="{A1C61396-2F44-C3AB-A401-1BF99290BE9C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17" creationId="{4D5ABC37-D3A7-A3CA-5A1C-DA39071E2E03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18" creationId="{B0FF0684-C40A-B7E1-4B15-D6A9FA89D0CA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19" creationId="{6CC2EC41-1757-56CD-1369-F49B2169D89B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20" creationId="{A64F5A27-9A8F-40E9-3778-E87618AC415F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21" creationId="{C92FC43F-16BF-61F0-8B6E-DEDD9A43C297}"/>
          </ac:spMkLst>
        </pc:spChg>
        <pc:spChg chg="add mod">
          <ac:chgData name="Brian Balok" userId="685ccb80-cfa1-454b-99b7-0120cbe7ee01" providerId="ADAL" clId="{2DDE0B48-BAB3-4E8E-A43C-BA1D6B705754}" dt="2023-12-07T19:04:16.523" v="81" actId="2711"/>
          <ac:spMkLst>
            <pc:docMk/>
            <pc:sldMk cId="2431356958" sldId="8012"/>
            <ac:spMk id="22" creationId="{BE99EFD8-2193-2DEA-9F8A-F84AF2059B77}"/>
          </ac:spMkLst>
        </pc:spChg>
        <pc:graphicFrameChg chg="mod">
          <ac:chgData name="Brian Balok" userId="685ccb80-cfa1-454b-99b7-0120cbe7ee01" providerId="ADAL" clId="{2DDE0B48-BAB3-4E8E-A43C-BA1D6B705754}" dt="2023-12-07T19:04:16.523" v="81" actId="2711"/>
          <ac:graphicFrameMkLst>
            <pc:docMk/>
            <pc:sldMk cId="2431356958" sldId="8012"/>
            <ac:graphicFrameMk id="9" creationId="{1CC87176-EFEB-B3BE-008F-41D1A098DFD3}"/>
          </ac:graphicFrameMkLst>
        </pc:graphicFrameChg>
        <pc:picChg chg="mod">
          <ac:chgData name="Brian Balok" userId="685ccb80-cfa1-454b-99b7-0120cbe7ee01" providerId="ADAL" clId="{2DDE0B48-BAB3-4E8E-A43C-BA1D6B705754}" dt="2023-12-07T19:04:16.523" v="81" actId="2711"/>
          <ac:picMkLst>
            <pc:docMk/>
            <pc:sldMk cId="2431356958" sldId="8012"/>
            <ac:picMk id="4" creationId="{09C7D5C8-F90C-D09C-3747-B8C4CFD0811A}"/>
          </ac:picMkLst>
        </pc:picChg>
        <pc:cxnChg chg="mod">
          <ac:chgData name="Brian Balok" userId="685ccb80-cfa1-454b-99b7-0120cbe7ee01" providerId="ADAL" clId="{2DDE0B48-BAB3-4E8E-A43C-BA1D6B705754}" dt="2023-12-07T19:04:16.523" v="81" actId="2711"/>
          <ac:cxnSpMkLst>
            <pc:docMk/>
            <pc:sldMk cId="2431356958" sldId="8012"/>
            <ac:cxnSpMk id="6" creationId="{36DFCD19-5C4F-328E-65C9-16E7F89BA5E2}"/>
          </ac:cxnSpMkLst>
        </pc:cxnChg>
        <pc:cxnChg chg="mod">
          <ac:chgData name="Brian Balok" userId="685ccb80-cfa1-454b-99b7-0120cbe7ee01" providerId="ADAL" clId="{2DDE0B48-BAB3-4E8E-A43C-BA1D6B705754}" dt="2023-12-07T19:04:16.523" v="81" actId="2711"/>
          <ac:cxnSpMkLst>
            <pc:docMk/>
            <pc:sldMk cId="2431356958" sldId="8012"/>
            <ac:cxnSpMk id="8" creationId="{0C92458D-FC6A-BB3E-C74F-0E67CD3834B5}"/>
          </ac:cxnSpMkLst>
        </pc:cxnChg>
        <pc:cxnChg chg="mod">
          <ac:chgData name="Brian Balok" userId="685ccb80-cfa1-454b-99b7-0120cbe7ee01" providerId="ADAL" clId="{2DDE0B48-BAB3-4E8E-A43C-BA1D6B705754}" dt="2023-12-07T19:04:16.523" v="81" actId="2711"/>
          <ac:cxnSpMkLst>
            <pc:docMk/>
            <pc:sldMk cId="2431356958" sldId="8012"/>
            <ac:cxnSpMk id="10" creationId="{4C45F306-9C9F-DE3C-8F8B-CCAEEDF45B3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 Balok" userId="685ccb80-cfa1-454b-99b7-0120cbe7ee01" providerId="ADAL" clId="{2DDE0B48-BAB3-4E8E-A43C-BA1D6B705754}" dt="2023-12-01T18:24:01.376" v="16"/>
              <pc2:cmMkLst xmlns:pc2="http://schemas.microsoft.com/office/powerpoint/2019/9/main/command">
                <pc:docMk/>
                <pc:sldMk cId="2431356958" sldId="8012"/>
                <pc2:cmMk id="{FC3099C6-4E72-41BD-9D3B-E694CF05001F}"/>
              </pc2:cmMkLst>
            </pc226:cmChg>
          </p:ext>
        </pc:extLst>
      </pc:sldChg>
      <pc:sldChg chg="modSp mod">
        <pc:chgData name="Brian Balok" userId="685ccb80-cfa1-454b-99b7-0120cbe7ee01" providerId="ADAL" clId="{2DDE0B48-BAB3-4E8E-A43C-BA1D6B705754}" dt="2023-12-07T19:04:24.202" v="82" actId="2711"/>
        <pc:sldMkLst>
          <pc:docMk/>
          <pc:sldMk cId="2820744229" sldId="8013"/>
        </pc:sldMkLst>
        <pc:spChg chg="mod">
          <ac:chgData name="Brian Balok" userId="685ccb80-cfa1-454b-99b7-0120cbe7ee01" providerId="ADAL" clId="{2DDE0B48-BAB3-4E8E-A43C-BA1D6B705754}" dt="2023-12-07T19:04:24.202" v="82" actId="2711"/>
          <ac:spMkLst>
            <pc:docMk/>
            <pc:sldMk cId="2820744229" sldId="8013"/>
            <ac:spMk id="2" creationId="{B068C5F4-759D-250A-5C05-51581D11FA04}"/>
          </ac:spMkLst>
        </pc:spChg>
        <pc:spChg chg="mod">
          <ac:chgData name="Brian Balok" userId="685ccb80-cfa1-454b-99b7-0120cbe7ee01" providerId="ADAL" clId="{2DDE0B48-BAB3-4E8E-A43C-BA1D6B705754}" dt="2023-12-07T19:04:24.202" v="82" actId="2711"/>
          <ac:spMkLst>
            <pc:docMk/>
            <pc:sldMk cId="2820744229" sldId="8013"/>
            <ac:spMk id="4" creationId="{B1C1A58E-2E5C-F115-95CF-FBA73BEA2B06}"/>
          </ac:spMkLst>
        </pc:spChg>
        <pc:spChg chg="mod">
          <ac:chgData name="Brian Balok" userId="685ccb80-cfa1-454b-99b7-0120cbe7ee01" providerId="ADAL" clId="{2DDE0B48-BAB3-4E8E-A43C-BA1D6B705754}" dt="2023-12-07T19:04:24.202" v="82" actId="2711"/>
          <ac:spMkLst>
            <pc:docMk/>
            <pc:sldMk cId="2820744229" sldId="8013"/>
            <ac:spMk id="7" creationId="{E679C6AA-7E46-E4DD-EBA1-48F8D9AE105E}"/>
          </ac:spMkLst>
        </pc:spChg>
        <pc:spChg chg="mod">
          <ac:chgData name="Brian Balok" userId="685ccb80-cfa1-454b-99b7-0120cbe7ee01" providerId="ADAL" clId="{2DDE0B48-BAB3-4E8E-A43C-BA1D6B705754}" dt="2023-12-07T19:04:24.202" v="82" actId="2711"/>
          <ac:spMkLst>
            <pc:docMk/>
            <pc:sldMk cId="2820744229" sldId="8013"/>
            <ac:spMk id="11" creationId="{74B53CD7-AF93-BAA2-3E48-1EEC52A36DCE}"/>
          </ac:spMkLst>
        </pc:spChg>
        <pc:spChg chg="mod">
          <ac:chgData name="Brian Balok" userId="685ccb80-cfa1-454b-99b7-0120cbe7ee01" providerId="ADAL" clId="{2DDE0B48-BAB3-4E8E-A43C-BA1D6B705754}" dt="2023-12-07T19:04:24.202" v="82" actId="2711"/>
          <ac:spMkLst>
            <pc:docMk/>
            <pc:sldMk cId="2820744229" sldId="8013"/>
            <ac:spMk id="12" creationId="{FB1CB681-7EB4-4D3B-D46D-33A0833BCC75}"/>
          </ac:spMkLst>
        </pc:spChg>
        <pc:spChg chg="mod">
          <ac:chgData name="Brian Balok" userId="685ccb80-cfa1-454b-99b7-0120cbe7ee01" providerId="ADAL" clId="{2DDE0B48-BAB3-4E8E-A43C-BA1D6B705754}" dt="2023-12-07T19:04:24.202" v="82" actId="2711"/>
          <ac:spMkLst>
            <pc:docMk/>
            <pc:sldMk cId="2820744229" sldId="8013"/>
            <ac:spMk id="14" creationId="{993DAD53-26A4-7391-06CB-1D513BDFD9F6}"/>
          </ac:spMkLst>
        </pc:spChg>
        <pc:graphicFrameChg chg="mod">
          <ac:chgData name="Brian Balok" userId="685ccb80-cfa1-454b-99b7-0120cbe7ee01" providerId="ADAL" clId="{2DDE0B48-BAB3-4E8E-A43C-BA1D6B705754}" dt="2023-12-07T19:04:24.202" v="82" actId="2711"/>
          <ac:graphicFrameMkLst>
            <pc:docMk/>
            <pc:sldMk cId="2820744229" sldId="8013"/>
            <ac:graphicFrameMk id="9" creationId="{E94153EC-EAC0-7E85-52A0-ABF94855D4C3}"/>
          </ac:graphicFrameMkLst>
        </pc:graphicFrameChg>
        <pc:picChg chg="mod">
          <ac:chgData name="Brian Balok" userId="685ccb80-cfa1-454b-99b7-0120cbe7ee01" providerId="ADAL" clId="{2DDE0B48-BAB3-4E8E-A43C-BA1D6B705754}" dt="2023-12-07T19:04:24.202" v="82" actId="2711"/>
          <ac:picMkLst>
            <pc:docMk/>
            <pc:sldMk cId="2820744229" sldId="8013"/>
            <ac:picMk id="6" creationId="{7726BE27-3F58-865B-3AD6-D0E7F7AB982E}"/>
          </ac:picMkLst>
        </pc:picChg>
        <pc:cxnChg chg="mod">
          <ac:chgData name="Brian Balok" userId="685ccb80-cfa1-454b-99b7-0120cbe7ee01" providerId="ADAL" clId="{2DDE0B48-BAB3-4E8E-A43C-BA1D6B705754}" dt="2023-12-07T19:04:24.202" v="82" actId="2711"/>
          <ac:cxnSpMkLst>
            <pc:docMk/>
            <pc:sldMk cId="2820744229" sldId="8013"/>
            <ac:cxnSpMk id="5" creationId="{D35A0F29-6AC9-3EEF-F484-3BAE15EA188D}"/>
          </ac:cxnSpMkLst>
        </pc:cxnChg>
        <pc:cxnChg chg="mod">
          <ac:chgData name="Brian Balok" userId="685ccb80-cfa1-454b-99b7-0120cbe7ee01" providerId="ADAL" clId="{2DDE0B48-BAB3-4E8E-A43C-BA1D6B705754}" dt="2023-12-07T19:04:24.202" v="82" actId="2711"/>
          <ac:cxnSpMkLst>
            <pc:docMk/>
            <pc:sldMk cId="2820744229" sldId="8013"/>
            <ac:cxnSpMk id="8" creationId="{2EAF910C-22D1-80DB-4E7C-B88FF45FEDEC}"/>
          </ac:cxnSpMkLst>
        </pc:cxnChg>
        <pc:cxnChg chg="mod">
          <ac:chgData name="Brian Balok" userId="685ccb80-cfa1-454b-99b7-0120cbe7ee01" providerId="ADAL" clId="{2DDE0B48-BAB3-4E8E-A43C-BA1D6B705754}" dt="2023-12-07T19:04:24.202" v="82" actId="2711"/>
          <ac:cxnSpMkLst>
            <pc:docMk/>
            <pc:sldMk cId="2820744229" sldId="8013"/>
            <ac:cxnSpMk id="10" creationId="{1095CCA5-C04E-2A07-A132-5AB17727564E}"/>
          </ac:cxnSpMkLst>
        </pc:cxnChg>
      </pc:sldChg>
      <pc:sldChg chg="addSp modSp mod delCm">
        <pc:chgData name="Brian Balok" userId="685ccb80-cfa1-454b-99b7-0120cbe7ee01" providerId="ADAL" clId="{2DDE0B48-BAB3-4E8E-A43C-BA1D6B705754}" dt="2023-12-07T19:04:54.835" v="83" actId="2711"/>
        <pc:sldMkLst>
          <pc:docMk/>
          <pc:sldMk cId="2951995566" sldId="8018"/>
        </pc:sldMkLst>
        <pc:spChg chg="mod">
          <ac:chgData name="Brian Balok" userId="685ccb80-cfa1-454b-99b7-0120cbe7ee01" providerId="ADAL" clId="{2DDE0B48-BAB3-4E8E-A43C-BA1D6B705754}" dt="2023-12-07T19:04:54.835" v="83" actId="2711"/>
          <ac:spMkLst>
            <pc:docMk/>
            <pc:sldMk cId="2951995566" sldId="8018"/>
            <ac:spMk id="2" creationId="{862B06BF-0D19-803C-E2F2-36FC6CC17AA4}"/>
          </ac:spMkLst>
        </pc:spChg>
        <pc:spChg chg="mod">
          <ac:chgData name="Brian Balok" userId="685ccb80-cfa1-454b-99b7-0120cbe7ee01" providerId="ADAL" clId="{2DDE0B48-BAB3-4E8E-A43C-BA1D6B705754}" dt="2023-12-07T19:04:54.835" v="83" actId="2711"/>
          <ac:spMkLst>
            <pc:docMk/>
            <pc:sldMk cId="2951995566" sldId="8018"/>
            <ac:spMk id="7" creationId="{6F2A916E-B7F2-EE01-3606-4B7CE7D13E8C}"/>
          </ac:spMkLst>
        </pc:spChg>
        <pc:spChg chg="mod">
          <ac:chgData name="Brian Balok" userId="685ccb80-cfa1-454b-99b7-0120cbe7ee01" providerId="ADAL" clId="{2DDE0B48-BAB3-4E8E-A43C-BA1D6B705754}" dt="2023-12-07T19:04:54.835" v="83" actId="2711"/>
          <ac:spMkLst>
            <pc:docMk/>
            <pc:sldMk cId="2951995566" sldId="8018"/>
            <ac:spMk id="8" creationId="{69860BDE-D491-9D79-DF63-ABCBB4AF31F7}"/>
          </ac:spMkLst>
        </pc:spChg>
        <pc:spChg chg="mod">
          <ac:chgData name="Brian Balok" userId="685ccb80-cfa1-454b-99b7-0120cbe7ee01" providerId="ADAL" clId="{2DDE0B48-BAB3-4E8E-A43C-BA1D6B705754}" dt="2023-12-07T19:04:54.835" v="83" actId="2711"/>
          <ac:spMkLst>
            <pc:docMk/>
            <pc:sldMk cId="2951995566" sldId="8018"/>
            <ac:spMk id="9" creationId="{1E2AD8B9-CB82-DF0E-4666-443EE9300D3F}"/>
          </ac:spMkLst>
        </pc:spChg>
        <pc:spChg chg="mod">
          <ac:chgData name="Brian Balok" userId="685ccb80-cfa1-454b-99b7-0120cbe7ee01" providerId="ADAL" clId="{2DDE0B48-BAB3-4E8E-A43C-BA1D6B705754}" dt="2023-12-07T19:04:54.835" v="83" actId="2711"/>
          <ac:spMkLst>
            <pc:docMk/>
            <pc:sldMk cId="2951995566" sldId="8018"/>
            <ac:spMk id="10" creationId="{C3C7539B-ABD2-0DA2-E165-FE9E0BEEC3CA}"/>
          </ac:spMkLst>
        </pc:spChg>
        <pc:spChg chg="mod">
          <ac:chgData name="Brian Balok" userId="685ccb80-cfa1-454b-99b7-0120cbe7ee01" providerId="ADAL" clId="{2DDE0B48-BAB3-4E8E-A43C-BA1D6B705754}" dt="2023-12-07T19:04:54.835" v="83" actId="2711"/>
          <ac:spMkLst>
            <pc:docMk/>
            <pc:sldMk cId="2951995566" sldId="8018"/>
            <ac:spMk id="11" creationId="{48448E93-1151-3F90-4EC5-84F306860BEE}"/>
          </ac:spMkLst>
        </pc:spChg>
        <pc:spChg chg="mod">
          <ac:chgData name="Brian Balok" userId="685ccb80-cfa1-454b-99b7-0120cbe7ee01" providerId="ADAL" clId="{2DDE0B48-BAB3-4E8E-A43C-BA1D6B705754}" dt="2023-12-07T19:04:54.835" v="83" actId="2711"/>
          <ac:spMkLst>
            <pc:docMk/>
            <pc:sldMk cId="2951995566" sldId="8018"/>
            <ac:spMk id="12" creationId="{2CBF8393-36F1-F6A8-7251-C1F438F52221}"/>
          </ac:spMkLst>
        </pc:spChg>
        <pc:graphicFrameChg chg="mod">
          <ac:chgData name="Brian Balok" userId="685ccb80-cfa1-454b-99b7-0120cbe7ee01" providerId="ADAL" clId="{2DDE0B48-BAB3-4E8E-A43C-BA1D6B705754}" dt="2023-12-07T19:04:54.835" v="83" actId="2711"/>
          <ac:graphicFrameMkLst>
            <pc:docMk/>
            <pc:sldMk cId="2951995566" sldId="8018"/>
            <ac:graphicFrameMk id="4" creationId="{0E6487A6-AB56-BD14-2E00-892826C7301E}"/>
          </ac:graphicFrameMkLst>
        </pc:graphicFrameChg>
        <pc:graphicFrameChg chg="mod">
          <ac:chgData name="Brian Balok" userId="685ccb80-cfa1-454b-99b7-0120cbe7ee01" providerId="ADAL" clId="{2DDE0B48-BAB3-4E8E-A43C-BA1D6B705754}" dt="2023-12-07T19:04:54.835" v="83" actId="2711"/>
          <ac:graphicFrameMkLst>
            <pc:docMk/>
            <pc:sldMk cId="2951995566" sldId="8018"/>
            <ac:graphicFrameMk id="5" creationId="{C0167CF2-6877-8179-8F87-013E9B0EE026}"/>
          </ac:graphicFrameMkLst>
        </pc:graphicFrameChg>
        <pc:graphicFrameChg chg="mod">
          <ac:chgData name="Brian Balok" userId="685ccb80-cfa1-454b-99b7-0120cbe7ee01" providerId="ADAL" clId="{2DDE0B48-BAB3-4E8E-A43C-BA1D6B705754}" dt="2023-12-07T19:04:54.835" v="83" actId="2711"/>
          <ac:graphicFrameMkLst>
            <pc:docMk/>
            <pc:sldMk cId="2951995566" sldId="8018"/>
            <ac:graphicFrameMk id="6" creationId="{8EB97367-E16E-1BE0-6CAD-3985C04C466E}"/>
          </ac:graphicFrameMkLst>
        </pc:graphicFrame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3" creationId="{0A1E30BA-C61F-5BEE-344C-0E2BEC97F843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13" creationId="{581BEC48-4130-0767-5AF7-ABC4F9EDD55D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14" creationId="{95B75484-7D2D-6F08-FDB8-CAE9FA39F436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15" creationId="{2C1BC52B-DE11-B2A0-A430-0391C776E54C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16" creationId="{35887B10-5B64-6050-DEAD-0DE00272BEC1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17" creationId="{3F929E14-C35D-4E52-DD5D-9EB5DC1E63B1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21" creationId="{C6DDCDA0-AB35-6EB5-7F56-EF897990E05E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22" creationId="{C4BCF029-E9DB-A7ED-0457-680FDC8D7DE7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23" creationId="{12AD240D-D782-173C-FEB9-1C6D01EBD1C6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24" creationId="{58F670E6-B10E-0B00-CFB7-7195B20407D1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25" creationId="{8C053FD5-9EAF-B1C6-52AE-938FB88957AE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26" creationId="{0B749E1B-DEA8-40D0-E03F-C4EBFDF5E370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27" creationId="{C13F1C29-CC39-46C5-548E-1B7075C6565D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28" creationId="{F2E74117-A5BA-FD89-354F-F5FDF54B9906}"/>
          </ac:cxnSpMkLst>
        </pc:cxnChg>
        <pc:cxnChg chg="add mod">
          <ac:chgData name="Brian Balok" userId="685ccb80-cfa1-454b-99b7-0120cbe7ee01" providerId="ADAL" clId="{2DDE0B48-BAB3-4E8E-A43C-BA1D6B705754}" dt="2023-12-07T19:04:54.835" v="83" actId="2711"/>
          <ac:cxnSpMkLst>
            <pc:docMk/>
            <pc:sldMk cId="2951995566" sldId="8018"/>
            <ac:cxnSpMk id="29" creationId="{86B32139-62F5-55EB-44F9-72CD12EC600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 Balok" userId="685ccb80-cfa1-454b-99b7-0120cbe7ee01" providerId="ADAL" clId="{2DDE0B48-BAB3-4E8E-A43C-BA1D6B705754}" dt="2023-12-01T18:26:04.993" v="32"/>
              <pc2:cmMkLst xmlns:pc2="http://schemas.microsoft.com/office/powerpoint/2019/9/main/command">
                <pc:docMk/>
                <pc:sldMk cId="2951995566" sldId="8018"/>
                <pc2:cmMk id="{CA30D6A1-CD46-47C1-BF96-4AB9878AEDBA}"/>
              </pc2:cmMkLst>
            </pc226:cmChg>
          </p:ext>
        </pc:extLst>
      </pc:sldChg>
      <pc:sldChg chg="modSp">
        <pc:chgData name="Brian Balok" userId="685ccb80-cfa1-454b-99b7-0120cbe7ee01" providerId="ADAL" clId="{2DDE0B48-BAB3-4E8E-A43C-BA1D6B705754}" dt="2023-12-07T19:05:03.792" v="84" actId="2711"/>
        <pc:sldMkLst>
          <pc:docMk/>
          <pc:sldMk cId="2828197857" sldId="8019"/>
        </pc:sldMkLst>
        <pc:spChg chg="mod">
          <ac:chgData name="Brian Balok" userId="685ccb80-cfa1-454b-99b7-0120cbe7ee01" providerId="ADAL" clId="{2DDE0B48-BAB3-4E8E-A43C-BA1D6B705754}" dt="2023-12-07T19:05:03.792" v="84" actId="2711"/>
          <ac:spMkLst>
            <pc:docMk/>
            <pc:sldMk cId="2828197857" sldId="8019"/>
            <ac:spMk id="2" creationId="{AA55D266-4D5F-454D-8967-61847C763A50}"/>
          </ac:spMkLst>
        </pc:spChg>
        <pc:spChg chg="mod">
          <ac:chgData name="Brian Balok" userId="685ccb80-cfa1-454b-99b7-0120cbe7ee01" providerId="ADAL" clId="{2DDE0B48-BAB3-4E8E-A43C-BA1D6B705754}" dt="2023-12-07T19:05:03.792" v="84" actId="2711"/>
          <ac:spMkLst>
            <pc:docMk/>
            <pc:sldMk cId="2828197857" sldId="8019"/>
            <ac:spMk id="12" creationId="{F48CF5B3-E913-C19A-C7A4-A8E9F41C4FF7}"/>
          </ac:spMkLst>
        </pc:spChg>
        <pc:spChg chg="mod">
          <ac:chgData name="Brian Balok" userId="685ccb80-cfa1-454b-99b7-0120cbe7ee01" providerId="ADAL" clId="{2DDE0B48-BAB3-4E8E-A43C-BA1D6B705754}" dt="2023-12-07T19:05:03.792" v="84" actId="2711"/>
          <ac:spMkLst>
            <pc:docMk/>
            <pc:sldMk cId="2828197857" sldId="8019"/>
            <ac:spMk id="13" creationId="{B6B8CD57-05C5-D007-8506-3BD7290D7AE1}"/>
          </ac:spMkLst>
        </pc:spChg>
        <pc:spChg chg="mod">
          <ac:chgData name="Brian Balok" userId="685ccb80-cfa1-454b-99b7-0120cbe7ee01" providerId="ADAL" clId="{2DDE0B48-BAB3-4E8E-A43C-BA1D6B705754}" dt="2023-12-07T19:05:03.792" v="84" actId="2711"/>
          <ac:spMkLst>
            <pc:docMk/>
            <pc:sldMk cId="2828197857" sldId="8019"/>
            <ac:spMk id="14" creationId="{B933328E-C470-1C08-35E7-C33937A50719}"/>
          </ac:spMkLst>
        </pc:spChg>
        <pc:grpChg chg="mod">
          <ac:chgData name="Brian Balok" userId="685ccb80-cfa1-454b-99b7-0120cbe7ee01" providerId="ADAL" clId="{2DDE0B48-BAB3-4E8E-A43C-BA1D6B705754}" dt="2023-12-07T19:05:03.792" v="84" actId="2711"/>
          <ac:grpSpMkLst>
            <pc:docMk/>
            <pc:sldMk cId="2828197857" sldId="8019"/>
            <ac:grpSpMk id="5" creationId="{D07B3C06-B6A2-71FC-D429-CF551F3BC088}"/>
          </ac:grpSpMkLst>
        </pc:grpChg>
        <pc:graphicFrameChg chg="mod">
          <ac:chgData name="Brian Balok" userId="685ccb80-cfa1-454b-99b7-0120cbe7ee01" providerId="ADAL" clId="{2DDE0B48-BAB3-4E8E-A43C-BA1D6B705754}" dt="2023-12-07T19:05:03.792" v="84" actId="2711"/>
          <ac:graphicFrameMkLst>
            <pc:docMk/>
            <pc:sldMk cId="2828197857" sldId="8019"/>
            <ac:graphicFrameMk id="4" creationId="{72299E57-1A9D-44AC-B3A2-7FF9CF763216}"/>
          </ac:graphicFrameMkLst>
        </pc:graphicFrameChg>
      </pc:sldChg>
      <pc:sldChg chg="modSp">
        <pc:chgData name="Brian Balok" userId="685ccb80-cfa1-454b-99b7-0120cbe7ee01" providerId="ADAL" clId="{2DDE0B48-BAB3-4E8E-A43C-BA1D6B705754}" dt="2023-12-07T19:05:23.489" v="85" actId="2711"/>
        <pc:sldMkLst>
          <pc:docMk/>
          <pc:sldMk cId="3021900408" sldId="8021"/>
        </pc:sldMkLst>
        <pc:spChg chg="mod">
          <ac:chgData name="Brian Balok" userId="685ccb80-cfa1-454b-99b7-0120cbe7ee01" providerId="ADAL" clId="{2DDE0B48-BAB3-4E8E-A43C-BA1D6B705754}" dt="2023-12-07T19:05:23.489" v="85" actId="2711"/>
          <ac:spMkLst>
            <pc:docMk/>
            <pc:sldMk cId="3021900408" sldId="8021"/>
            <ac:spMk id="2" creationId="{55940B3A-A785-B26A-0F08-6C314BA69F5C}"/>
          </ac:spMkLst>
        </pc:spChg>
        <pc:picChg chg="mod">
          <ac:chgData name="Brian Balok" userId="685ccb80-cfa1-454b-99b7-0120cbe7ee01" providerId="ADAL" clId="{2DDE0B48-BAB3-4E8E-A43C-BA1D6B705754}" dt="2023-12-07T19:05:23.489" v="85" actId="2711"/>
          <ac:picMkLst>
            <pc:docMk/>
            <pc:sldMk cId="3021900408" sldId="8021"/>
            <ac:picMk id="4" creationId="{470FF33E-3228-6C3D-6B7D-E43551DF3197}"/>
          </ac:picMkLst>
        </pc:picChg>
      </pc:sldChg>
      <pc:sldChg chg="modSp">
        <pc:chgData name="Brian Balok" userId="685ccb80-cfa1-454b-99b7-0120cbe7ee01" providerId="ADAL" clId="{2DDE0B48-BAB3-4E8E-A43C-BA1D6B705754}" dt="2023-12-07T19:05:52.578" v="86" actId="2711"/>
        <pc:sldMkLst>
          <pc:docMk/>
          <pc:sldMk cId="3560239755" sldId="8026"/>
        </pc:sldMkLst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2" creationId="{0765C04D-5AB2-456D-0135-E18E1FF2DAB0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7" creationId="{26F81E5E-0F81-52C5-976B-A64F7741BD88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8" creationId="{E1B3DB09-5ABF-236D-E606-1090D70020F8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9" creationId="{11092DA8-352C-7033-28F6-62C77F30FA10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10" creationId="{0FCB8931-E0C6-A2B9-1FC3-2C801346B3C7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11" creationId="{1BEBAD1C-9B42-0F6D-1529-AB647C796EF9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12" creationId="{5E809539-D454-AE78-4CE0-8FA9ABE94621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13" creationId="{1204056C-00EF-05E2-50F2-511BCCFD7D7B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14" creationId="{E620852B-1CB4-1936-EADF-14F887D57086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15" creationId="{CA983824-CC22-6A9C-25B8-85BDE7662885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18" creationId="{D3A32971-CA77-2C72-E8D8-FC7F91D2E0C4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19" creationId="{BE15AD73-C4A0-8BA9-C74A-AB46CDB010B8}"/>
          </ac:spMkLst>
        </pc:spChg>
        <pc:spChg chg="mod">
          <ac:chgData name="Brian Balok" userId="685ccb80-cfa1-454b-99b7-0120cbe7ee01" providerId="ADAL" clId="{2DDE0B48-BAB3-4E8E-A43C-BA1D6B705754}" dt="2023-12-07T19:05:52.578" v="86" actId="2711"/>
          <ac:spMkLst>
            <pc:docMk/>
            <pc:sldMk cId="3560239755" sldId="8026"/>
            <ac:spMk id="21" creationId="{3FE424AF-65A6-B593-977D-DB188EE3CC2C}"/>
          </ac:spMkLst>
        </pc:spChg>
        <pc:cxnChg chg="mod">
          <ac:chgData name="Brian Balok" userId="685ccb80-cfa1-454b-99b7-0120cbe7ee01" providerId="ADAL" clId="{2DDE0B48-BAB3-4E8E-A43C-BA1D6B705754}" dt="2023-12-07T19:05:52.578" v="86" actId="2711"/>
          <ac:cxnSpMkLst>
            <pc:docMk/>
            <pc:sldMk cId="3560239755" sldId="8026"/>
            <ac:cxnSpMk id="4" creationId="{DD45D027-2AC9-B802-4C05-5210F336642E}"/>
          </ac:cxnSpMkLst>
        </pc:cxnChg>
        <pc:cxnChg chg="mod">
          <ac:chgData name="Brian Balok" userId="685ccb80-cfa1-454b-99b7-0120cbe7ee01" providerId="ADAL" clId="{2DDE0B48-BAB3-4E8E-A43C-BA1D6B705754}" dt="2023-12-07T19:05:52.578" v="86" actId="2711"/>
          <ac:cxnSpMkLst>
            <pc:docMk/>
            <pc:sldMk cId="3560239755" sldId="8026"/>
            <ac:cxnSpMk id="5" creationId="{3D1EAC9E-E7B6-6E93-6B01-7501D55205FB}"/>
          </ac:cxnSpMkLst>
        </pc:cxnChg>
        <pc:cxnChg chg="mod">
          <ac:chgData name="Brian Balok" userId="685ccb80-cfa1-454b-99b7-0120cbe7ee01" providerId="ADAL" clId="{2DDE0B48-BAB3-4E8E-A43C-BA1D6B705754}" dt="2023-12-07T19:05:52.578" v="86" actId="2711"/>
          <ac:cxnSpMkLst>
            <pc:docMk/>
            <pc:sldMk cId="3560239755" sldId="8026"/>
            <ac:cxnSpMk id="6" creationId="{F02257F9-6E92-BB34-1559-7578562049A7}"/>
          </ac:cxnSpMkLst>
        </pc:cxnChg>
        <pc:cxnChg chg="mod">
          <ac:chgData name="Brian Balok" userId="685ccb80-cfa1-454b-99b7-0120cbe7ee01" providerId="ADAL" clId="{2DDE0B48-BAB3-4E8E-A43C-BA1D6B705754}" dt="2023-12-07T19:05:52.578" v="86" actId="2711"/>
          <ac:cxnSpMkLst>
            <pc:docMk/>
            <pc:sldMk cId="3560239755" sldId="8026"/>
            <ac:cxnSpMk id="16" creationId="{DF43F0B3-C610-1D07-C8E2-ED6922549945}"/>
          </ac:cxnSpMkLst>
        </pc:cxnChg>
        <pc:cxnChg chg="mod">
          <ac:chgData name="Brian Balok" userId="685ccb80-cfa1-454b-99b7-0120cbe7ee01" providerId="ADAL" clId="{2DDE0B48-BAB3-4E8E-A43C-BA1D6B705754}" dt="2023-12-07T19:05:52.578" v="86" actId="2711"/>
          <ac:cxnSpMkLst>
            <pc:docMk/>
            <pc:sldMk cId="3560239755" sldId="8026"/>
            <ac:cxnSpMk id="17" creationId="{B6E5D078-F510-EFB7-FB6E-3FA5515F8F14}"/>
          </ac:cxnSpMkLst>
        </pc:cxnChg>
        <pc:cxnChg chg="mod">
          <ac:chgData name="Brian Balok" userId="685ccb80-cfa1-454b-99b7-0120cbe7ee01" providerId="ADAL" clId="{2DDE0B48-BAB3-4E8E-A43C-BA1D6B705754}" dt="2023-12-07T19:05:52.578" v="86" actId="2711"/>
          <ac:cxnSpMkLst>
            <pc:docMk/>
            <pc:sldMk cId="3560239755" sldId="8026"/>
            <ac:cxnSpMk id="20" creationId="{2830E1AF-8009-7328-474B-5D81CE8EE92D}"/>
          </ac:cxnSpMkLst>
        </pc:cxnChg>
      </pc:sldChg>
      <pc:sldChg chg="modSp mod delCm">
        <pc:chgData name="Brian Balok" userId="685ccb80-cfa1-454b-99b7-0120cbe7ee01" providerId="ADAL" clId="{2DDE0B48-BAB3-4E8E-A43C-BA1D6B705754}" dt="2023-12-07T19:06:01.945" v="87" actId="2711"/>
        <pc:sldMkLst>
          <pc:docMk/>
          <pc:sldMk cId="2829896791" sldId="8028"/>
        </pc:sldMkLst>
        <pc:spChg chg="mod">
          <ac:chgData name="Brian Balok" userId="685ccb80-cfa1-454b-99b7-0120cbe7ee01" providerId="ADAL" clId="{2DDE0B48-BAB3-4E8E-A43C-BA1D6B705754}" dt="2023-12-07T19:06:01.945" v="87" actId="2711"/>
          <ac:spMkLst>
            <pc:docMk/>
            <pc:sldMk cId="2829896791" sldId="8028"/>
            <ac:spMk id="2" creationId="{554C03AB-93F1-3233-92F6-89AAA4D884E0}"/>
          </ac:spMkLst>
        </pc:spChg>
        <pc:spChg chg="mod">
          <ac:chgData name="Brian Balok" userId="685ccb80-cfa1-454b-99b7-0120cbe7ee01" providerId="ADAL" clId="{2DDE0B48-BAB3-4E8E-A43C-BA1D6B705754}" dt="2023-12-07T19:06:01.945" v="87" actId="2711"/>
          <ac:spMkLst>
            <pc:docMk/>
            <pc:sldMk cId="2829896791" sldId="8028"/>
            <ac:spMk id="5" creationId="{DEB01697-4EB6-2849-A2C7-2738B4056938}"/>
          </ac:spMkLst>
        </pc:spChg>
        <pc:graphicFrameChg chg="mod modGraphic">
          <ac:chgData name="Brian Balok" userId="685ccb80-cfa1-454b-99b7-0120cbe7ee01" providerId="ADAL" clId="{2DDE0B48-BAB3-4E8E-A43C-BA1D6B705754}" dt="2023-12-07T19:06:01.945" v="87" actId="2711"/>
          <ac:graphicFrameMkLst>
            <pc:docMk/>
            <pc:sldMk cId="2829896791" sldId="8028"/>
            <ac:graphicFrameMk id="6" creationId="{4049EDCF-7E6A-7F7B-2D96-92728D1E043A}"/>
          </ac:graphicFrameMkLst>
        </pc:graphicFrameChg>
        <pc:picChg chg="mod">
          <ac:chgData name="Brian Balok" userId="685ccb80-cfa1-454b-99b7-0120cbe7ee01" providerId="ADAL" clId="{2DDE0B48-BAB3-4E8E-A43C-BA1D6B705754}" dt="2023-12-07T19:06:01.945" v="87" actId="2711"/>
          <ac:picMkLst>
            <pc:docMk/>
            <pc:sldMk cId="2829896791" sldId="8028"/>
            <ac:picMk id="4" creationId="{4D21D240-759D-1A17-7A2E-AFF2408CF39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 Balok" userId="685ccb80-cfa1-454b-99b7-0120cbe7ee01" providerId="ADAL" clId="{2DDE0B48-BAB3-4E8E-A43C-BA1D6B705754}" dt="2023-12-01T18:17:14.276" v="2"/>
              <pc2:cmMkLst xmlns:pc2="http://schemas.microsoft.com/office/powerpoint/2019/9/main/command">
                <pc:docMk/>
                <pc:sldMk cId="2829896791" sldId="8028"/>
                <pc2:cmMk id="{ED6ADAF8-5E8E-402D-8681-D01E01675735}"/>
              </pc2:cmMkLst>
            </pc226:cmChg>
          </p:ext>
        </pc:extLst>
      </pc:sldChg>
      <pc:sldChg chg="modSp">
        <pc:chgData name="Brian Balok" userId="685ccb80-cfa1-454b-99b7-0120cbe7ee01" providerId="ADAL" clId="{2DDE0B48-BAB3-4E8E-A43C-BA1D6B705754}" dt="2023-12-07T19:06:29.249" v="88" actId="2711"/>
        <pc:sldMkLst>
          <pc:docMk/>
          <pc:sldMk cId="244988534" sldId="8034"/>
        </pc:sldMkLst>
        <pc:spChg chg="mod">
          <ac:chgData name="Brian Balok" userId="685ccb80-cfa1-454b-99b7-0120cbe7ee01" providerId="ADAL" clId="{2DDE0B48-BAB3-4E8E-A43C-BA1D6B705754}" dt="2023-12-07T19:06:29.249" v="88" actId="2711"/>
          <ac:spMkLst>
            <pc:docMk/>
            <pc:sldMk cId="244988534" sldId="8034"/>
            <ac:spMk id="2" creationId="{C4842893-FF12-2C79-257D-17A373F8C3CD}"/>
          </ac:spMkLst>
        </pc:spChg>
        <pc:spChg chg="mod">
          <ac:chgData name="Brian Balok" userId="685ccb80-cfa1-454b-99b7-0120cbe7ee01" providerId="ADAL" clId="{2DDE0B48-BAB3-4E8E-A43C-BA1D6B705754}" dt="2023-12-07T19:06:29.249" v="88" actId="2711"/>
          <ac:spMkLst>
            <pc:docMk/>
            <pc:sldMk cId="244988534" sldId="8034"/>
            <ac:spMk id="4" creationId="{5C060E96-2B5B-CE25-2CFC-36CCFE658C62}"/>
          </ac:spMkLst>
        </pc:spChg>
        <pc:spChg chg="mod">
          <ac:chgData name="Brian Balok" userId="685ccb80-cfa1-454b-99b7-0120cbe7ee01" providerId="ADAL" clId="{2DDE0B48-BAB3-4E8E-A43C-BA1D6B705754}" dt="2023-12-07T19:06:29.249" v="88" actId="2711"/>
          <ac:spMkLst>
            <pc:docMk/>
            <pc:sldMk cId="244988534" sldId="8034"/>
            <ac:spMk id="6" creationId="{5EEB1DE0-7B20-6B1A-7D04-D6D86161E38B}"/>
          </ac:spMkLst>
        </pc:spChg>
        <pc:spChg chg="mod">
          <ac:chgData name="Brian Balok" userId="685ccb80-cfa1-454b-99b7-0120cbe7ee01" providerId="ADAL" clId="{2DDE0B48-BAB3-4E8E-A43C-BA1D6B705754}" dt="2023-12-07T19:06:29.249" v="88" actId="2711"/>
          <ac:spMkLst>
            <pc:docMk/>
            <pc:sldMk cId="244988534" sldId="8034"/>
            <ac:spMk id="10" creationId="{46345783-5344-D003-F41F-E847ACD65B19}"/>
          </ac:spMkLst>
        </pc:spChg>
        <pc:picChg chg="mod">
          <ac:chgData name="Brian Balok" userId="685ccb80-cfa1-454b-99b7-0120cbe7ee01" providerId="ADAL" clId="{2DDE0B48-BAB3-4E8E-A43C-BA1D6B705754}" dt="2023-12-07T19:06:29.249" v="88" actId="2711"/>
          <ac:picMkLst>
            <pc:docMk/>
            <pc:sldMk cId="244988534" sldId="8034"/>
            <ac:picMk id="5" creationId="{2563DED8-E8A7-2345-6B51-589F441FA0D9}"/>
          </ac:picMkLst>
        </pc:picChg>
        <pc:cxnChg chg="mod">
          <ac:chgData name="Brian Balok" userId="685ccb80-cfa1-454b-99b7-0120cbe7ee01" providerId="ADAL" clId="{2DDE0B48-BAB3-4E8E-A43C-BA1D6B705754}" dt="2023-12-07T19:06:29.249" v="88" actId="2711"/>
          <ac:cxnSpMkLst>
            <pc:docMk/>
            <pc:sldMk cId="244988534" sldId="8034"/>
            <ac:cxnSpMk id="7" creationId="{C1C273DA-BA83-ED85-8AA6-29BDD0150934}"/>
          </ac:cxnSpMkLst>
        </pc:cxnChg>
        <pc:cxnChg chg="mod">
          <ac:chgData name="Brian Balok" userId="685ccb80-cfa1-454b-99b7-0120cbe7ee01" providerId="ADAL" clId="{2DDE0B48-BAB3-4E8E-A43C-BA1D6B705754}" dt="2023-12-07T19:06:29.249" v="88" actId="2711"/>
          <ac:cxnSpMkLst>
            <pc:docMk/>
            <pc:sldMk cId="244988534" sldId="8034"/>
            <ac:cxnSpMk id="8" creationId="{FB786043-3B90-9E4C-6BA2-11579F4BA11E}"/>
          </ac:cxnSpMkLst>
        </pc:cxnChg>
        <pc:cxnChg chg="mod">
          <ac:chgData name="Brian Balok" userId="685ccb80-cfa1-454b-99b7-0120cbe7ee01" providerId="ADAL" clId="{2DDE0B48-BAB3-4E8E-A43C-BA1D6B705754}" dt="2023-12-07T19:06:29.249" v="88" actId="2711"/>
          <ac:cxnSpMkLst>
            <pc:docMk/>
            <pc:sldMk cId="244988534" sldId="8034"/>
            <ac:cxnSpMk id="9" creationId="{F9348356-AB69-2E3E-7A9B-E61A090E5525}"/>
          </ac:cxnSpMkLst>
        </pc:cxnChg>
        <pc:cxnChg chg="mod">
          <ac:chgData name="Brian Balok" userId="685ccb80-cfa1-454b-99b7-0120cbe7ee01" providerId="ADAL" clId="{2DDE0B48-BAB3-4E8E-A43C-BA1D6B705754}" dt="2023-12-07T19:06:29.249" v="88" actId="2711"/>
          <ac:cxnSpMkLst>
            <pc:docMk/>
            <pc:sldMk cId="244988534" sldId="8034"/>
            <ac:cxnSpMk id="11" creationId="{D40B61EB-731F-E3FF-477F-EFAB492C7F30}"/>
          </ac:cxnSpMkLst>
        </pc:cxnChg>
        <pc:cxnChg chg="mod">
          <ac:chgData name="Brian Balok" userId="685ccb80-cfa1-454b-99b7-0120cbe7ee01" providerId="ADAL" clId="{2DDE0B48-BAB3-4E8E-A43C-BA1D6B705754}" dt="2023-12-07T19:06:29.249" v="88" actId="2711"/>
          <ac:cxnSpMkLst>
            <pc:docMk/>
            <pc:sldMk cId="244988534" sldId="8034"/>
            <ac:cxnSpMk id="12" creationId="{17427BB7-C61B-8A8E-E5DF-E7C3FC40E91B}"/>
          </ac:cxnSpMkLst>
        </pc:cxnChg>
        <pc:cxnChg chg="mod">
          <ac:chgData name="Brian Balok" userId="685ccb80-cfa1-454b-99b7-0120cbe7ee01" providerId="ADAL" clId="{2DDE0B48-BAB3-4E8E-A43C-BA1D6B705754}" dt="2023-12-07T19:06:29.249" v="88" actId="2711"/>
          <ac:cxnSpMkLst>
            <pc:docMk/>
            <pc:sldMk cId="244988534" sldId="8034"/>
            <ac:cxnSpMk id="13" creationId="{389023E7-DDBC-D561-F7A6-C7D91246512D}"/>
          </ac:cxnSpMkLst>
        </pc:cxnChg>
      </pc:sldChg>
      <pc:sldChg chg="modSp">
        <pc:chgData name="Brian Balok" userId="685ccb80-cfa1-454b-99b7-0120cbe7ee01" providerId="ADAL" clId="{2DDE0B48-BAB3-4E8E-A43C-BA1D6B705754}" dt="2023-12-07T19:06:49.489" v="89" actId="2711"/>
        <pc:sldMkLst>
          <pc:docMk/>
          <pc:sldMk cId="161931983" sldId="8038"/>
        </pc:sldMkLst>
        <pc:spChg chg="mod">
          <ac:chgData name="Brian Balok" userId="685ccb80-cfa1-454b-99b7-0120cbe7ee01" providerId="ADAL" clId="{2DDE0B48-BAB3-4E8E-A43C-BA1D6B705754}" dt="2023-12-07T19:06:49.489" v="89" actId="2711"/>
          <ac:spMkLst>
            <pc:docMk/>
            <pc:sldMk cId="161931983" sldId="8038"/>
            <ac:spMk id="2" creationId="{916A2DA7-F28D-829D-CBD0-3BBA3F308685}"/>
          </ac:spMkLst>
        </pc:spChg>
        <pc:spChg chg="mod">
          <ac:chgData name="Brian Balok" userId="685ccb80-cfa1-454b-99b7-0120cbe7ee01" providerId="ADAL" clId="{2DDE0B48-BAB3-4E8E-A43C-BA1D6B705754}" dt="2023-12-07T19:06:49.489" v="89" actId="2711"/>
          <ac:spMkLst>
            <pc:docMk/>
            <pc:sldMk cId="161931983" sldId="8038"/>
            <ac:spMk id="5" creationId="{8C8351E4-AFE8-174C-948C-BB841955D6DB}"/>
          </ac:spMkLst>
        </pc:spChg>
        <pc:spChg chg="mod">
          <ac:chgData name="Brian Balok" userId="685ccb80-cfa1-454b-99b7-0120cbe7ee01" providerId="ADAL" clId="{2DDE0B48-BAB3-4E8E-A43C-BA1D6B705754}" dt="2023-12-07T19:06:49.489" v="89" actId="2711"/>
          <ac:spMkLst>
            <pc:docMk/>
            <pc:sldMk cId="161931983" sldId="8038"/>
            <ac:spMk id="8" creationId="{9F402E4E-DAB6-7312-0979-1AAEAA1DB6EE}"/>
          </ac:spMkLst>
        </pc:spChg>
        <pc:spChg chg="mod">
          <ac:chgData name="Brian Balok" userId="685ccb80-cfa1-454b-99b7-0120cbe7ee01" providerId="ADAL" clId="{2DDE0B48-BAB3-4E8E-A43C-BA1D6B705754}" dt="2023-12-07T19:06:49.489" v="89" actId="2711"/>
          <ac:spMkLst>
            <pc:docMk/>
            <pc:sldMk cId="161931983" sldId="8038"/>
            <ac:spMk id="9" creationId="{F004F2BF-BDD5-A155-C9FE-6A3C5A1D833E}"/>
          </ac:spMkLst>
        </pc:spChg>
        <pc:picChg chg="mod">
          <ac:chgData name="Brian Balok" userId="685ccb80-cfa1-454b-99b7-0120cbe7ee01" providerId="ADAL" clId="{2DDE0B48-BAB3-4E8E-A43C-BA1D6B705754}" dt="2023-12-07T19:06:49.489" v="89" actId="2711"/>
          <ac:picMkLst>
            <pc:docMk/>
            <pc:sldMk cId="161931983" sldId="8038"/>
            <ac:picMk id="4" creationId="{36EC1799-EA91-96BF-7C42-E4F1C06712F3}"/>
          </ac:picMkLst>
        </pc:picChg>
        <pc:cxnChg chg="mod">
          <ac:chgData name="Brian Balok" userId="685ccb80-cfa1-454b-99b7-0120cbe7ee01" providerId="ADAL" clId="{2DDE0B48-BAB3-4E8E-A43C-BA1D6B705754}" dt="2023-12-07T19:06:49.489" v="89" actId="2711"/>
          <ac:cxnSpMkLst>
            <pc:docMk/>
            <pc:sldMk cId="161931983" sldId="8038"/>
            <ac:cxnSpMk id="6" creationId="{0D383FE6-43E3-0075-A31C-1D3C2EA52DEC}"/>
          </ac:cxnSpMkLst>
        </pc:cxnChg>
        <pc:cxnChg chg="mod">
          <ac:chgData name="Brian Balok" userId="685ccb80-cfa1-454b-99b7-0120cbe7ee01" providerId="ADAL" clId="{2DDE0B48-BAB3-4E8E-A43C-BA1D6B705754}" dt="2023-12-07T19:06:49.489" v="89" actId="2711"/>
          <ac:cxnSpMkLst>
            <pc:docMk/>
            <pc:sldMk cId="161931983" sldId="8038"/>
            <ac:cxnSpMk id="7" creationId="{7DC99F71-DFC0-56FB-D973-E0A12799B4DC}"/>
          </ac:cxnSpMkLst>
        </pc:cxnChg>
      </pc:sldChg>
      <pc:sldChg chg="modSp mod">
        <pc:chgData name="Brian Balok" userId="685ccb80-cfa1-454b-99b7-0120cbe7ee01" providerId="ADAL" clId="{2DDE0B48-BAB3-4E8E-A43C-BA1D6B705754}" dt="2023-12-07T19:07:31.142" v="91" actId="14100"/>
        <pc:sldMkLst>
          <pc:docMk/>
          <pc:sldMk cId="1326486508" sldId="8044"/>
        </pc:sldMkLst>
        <pc:spChg chg="mod">
          <ac:chgData name="Brian Balok" userId="685ccb80-cfa1-454b-99b7-0120cbe7ee01" providerId="ADAL" clId="{2DDE0B48-BAB3-4E8E-A43C-BA1D6B705754}" dt="2023-12-07T19:07:23.685" v="90" actId="2711"/>
          <ac:spMkLst>
            <pc:docMk/>
            <pc:sldMk cId="1326486508" sldId="8044"/>
            <ac:spMk id="2" creationId="{D9DB1271-0A16-FBE0-49E3-19F1F38A530F}"/>
          </ac:spMkLst>
        </pc:spChg>
        <pc:spChg chg="mod">
          <ac:chgData name="Brian Balok" userId="685ccb80-cfa1-454b-99b7-0120cbe7ee01" providerId="ADAL" clId="{2DDE0B48-BAB3-4E8E-A43C-BA1D6B705754}" dt="2023-12-07T19:07:23.685" v="90" actId="2711"/>
          <ac:spMkLst>
            <pc:docMk/>
            <pc:sldMk cId="1326486508" sldId="8044"/>
            <ac:spMk id="14" creationId="{D3B5153E-5AEC-A336-A818-F09BF55F641C}"/>
          </ac:spMkLst>
        </pc:spChg>
        <pc:spChg chg="mod">
          <ac:chgData name="Brian Balok" userId="685ccb80-cfa1-454b-99b7-0120cbe7ee01" providerId="ADAL" clId="{2DDE0B48-BAB3-4E8E-A43C-BA1D6B705754}" dt="2023-12-07T19:07:23.685" v="90" actId="2711"/>
          <ac:spMkLst>
            <pc:docMk/>
            <pc:sldMk cId="1326486508" sldId="8044"/>
            <ac:spMk id="15" creationId="{44111611-5876-2AF7-D7B2-0F73C3B9591B}"/>
          </ac:spMkLst>
        </pc:spChg>
        <pc:spChg chg="mod">
          <ac:chgData name="Brian Balok" userId="685ccb80-cfa1-454b-99b7-0120cbe7ee01" providerId="ADAL" clId="{2DDE0B48-BAB3-4E8E-A43C-BA1D6B705754}" dt="2023-12-07T19:07:23.685" v="90" actId="2711"/>
          <ac:spMkLst>
            <pc:docMk/>
            <pc:sldMk cId="1326486508" sldId="8044"/>
            <ac:spMk id="16" creationId="{864A6B40-D684-23AC-0B45-ED14F682CAB3}"/>
          </ac:spMkLst>
        </pc:spChg>
        <pc:spChg chg="mod">
          <ac:chgData name="Brian Balok" userId="685ccb80-cfa1-454b-99b7-0120cbe7ee01" providerId="ADAL" clId="{2DDE0B48-BAB3-4E8E-A43C-BA1D6B705754}" dt="2023-12-07T19:07:31.142" v="91" actId="14100"/>
          <ac:spMkLst>
            <pc:docMk/>
            <pc:sldMk cId="1326486508" sldId="8044"/>
            <ac:spMk id="17" creationId="{C9514E7D-FED9-EA99-E8B6-A00C2D288393}"/>
          </ac:spMkLst>
        </pc:spChg>
        <pc:spChg chg="mod">
          <ac:chgData name="Brian Balok" userId="685ccb80-cfa1-454b-99b7-0120cbe7ee01" providerId="ADAL" clId="{2DDE0B48-BAB3-4E8E-A43C-BA1D6B705754}" dt="2023-12-07T19:07:31.142" v="91" actId="14100"/>
          <ac:spMkLst>
            <pc:docMk/>
            <pc:sldMk cId="1326486508" sldId="8044"/>
            <ac:spMk id="18" creationId="{76DBC2FE-E8D9-D823-4D43-AC7C8F455CD5}"/>
          </ac:spMkLst>
        </pc:spChg>
        <pc:spChg chg="mod">
          <ac:chgData name="Brian Balok" userId="685ccb80-cfa1-454b-99b7-0120cbe7ee01" providerId="ADAL" clId="{2DDE0B48-BAB3-4E8E-A43C-BA1D6B705754}" dt="2023-12-07T19:07:23.685" v="90" actId="2711"/>
          <ac:spMkLst>
            <pc:docMk/>
            <pc:sldMk cId="1326486508" sldId="8044"/>
            <ac:spMk id="19" creationId="{4FE566B7-A6DC-B8B1-FD5F-15D790C1B16A}"/>
          </ac:spMkLst>
        </pc:spChg>
        <pc:graphicFrameChg chg="mod">
          <ac:chgData name="Brian Balok" userId="685ccb80-cfa1-454b-99b7-0120cbe7ee01" providerId="ADAL" clId="{2DDE0B48-BAB3-4E8E-A43C-BA1D6B705754}" dt="2023-12-07T19:07:23.685" v="90" actId="2711"/>
          <ac:graphicFrameMkLst>
            <pc:docMk/>
            <pc:sldMk cId="1326486508" sldId="8044"/>
            <ac:graphicFrameMk id="12" creationId="{E9CA1BC7-13EA-C9F5-42E9-A3100933EB27}"/>
          </ac:graphicFrameMkLst>
        </pc:graphicFrameChg>
        <pc:cxnChg chg="mod">
          <ac:chgData name="Brian Balok" userId="685ccb80-cfa1-454b-99b7-0120cbe7ee01" providerId="ADAL" clId="{2DDE0B48-BAB3-4E8E-A43C-BA1D6B705754}" dt="2023-12-07T19:07:23.685" v="90" actId="2711"/>
          <ac:cxnSpMkLst>
            <pc:docMk/>
            <pc:sldMk cId="1326486508" sldId="8044"/>
            <ac:cxnSpMk id="13" creationId="{0223BF1C-3115-41CD-100B-9C32EB73E574}"/>
          </ac:cxnSpMkLst>
        </pc:cxnChg>
      </pc:sldChg>
    </pc:docChg>
  </pc:docChgLst>
  <pc:docChgLst>
    <pc:chgData name="Brian Balok" userId="685ccb80-cfa1-454b-99b7-0120cbe7ee01" providerId="ADAL" clId="{509E6E8C-5868-43A7-98BC-C2CB6D18A0BC}"/>
    <pc:docChg chg="undo custSel addSld delSld modSld sldOrd">
      <pc:chgData name="Brian Balok" userId="685ccb80-cfa1-454b-99b7-0120cbe7ee01" providerId="ADAL" clId="{509E6E8C-5868-43A7-98BC-C2CB6D18A0BC}" dt="2023-11-27T21:19:32.155" v="3725" actId="2711"/>
      <pc:docMkLst>
        <pc:docMk/>
      </pc:docMkLst>
      <pc:sldChg chg="modSp mod">
        <pc:chgData name="Brian Balok" userId="685ccb80-cfa1-454b-99b7-0120cbe7ee01" providerId="ADAL" clId="{509E6E8C-5868-43A7-98BC-C2CB6D18A0BC}" dt="2023-11-27T20:45:07.648" v="3529" actId="2711"/>
        <pc:sldMkLst>
          <pc:docMk/>
          <pc:sldMk cId="2497303091" sldId="256"/>
        </pc:sldMkLst>
        <pc:spChg chg="mod">
          <ac:chgData name="Brian Balok" userId="685ccb80-cfa1-454b-99b7-0120cbe7ee01" providerId="ADAL" clId="{509E6E8C-5868-43A7-98BC-C2CB6D18A0BC}" dt="2023-11-27T20:45:07.648" v="3529" actId="2711"/>
          <ac:spMkLst>
            <pc:docMk/>
            <pc:sldMk cId="2497303091" sldId="256"/>
            <ac:spMk id="3" creationId="{94C148D8-B436-E636-4A0C-2ACD13C26664}"/>
          </ac:spMkLst>
        </pc:spChg>
      </pc:sldChg>
      <pc:sldChg chg="modSp mod">
        <pc:chgData name="Brian Balok" userId="685ccb80-cfa1-454b-99b7-0120cbe7ee01" providerId="ADAL" clId="{509E6E8C-5868-43A7-98BC-C2CB6D18A0BC}" dt="2023-11-27T20:45:41.753" v="3531" actId="2711"/>
        <pc:sldMkLst>
          <pc:docMk/>
          <pc:sldMk cId="1478148847" sldId="257"/>
        </pc:sldMkLst>
        <pc:spChg chg="mod">
          <ac:chgData name="Brian Balok" userId="685ccb80-cfa1-454b-99b7-0120cbe7ee01" providerId="ADAL" clId="{509E6E8C-5868-43A7-98BC-C2CB6D18A0BC}" dt="2023-11-27T20:45:35.827" v="3530" actId="2711"/>
          <ac:spMkLst>
            <pc:docMk/>
            <pc:sldMk cId="1478148847" sldId="257"/>
            <ac:spMk id="2" creationId="{FDDBE920-3200-3365-08AA-232666203045}"/>
          </ac:spMkLst>
        </pc:spChg>
        <pc:spChg chg="mod">
          <ac:chgData name="Brian Balok" userId="685ccb80-cfa1-454b-99b7-0120cbe7ee01" providerId="ADAL" clId="{509E6E8C-5868-43A7-98BC-C2CB6D18A0BC}" dt="2023-11-27T20:45:41.753" v="3531" actId="2711"/>
          <ac:spMkLst>
            <pc:docMk/>
            <pc:sldMk cId="1478148847" sldId="257"/>
            <ac:spMk id="4" creationId="{EE07A26A-B0DB-7585-B894-0B3759907A34}"/>
          </ac:spMkLst>
        </pc:spChg>
      </pc:sldChg>
      <pc:sldChg chg="modSp mod">
        <pc:chgData name="Brian Balok" userId="685ccb80-cfa1-454b-99b7-0120cbe7ee01" providerId="ADAL" clId="{509E6E8C-5868-43A7-98BC-C2CB6D18A0BC}" dt="2023-11-27T20:48:19.582" v="3533" actId="2711"/>
        <pc:sldMkLst>
          <pc:docMk/>
          <pc:sldMk cId="2941672395" sldId="258"/>
        </pc:sldMkLst>
        <pc:spChg chg="mod">
          <ac:chgData name="Brian Balok" userId="685ccb80-cfa1-454b-99b7-0120cbe7ee01" providerId="ADAL" clId="{509E6E8C-5868-43A7-98BC-C2CB6D18A0BC}" dt="2023-11-27T20:48:12.123" v="3532" actId="2711"/>
          <ac:spMkLst>
            <pc:docMk/>
            <pc:sldMk cId="2941672395" sldId="258"/>
            <ac:spMk id="2" creationId="{57CA77CD-4971-1175-214B-2063AB019CE1}"/>
          </ac:spMkLst>
        </pc:spChg>
        <pc:spChg chg="mod">
          <ac:chgData name="Brian Balok" userId="685ccb80-cfa1-454b-99b7-0120cbe7ee01" providerId="ADAL" clId="{509E6E8C-5868-43A7-98BC-C2CB6D18A0BC}" dt="2023-11-27T20:48:19.582" v="3533" actId="2711"/>
          <ac:spMkLst>
            <pc:docMk/>
            <pc:sldMk cId="2941672395" sldId="258"/>
            <ac:spMk id="4" creationId="{4878F396-8704-AD35-FDCC-CDEC53CBE1A9}"/>
          </ac:spMkLst>
        </pc:spChg>
      </pc:sldChg>
      <pc:sldChg chg="modSp mod">
        <pc:chgData name="Brian Balok" userId="685ccb80-cfa1-454b-99b7-0120cbe7ee01" providerId="ADAL" clId="{509E6E8C-5868-43A7-98BC-C2CB6D18A0BC}" dt="2023-11-27T20:48:42.304" v="3535" actId="2711"/>
        <pc:sldMkLst>
          <pc:docMk/>
          <pc:sldMk cId="2133653967" sldId="259"/>
        </pc:sldMkLst>
        <pc:spChg chg="mod">
          <ac:chgData name="Brian Balok" userId="685ccb80-cfa1-454b-99b7-0120cbe7ee01" providerId="ADAL" clId="{509E6E8C-5868-43A7-98BC-C2CB6D18A0BC}" dt="2023-11-27T20:48:31.427" v="3534" actId="2711"/>
          <ac:spMkLst>
            <pc:docMk/>
            <pc:sldMk cId="2133653967" sldId="259"/>
            <ac:spMk id="2" creationId="{57CA77CD-4971-1175-214B-2063AB019CE1}"/>
          </ac:spMkLst>
        </pc:spChg>
        <pc:spChg chg="mod">
          <ac:chgData name="Brian Balok" userId="685ccb80-cfa1-454b-99b7-0120cbe7ee01" providerId="ADAL" clId="{509E6E8C-5868-43A7-98BC-C2CB6D18A0BC}" dt="2023-11-27T20:48:42.304" v="3535" actId="2711"/>
          <ac:spMkLst>
            <pc:docMk/>
            <pc:sldMk cId="2133653967" sldId="259"/>
            <ac:spMk id="6" creationId="{511C8242-B6FB-EFFF-223D-B94D8D686967}"/>
          </ac:spMkLst>
        </pc:spChg>
        <pc:spChg chg="mod">
          <ac:chgData name="Brian Balok" userId="685ccb80-cfa1-454b-99b7-0120cbe7ee01" providerId="ADAL" clId="{509E6E8C-5868-43A7-98BC-C2CB6D18A0BC}" dt="2023-11-27T20:48:42.304" v="3535" actId="2711"/>
          <ac:spMkLst>
            <pc:docMk/>
            <pc:sldMk cId="2133653967" sldId="259"/>
            <ac:spMk id="7" creationId="{2C975D82-726A-5868-2097-9C1046EFA5F0}"/>
          </ac:spMkLst>
        </pc:spChg>
        <pc:graphicFrameChg chg="mod">
          <ac:chgData name="Brian Balok" userId="685ccb80-cfa1-454b-99b7-0120cbe7ee01" providerId="ADAL" clId="{509E6E8C-5868-43A7-98BC-C2CB6D18A0BC}" dt="2023-11-16T16:18:44.749" v="47" actId="1076"/>
          <ac:graphicFrameMkLst>
            <pc:docMk/>
            <pc:sldMk cId="2133653967" sldId="259"/>
            <ac:graphicFrameMk id="4" creationId="{8545CD1C-A0FA-ABB6-985E-D27FB3398995}"/>
          </ac:graphicFrameMkLst>
        </pc:graphicFrameChg>
        <pc:graphicFrameChg chg="mod">
          <ac:chgData name="Brian Balok" userId="685ccb80-cfa1-454b-99b7-0120cbe7ee01" providerId="ADAL" clId="{509E6E8C-5868-43A7-98BC-C2CB6D18A0BC}" dt="2023-11-16T16:18:44.749" v="47" actId="1076"/>
          <ac:graphicFrameMkLst>
            <pc:docMk/>
            <pc:sldMk cId="2133653967" sldId="259"/>
            <ac:graphicFrameMk id="5" creationId="{C26531F2-2F61-A480-6BCF-A0992ADE9685}"/>
          </ac:graphicFrameMkLst>
        </pc:graphicFrameChg>
      </pc:sldChg>
      <pc:sldChg chg="modSp mod">
        <pc:chgData name="Brian Balok" userId="685ccb80-cfa1-454b-99b7-0120cbe7ee01" providerId="ADAL" clId="{509E6E8C-5868-43A7-98BC-C2CB6D18A0BC}" dt="2023-11-27T20:48:59.666" v="3537" actId="2711"/>
        <pc:sldMkLst>
          <pc:docMk/>
          <pc:sldMk cId="2623785888" sldId="260"/>
        </pc:sldMkLst>
        <pc:spChg chg="mod">
          <ac:chgData name="Brian Balok" userId="685ccb80-cfa1-454b-99b7-0120cbe7ee01" providerId="ADAL" clId="{509E6E8C-5868-43A7-98BC-C2CB6D18A0BC}" dt="2023-11-27T20:48:53.075" v="3536" actId="2711"/>
          <ac:spMkLst>
            <pc:docMk/>
            <pc:sldMk cId="2623785888" sldId="260"/>
            <ac:spMk id="2" creationId="{822213E4-CF92-7ADE-2A41-E39DC92F2F12}"/>
          </ac:spMkLst>
        </pc:spChg>
        <pc:spChg chg="mod">
          <ac:chgData name="Brian Balok" userId="685ccb80-cfa1-454b-99b7-0120cbe7ee01" providerId="ADAL" clId="{509E6E8C-5868-43A7-98BC-C2CB6D18A0BC}" dt="2023-11-27T20:48:59.666" v="3537" actId="2711"/>
          <ac:spMkLst>
            <pc:docMk/>
            <pc:sldMk cId="2623785888" sldId="260"/>
            <ac:spMk id="6" creationId="{5EE297F4-D944-A340-75E2-D1B48A1AE0C3}"/>
          </ac:spMkLst>
        </pc:spChg>
        <pc:spChg chg="mod">
          <ac:chgData name="Brian Balok" userId="685ccb80-cfa1-454b-99b7-0120cbe7ee01" providerId="ADAL" clId="{509E6E8C-5868-43A7-98BC-C2CB6D18A0BC}" dt="2023-11-27T20:48:59.666" v="3537" actId="2711"/>
          <ac:spMkLst>
            <pc:docMk/>
            <pc:sldMk cId="2623785888" sldId="260"/>
            <ac:spMk id="7" creationId="{78FC1D3C-19F1-1101-AE12-5A863FD57E75}"/>
          </ac:spMkLst>
        </pc:spChg>
        <pc:spChg chg="mod">
          <ac:chgData name="Brian Balok" userId="685ccb80-cfa1-454b-99b7-0120cbe7ee01" providerId="ADAL" clId="{509E6E8C-5868-43A7-98BC-C2CB6D18A0BC}" dt="2023-11-16T16:19:12.574" v="49" actId="1076"/>
          <ac:spMkLst>
            <pc:docMk/>
            <pc:sldMk cId="2623785888" sldId="260"/>
            <ac:spMk id="10" creationId="{DC862E26-2BC2-2D26-7EC8-4547E6FB0235}"/>
          </ac:spMkLst>
        </pc:spChg>
        <pc:spChg chg="mod">
          <ac:chgData name="Brian Balok" userId="685ccb80-cfa1-454b-99b7-0120cbe7ee01" providerId="ADAL" clId="{509E6E8C-5868-43A7-98BC-C2CB6D18A0BC}" dt="2023-11-16T16:19:12.574" v="49" actId="1076"/>
          <ac:spMkLst>
            <pc:docMk/>
            <pc:sldMk cId="2623785888" sldId="260"/>
            <ac:spMk id="11" creationId="{6FCDCEA0-5FFF-6529-43FD-A37C275B39BE}"/>
          </ac:spMkLst>
        </pc:spChg>
        <pc:graphicFrameChg chg="mod">
          <ac:chgData name="Brian Balok" userId="685ccb80-cfa1-454b-99b7-0120cbe7ee01" providerId="ADAL" clId="{509E6E8C-5868-43A7-98BC-C2CB6D18A0BC}" dt="2023-11-16T16:19:12.574" v="49" actId="1076"/>
          <ac:graphicFrameMkLst>
            <pc:docMk/>
            <pc:sldMk cId="2623785888" sldId="260"/>
            <ac:graphicFrameMk id="4" creationId="{BF89AF7D-E923-026D-5792-294A2D577B0E}"/>
          </ac:graphicFrameMkLst>
        </pc:graphicFrameChg>
        <pc:graphicFrameChg chg="mod">
          <ac:chgData name="Brian Balok" userId="685ccb80-cfa1-454b-99b7-0120cbe7ee01" providerId="ADAL" clId="{509E6E8C-5868-43A7-98BC-C2CB6D18A0BC}" dt="2023-11-16T16:19:12.574" v="49" actId="1076"/>
          <ac:graphicFrameMkLst>
            <pc:docMk/>
            <pc:sldMk cId="2623785888" sldId="260"/>
            <ac:graphicFrameMk id="5" creationId="{ABAF559B-5A10-BABB-6E12-DC9E3DCBD704}"/>
          </ac:graphicFrameMkLst>
        </pc:graphicFrameChg>
        <pc:graphicFrameChg chg="mod">
          <ac:chgData name="Brian Balok" userId="685ccb80-cfa1-454b-99b7-0120cbe7ee01" providerId="ADAL" clId="{509E6E8C-5868-43A7-98BC-C2CB6D18A0BC}" dt="2023-11-16T16:19:12.574" v="49" actId="1076"/>
          <ac:graphicFrameMkLst>
            <pc:docMk/>
            <pc:sldMk cId="2623785888" sldId="260"/>
            <ac:graphicFrameMk id="8" creationId="{09F44788-BD51-9C78-6675-37AAEC8C0E7C}"/>
          </ac:graphicFrameMkLst>
        </pc:graphicFrameChg>
        <pc:graphicFrameChg chg="mod">
          <ac:chgData name="Brian Balok" userId="685ccb80-cfa1-454b-99b7-0120cbe7ee01" providerId="ADAL" clId="{509E6E8C-5868-43A7-98BC-C2CB6D18A0BC}" dt="2023-11-16T16:19:12.574" v="49" actId="1076"/>
          <ac:graphicFrameMkLst>
            <pc:docMk/>
            <pc:sldMk cId="2623785888" sldId="260"/>
            <ac:graphicFrameMk id="9" creationId="{9B4300B4-DDE1-624F-13D0-F9C0DED8F338}"/>
          </ac:graphicFrameMkLst>
        </pc:graphicFrameChg>
      </pc:sldChg>
      <pc:sldChg chg="addSp delSp modSp new mod modAnim">
        <pc:chgData name="Brian Balok" userId="685ccb80-cfa1-454b-99b7-0120cbe7ee01" providerId="ADAL" clId="{509E6E8C-5868-43A7-98BC-C2CB6D18A0BC}" dt="2023-11-27T20:50:01.257" v="3546" actId="2711"/>
        <pc:sldMkLst>
          <pc:docMk/>
          <pc:sldMk cId="1382020454" sldId="261"/>
        </pc:sldMkLst>
        <pc:spChg chg="mod">
          <ac:chgData name="Brian Balok" userId="685ccb80-cfa1-454b-99b7-0120cbe7ee01" providerId="ADAL" clId="{509E6E8C-5868-43A7-98BC-C2CB6D18A0BC}" dt="2023-11-27T20:50:01.257" v="3546" actId="2711"/>
          <ac:spMkLst>
            <pc:docMk/>
            <pc:sldMk cId="1382020454" sldId="261"/>
            <ac:spMk id="2" creationId="{0430FF7B-12BE-3908-9EB7-DDDAF4C6E85C}"/>
          </ac:spMkLst>
        </pc:spChg>
        <pc:spChg chg="del">
          <ac:chgData name="Brian Balok" userId="685ccb80-cfa1-454b-99b7-0120cbe7ee01" providerId="ADAL" clId="{509E6E8C-5868-43A7-98BC-C2CB6D18A0BC}" dt="2023-11-16T16:16:46.773" v="31" actId="478"/>
          <ac:spMkLst>
            <pc:docMk/>
            <pc:sldMk cId="1382020454" sldId="261"/>
            <ac:spMk id="3" creationId="{7BF8785D-227D-324E-3191-A21D67023DD2}"/>
          </ac:spMkLst>
        </pc:spChg>
        <pc:spChg chg="add mod">
          <ac:chgData name="Brian Balok" userId="685ccb80-cfa1-454b-99b7-0120cbe7ee01" providerId="ADAL" clId="{509E6E8C-5868-43A7-98BC-C2CB6D18A0BC}" dt="2023-11-27T20:49:09.168" v="3538" actId="2711"/>
          <ac:spMkLst>
            <pc:docMk/>
            <pc:sldMk cId="1382020454" sldId="261"/>
            <ac:spMk id="6" creationId="{5D62AB08-5318-D113-9F7A-D85C44964983}"/>
          </ac:spMkLst>
        </pc:spChg>
        <pc:spChg chg="add mod">
          <ac:chgData name="Brian Balok" userId="685ccb80-cfa1-454b-99b7-0120cbe7ee01" providerId="ADAL" clId="{509E6E8C-5868-43A7-98BC-C2CB6D18A0BC}" dt="2023-11-27T20:49:28.304" v="3541" actId="1076"/>
          <ac:spMkLst>
            <pc:docMk/>
            <pc:sldMk cId="1382020454" sldId="261"/>
            <ac:spMk id="9" creationId="{959426B0-1101-C444-05BA-3003FF1FB09C}"/>
          </ac:spMkLst>
        </pc:spChg>
        <pc:spChg chg="add mod">
          <ac:chgData name="Brian Balok" userId="685ccb80-cfa1-454b-99b7-0120cbe7ee01" providerId="ADAL" clId="{509E6E8C-5868-43A7-98BC-C2CB6D18A0BC}" dt="2023-11-27T20:49:43.902" v="3543" actId="1076"/>
          <ac:spMkLst>
            <pc:docMk/>
            <pc:sldMk cId="1382020454" sldId="261"/>
            <ac:spMk id="10" creationId="{4A842E58-8E83-B406-F5CE-94CC94381A7A}"/>
          </ac:spMkLst>
        </pc:spChg>
        <pc:spChg chg="add mod">
          <ac:chgData name="Brian Balok" userId="685ccb80-cfa1-454b-99b7-0120cbe7ee01" providerId="ADAL" clId="{509E6E8C-5868-43A7-98BC-C2CB6D18A0BC}" dt="2023-11-27T20:49:39.408" v="3542" actId="1076"/>
          <ac:spMkLst>
            <pc:docMk/>
            <pc:sldMk cId="1382020454" sldId="261"/>
            <ac:spMk id="13" creationId="{5FFBCAC1-7826-A5BA-994A-1AAD98C1CC00}"/>
          </ac:spMkLst>
        </pc:spChg>
        <pc:spChg chg="add mod">
          <ac:chgData name="Brian Balok" userId="685ccb80-cfa1-454b-99b7-0120cbe7ee01" providerId="ADAL" clId="{509E6E8C-5868-43A7-98BC-C2CB6D18A0BC}" dt="2023-11-27T20:49:49.688" v="3544" actId="1076"/>
          <ac:spMkLst>
            <pc:docMk/>
            <pc:sldMk cId="1382020454" sldId="261"/>
            <ac:spMk id="14" creationId="{881D5244-C60C-7793-3355-55676FD7B604}"/>
          </ac:spMkLst>
        </pc:spChg>
        <pc:spChg chg="add mod">
          <ac:chgData name="Brian Balok" userId="685ccb80-cfa1-454b-99b7-0120cbe7ee01" providerId="ADAL" clId="{509E6E8C-5868-43A7-98BC-C2CB6D18A0BC}" dt="2023-11-27T20:49:57.001" v="3545" actId="2711"/>
          <ac:spMkLst>
            <pc:docMk/>
            <pc:sldMk cId="1382020454" sldId="261"/>
            <ac:spMk id="15" creationId="{9E5DA8C4-9FB6-6B83-9AA9-C1F2EC6E00C0}"/>
          </ac:spMkLst>
        </pc:spChg>
        <pc:spChg chg="add mod">
          <ac:chgData name="Brian Balok" userId="685ccb80-cfa1-454b-99b7-0120cbe7ee01" providerId="ADAL" clId="{509E6E8C-5868-43A7-98BC-C2CB6D18A0BC}" dt="2023-11-27T20:49:09.168" v="3538" actId="2711"/>
          <ac:spMkLst>
            <pc:docMk/>
            <pc:sldMk cId="1382020454" sldId="261"/>
            <ac:spMk id="16" creationId="{C30BC223-3293-EC8E-4E38-5D118986523B}"/>
          </ac:spMkLst>
        </pc:spChg>
        <pc:spChg chg="add mod">
          <ac:chgData name="Brian Balok" userId="685ccb80-cfa1-454b-99b7-0120cbe7ee01" providerId="ADAL" clId="{509E6E8C-5868-43A7-98BC-C2CB6D18A0BC}" dt="2023-11-16T16:19:27.685" v="50" actId="1076"/>
          <ac:spMkLst>
            <pc:docMk/>
            <pc:sldMk cId="1382020454" sldId="261"/>
            <ac:spMk id="17" creationId="{DD564690-122F-70E9-39F9-347A26003876}"/>
          </ac:spMkLst>
        </pc:spChg>
        <pc:graphicFrameChg chg="add mod">
          <ac:chgData name="Brian Balok" userId="685ccb80-cfa1-454b-99b7-0120cbe7ee01" providerId="ADAL" clId="{509E6E8C-5868-43A7-98BC-C2CB6D18A0BC}" dt="2023-11-16T16:19:27.685" v="50" actId="1076"/>
          <ac:graphicFrameMkLst>
            <pc:docMk/>
            <pc:sldMk cId="1382020454" sldId="261"/>
            <ac:graphicFrameMk id="4" creationId="{29193DD0-7AAD-ECDD-4676-5A5A45592AAD}"/>
          </ac:graphicFrameMkLst>
        </pc:graphicFrameChg>
        <pc:graphicFrameChg chg="add mod">
          <ac:chgData name="Brian Balok" userId="685ccb80-cfa1-454b-99b7-0120cbe7ee01" providerId="ADAL" clId="{509E6E8C-5868-43A7-98BC-C2CB6D18A0BC}" dt="2023-11-16T16:19:27.685" v="50" actId="1076"/>
          <ac:graphicFrameMkLst>
            <pc:docMk/>
            <pc:sldMk cId="1382020454" sldId="261"/>
            <ac:graphicFrameMk id="5" creationId="{BF774E0D-C138-3096-32B6-C2B1FCDB7BC0}"/>
          </ac:graphicFrameMkLst>
        </pc:graphicFrameChg>
        <pc:graphicFrameChg chg="add mod">
          <ac:chgData name="Brian Balok" userId="685ccb80-cfa1-454b-99b7-0120cbe7ee01" providerId="ADAL" clId="{509E6E8C-5868-43A7-98BC-C2CB6D18A0BC}" dt="2023-11-16T16:19:27.685" v="50" actId="1076"/>
          <ac:graphicFrameMkLst>
            <pc:docMk/>
            <pc:sldMk cId="1382020454" sldId="261"/>
            <ac:graphicFrameMk id="7" creationId="{A6CA369D-92AB-9D3E-15B5-F424F7BCBBEB}"/>
          </ac:graphicFrameMkLst>
        </pc:graphicFrameChg>
        <pc:graphicFrameChg chg="add mod">
          <ac:chgData name="Brian Balok" userId="685ccb80-cfa1-454b-99b7-0120cbe7ee01" providerId="ADAL" clId="{509E6E8C-5868-43A7-98BC-C2CB6D18A0BC}" dt="2023-11-16T16:19:27.685" v="50" actId="1076"/>
          <ac:graphicFrameMkLst>
            <pc:docMk/>
            <pc:sldMk cId="1382020454" sldId="261"/>
            <ac:graphicFrameMk id="8" creationId="{7B4E896D-024A-74E1-CFF4-6A47FBA54DFB}"/>
          </ac:graphicFrameMkLst>
        </pc:graphicFrameChg>
        <pc:graphicFrameChg chg="add mod">
          <ac:chgData name="Brian Balok" userId="685ccb80-cfa1-454b-99b7-0120cbe7ee01" providerId="ADAL" clId="{509E6E8C-5868-43A7-98BC-C2CB6D18A0BC}" dt="2023-11-16T16:19:27.685" v="50" actId="1076"/>
          <ac:graphicFrameMkLst>
            <pc:docMk/>
            <pc:sldMk cId="1382020454" sldId="261"/>
            <ac:graphicFrameMk id="11" creationId="{128397C3-CA24-B7E6-AEB6-6E951ABD6998}"/>
          </ac:graphicFrameMkLst>
        </pc:graphicFrameChg>
        <pc:graphicFrameChg chg="add mod">
          <ac:chgData name="Brian Balok" userId="685ccb80-cfa1-454b-99b7-0120cbe7ee01" providerId="ADAL" clId="{509E6E8C-5868-43A7-98BC-C2CB6D18A0BC}" dt="2023-11-16T16:19:27.685" v="50" actId="1076"/>
          <ac:graphicFrameMkLst>
            <pc:docMk/>
            <pc:sldMk cId="1382020454" sldId="261"/>
            <ac:graphicFrameMk id="12" creationId="{2F487352-E550-DC8E-3A26-C88EBA290F08}"/>
          </ac:graphicFrameMkLst>
        </pc:graphicFrameChg>
      </pc:sldChg>
      <pc:sldChg chg="addSp delSp modSp new mod">
        <pc:chgData name="Brian Balok" userId="685ccb80-cfa1-454b-99b7-0120cbe7ee01" providerId="ADAL" clId="{509E6E8C-5868-43A7-98BC-C2CB6D18A0BC}" dt="2023-11-27T20:50:23.922" v="3549" actId="2711"/>
        <pc:sldMkLst>
          <pc:docMk/>
          <pc:sldMk cId="2817769451" sldId="262"/>
        </pc:sldMkLst>
        <pc:spChg chg="mod">
          <ac:chgData name="Brian Balok" userId="685ccb80-cfa1-454b-99b7-0120cbe7ee01" providerId="ADAL" clId="{509E6E8C-5868-43A7-98BC-C2CB6D18A0BC}" dt="2023-11-27T20:50:09.157" v="3547" actId="2711"/>
          <ac:spMkLst>
            <pc:docMk/>
            <pc:sldMk cId="2817769451" sldId="262"/>
            <ac:spMk id="2" creationId="{2013379F-5EDA-5D85-F570-D574C564CD4E}"/>
          </ac:spMkLst>
        </pc:spChg>
        <pc:spChg chg="del">
          <ac:chgData name="Brian Balok" userId="685ccb80-cfa1-454b-99b7-0120cbe7ee01" providerId="ADAL" clId="{509E6E8C-5868-43A7-98BC-C2CB6D18A0BC}" dt="2023-11-16T16:20:08.518" v="76" actId="478"/>
          <ac:spMkLst>
            <pc:docMk/>
            <pc:sldMk cId="2817769451" sldId="262"/>
            <ac:spMk id="3" creationId="{3FE8780B-5805-7A75-5F8D-674E7A154530}"/>
          </ac:spMkLst>
        </pc:spChg>
        <pc:spChg chg="add mod">
          <ac:chgData name="Brian Balok" userId="685ccb80-cfa1-454b-99b7-0120cbe7ee01" providerId="ADAL" clId="{509E6E8C-5868-43A7-98BC-C2CB6D18A0BC}" dt="2023-11-27T20:50:15.681" v="3548" actId="2711"/>
          <ac:spMkLst>
            <pc:docMk/>
            <pc:sldMk cId="2817769451" sldId="262"/>
            <ac:spMk id="7" creationId="{70E58087-3E77-DB67-C2B5-9AA2554E2AEA}"/>
          </ac:spMkLst>
        </pc:spChg>
        <pc:spChg chg="add mod">
          <ac:chgData name="Brian Balok" userId="685ccb80-cfa1-454b-99b7-0120cbe7ee01" providerId="ADAL" clId="{509E6E8C-5868-43A7-98BC-C2CB6D18A0BC}" dt="2023-11-27T20:50:23.922" v="3549" actId="2711"/>
          <ac:spMkLst>
            <pc:docMk/>
            <pc:sldMk cId="2817769451" sldId="262"/>
            <ac:spMk id="8" creationId="{F6E55BD6-569A-3BA8-1DF5-AA8B2446618B}"/>
          </ac:spMkLst>
        </pc:spChg>
        <pc:graphicFrameChg chg="add mod">
          <ac:chgData name="Brian Balok" userId="685ccb80-cfa1-454b-99b7-0120cbe7ee01" providerId="ADAL" clId="{509E6E8C-5868-43A7-98BC-C2CB6D18A0BC}" dt="2023-11-16T16:20:50.293" v="82" actId="1076"/>
          <ac:graphicFrameMkLst>
            <pc:docMk/>
            <pc:sldMk cId="2817769451" sldId="262"/>
            <ac:graphicFrameMk id="4" creationId="{6BFA3514-5E57-8396-C6D1-9DF7558FA550}"/>
          </ac:graphicFrameMkLst>
        </pc:graphicFrameChg>
        <pc:graphicFrameChg chg="add mod">
          <ac:chgData name="Brian Balok" userId="685ccb80-cfa1-454b-99b7-0120cbe7ee01" providerId="ADAL" clId="{509E6E8C-5868-43A7-98BC-C2CB6D18A0BC}" dt="2023-11-16T16:20:50.293" v="82" actId="1076"/>
          <ac:graphicFrameMkLst>
            <pc:docMk/>
            <pc:sldMk cId="2817769451" sldId="262"/>
            <ac:graphicFrameMk id="5" creationId="{D88EC130-DBBF-939B-1242-215587CD2724}"/>
          </ac:graphicFrameMkLst>
        </pc:graphicFrameChg>
        <pc:graphicFrameChg chg="add mod">
          <ac:chgData name="Brian Balok" userId="685ccb80-cfa1-454b-99b7-0120cbe7ee01" providerId="ADAL" clId="{509E6E8C-5868-43A7-98BC-C2CB6D18A0BC}" dt="2023-11-16T16:20:50.293" v="82" actId="1076"/>
          <ac:graphicFrameMkLst>
            <pc:docMk/>
            <pc:sldMk cId="2817769451" sldId="262"/>
            <ac:graphicFrameMk id="6" creationId="{3BF10FDE-4C7F-CFDE-5F02-332F44D061AE}"/>
          </ac:graphicFrameMkLst>
        </pc:graphicFrameChg>
      </pc:sldChg>
      <pc:sldChg chg="addSp delSp modSp new mod modAnim">
        <pc:chgData name="Brian Balok" userId="685ccb80-cfa1-454b-99b7-0120cbe7ee01" providerId="ADAL" clId="{509E6E8C-5868-43A7-98BC-C2CB6D18A0BC}" dt="2023-11-27T20:50:46.637" v="3552" actId="1076"/>
        <pc:sldMkLst>
          <pc:docMk/>
          <pc:sldMk cId="1009850541" sldId="263"/>
        </pc:sldMkLst>
        <pc:spChg chg="mod">
          <ac:chgData name="Brian Balok" userId="685ccb80-cfa1-454b-99b7-0120cbe7ee01" providerId="ADAL" clId="{509E6E8C-5868-43A7-98BC-C2CB6D18A0BC}" dt="2023-11-27T20:50:36.554" v="3550" actId="2711"/>
          <ac:spMkLst>
            <pc:docMk/>
            <pc:sldMk cId="1009850541" sldId="263"/>
            <ac:spMk id="2" creationId="{7CEDD6BB-5299-7E8E-D6D6-B80CED93669A}"/>
          </ac:spMkLst>
        </pc:spChg>
        <pc:spChg chg="del">
          <ac:chgData name="Brian Balok" userId="685ccb80-cfa1-454b-99b7-0120cbe7ee01" providerId="ADAL" clId="{509E6E8C-5868-43A7-98BC-C2CB6D18A0BC}" dt="2023-11-16T16:21:17.400" v="113" actId="478"/>
          <ac:spMkLst>
            <pc:docMk/>
            <pc:sldMk cId="1009850541" sldId="263"/>
            <ac:spMk id="3" creationId="{8F7E8237-D091-BD63-4163-719E56695653}"/>
          </ac:spMkLst>
        </pc:spChg>
        <pc:spChg chg="add mod">
          <ac:chgData name="Brian Balok" userId="685ccb80-cfa1-454b-99b7-0120cbe7ee01" providerId="ADAL" clId="{509E6E8C-5868-43A7-98BC-C2CB6D18A0BC}" dt="2023-11-27T20:50:41.354" v="3551" actId="2711"/>
          <ac:spMkLst>
            <pc:docMk/>
            <pc:sldMk cId="1009850541" sldId="263"/>
            <ac:spMk id="4" creationId="{F0FE91C1-387C-CC4F-E9DC-C892997AA344}"/>
          </ac:spMkLst>
        </pc:spChg>
        <pc:spChg chg="add mod">
          <ac:chgData name="Brian Balok" userId="685ccb80-cfa1-454b-99b7-0120cbe7ee01" providerId="ADAL" clId="{509E6E8C-5868-43A7-98BC-C2CB6D18A0BC}" dt="2023-11-27T20:50:46.637" v="3552" actId="1076"/>
          <ac:spMkLst>
            <pc:docMk/>
            <pc:sldMk cId="1009850541" sldId="263"/>
            <ac:spMk id="5" creationId="{A68BC73B-4C97-7D44-63F5-511159AA8025}"/>
          </ac:spMkLst>
        </pc:spChg>
      </pc:sldChg>
      <pc:sldChg chg="modSp new mod">
        <pc:chgData name="Brian Balok" userId="685ccb80-cfa1-454b-99b7-0120cbe7ee01" providerId="ADAL" clId="{509E6E8C-5868-43A7-98BC-C2CB6D18A0BC}" dt="2023-11-27T20:51:00.465" v="3554" actId="2711"/>
        <pc:sldMkLst>
          <pc:docMk/>
          <pc:sldMk cId="727143152" sldId="264"/>
        </pc:sldMkLst>
        <pc:spChg chg="mod">
          <ac:chgData name="Brian Balok" userId="685ccb80-cfa1-454b-99b7-0120cbe7ee01" providerId="ADAL" clId="{509E6E8C-5868-43A7-98BC-C2CB6D18A0BC}" dt="2023-11-27T20:51:00.465" v="3554" actId="2711"/>
          <ac:spMkLst>
            <pc:docMk/>
            <pc:sldMk cId="727143152" sldId="264"/>
            <ac:spMk id="2" creationId="{78494853-95C9-E659-23D1-CB6AA5BFE2BA}"/>
          </ac:spMkLst>
        </pc:spChg>
        <pc:spChg chg="mod">
          <ac:chgData name="Brian Balok" userId="685ccb80-cfa1-454b-99b7-0120cbe7ee01" providerId="ADAL" clId="{509E6E8C-5868-43A7-98BC-C2CB6D18A0BC}" dt="2023-11-27T20:50:54.005" v="3553" actId="2711"/>
          <ac:spMkLst>
            <pc:docMk/>
            <pc:sldMk cId="727143152" sldId="264"/>
            <ac:spMk id="3" creationId="{8505853F-5E0B-3BAD-D989-D1EA2B44ADEC}"/>
          </ac:spMkLst>
        </pc:spChg>
      </pc:sldChg>
      <pc:sldChg chg="addSp modSp new mod modAnim">
        <pc:chgData name="Brian Balok" userId="685ccb80-cfa1-454b-99b7-0120cbe7ee01" providerId="ADAL" clId="{509E6E8C-5868-43A7-98BC-C2CB6D18A0BC}" dt="2023-11-27T20:51:20.277" v="3557" actId="2711"/>
        <pc:sldMkLst>
          <pc:docMk/>
          <pc:sldMk cId="458674682" sldId="265"/>
        </pc:sldMkLst>
        <pc:spChg chg="mod">
          <ac:chgData name="Brian Balok" userId="685ccb80-cfa1-454b-99b7-0120cbe7ee01" providerId="ADAL" clId="{509E6E8C-5868-43A7-98BC-C2CB6D18A0BC}" dt="2023-11-27T20:51:07.172" v="3555" actId="2711"/>
          <ac:spMkLst>
            <pc:docMk/>
            <pc:sldMk cId="458674682" sldId="265"/>
            <ac:spMk id="2" creationId="{CE84A242-9CA9-220D-81CB-B25FBBF8BED6}"/>
          </ac:spMkLst>
        </pc:spChg>
        <pc:spChg chg="mod">
          <ac:chgData name="Brian Balok" userId="685ccb80-cfa1-454b-99b7-0120cbe7ee01" providerId="ADAL" clId="{509E6E8C-5868-43A7-98BC-C2CB6D18A0BC}" dt="2023-11-27T20:51:13.003" v="3556" actId="2711"/>
          <ac:spMkLst>
            <pc:docMk/>
            <pc:sldMk cId="458674682" sldId="265"/>
            <ac:spMk id="3" creationId="{B15F47CF-FA51-AD3B-2C96-CCC1BCE59313}"/>
          </ac:spMkLst>
        </pc:spChg>
        <pc:spChg chg="mod">
          <ac:chgData name="Brian Balok" userId="685ccb80-cfa1-454b-99b7-0120cbe7ee01" providerId="ADAL" clId="{509E6E8C-5868-43A7-98BC-C2CB6D18A0BC}" dt="2023-11-27T20:51:20.277" v="3557" actId="2711"/>
          <ac:spMkLst>
            <pc:docMk/>
            <pc:sldMk cId="458674682" sldId="265"/>
            <ac:spMk id="5" creationId="{3231E37D-C66D-B100-797A-DCD201909981}"/>
          </ac:spMkLst>
        </pc:spChg>
        <pc:grpChg chg="add mod">
          <ac:chgData name="Brian Balok" userId="685ccb80-cfa1-454b-99b7-0120cbe7ee01" providerId="ADAL" clId="{509E6E8C-5868-43A7-98BC-C2CB6D18A0BC}" dt="2023-11-16T16:24:58.572" v="338" actId="1076"/>
          <ac:grpSpMkLst>
            <pc:docMk/>
            <pc:sldMk cId="458674682" sldId="265"/>
            <ac:grpSpMk id="4" creationId="{C23301B5-5ED5-051E-E987-F68492CDC706}"/>
          </ac:grpSpMkLst>
        </pc:grpChg>
        <pc:cxnChg chg="mod">
          <ac:chgData name="Brian Balok" userId="685ccb80-cfa1-454b-99b7-0120cbe7ee01" providerId="ADAL" clId="{509E6E8C-5868-43A7-98BC-C2CB6D18A0BC}" dt="2023-11-16T16:25:03.102" v="339" actId="2711"/>
          <ac:cxnSpMkLst>
            <pc:docMk/>
            <pc:sldMk cId="458674682" sldId="265"/>
            <ac:cxnSpMk id="6" creationId="{9704A9DD-FD39-B5DB-4BA3-79DDC7AAB2B8}"/>
          </ac:cxnSpMkLst>
        </pc:cxnChg>
        <pc:cxnChg chg="mod">
          <ac:chgData name="Brian Balok" userId="685ccb80-cfa1-454b-99b7-0120cbe7ee01" providerId="ADAL" clId="{509E6E8C-5868-43A7-98BC-C2CB6D18A0BC}" dt="2023-11-16T16:25:03.102" v="339" actId="2711"/>
          <ac:cxnSpMkLst>
            <pc:docMk/>
            <pc:sldMk cId="458674682" sldId="265"/>
            <ac:cxnSpMk id="7" creationId="{597A2868-187B-9DEC-F44B-E6F66390F9CE}"/>
          </ac:cxnSpMkLst>
        </pc:cxnChg>
      </pc:sldChg>
      <pc:sldChg chg="addSp delSp modSp new mod modAnim">
        <pc:chgData name="Brian Balok" userId="685ccb80-cfa1-454b-99b7-0120cbe7ee01" providerId="ADAL" clId="{509E6E8C-5868-43A7-98BC-C2CB6D18A0BC}" dt="2023-11-27T20:51:37.843" v="3560" actId="2711"/>
        <pc:sldMkLst>
          <pc:docMk/>
          <pc:sldMk cId="2785982712" sldId="266"/>
        </pc:sldMkLst>
        <pc:spChg chg="mod">
          <ac:chgData name="Brian Balok" userId="685ccb80-cfa1-454b-99b7-0120cbe7ee01" providerId="ADAL" clId="{509E6E8C-5868-43A7-98BC-C2CB6D18A0BC}" dt="2023-11-27T20:51:27.852" v="3558" actId="2711"/>
          <ac:spMkLst>
            <pc:docMk/>
            <pc:sldMk cId="2785982712" sldId="266"/>
            <ac:spMk id="2" creationId="{4E14CA9E-6136-6D01-52D2-7E1FFBDEE99B}"/>
          </ac:spMkLst>
        </pc:spChg>
        <pc:spChg chg="del">
          <ac:chgData name="Brian Balok" userId="685ccb80-cfa1-454b-99b7-0120cbe7ee01" providerId="ADAL" clId="{509E6E8C-5868-43A7-98BC-C2CB6D18A0BC}" dt="2023-11-16T16:26:21.787" v="361" actId="478"/>
          <ac:spMkLst>
            <pc:docMk/>
            <pc:sldMk cId="2785982712" sldId="266"/>
            <ac:spMk id="3" creationId="{1ED31596-2B7B-B697-0BE1-4CB1FBA8352F}"/>
          </ac:spMkLst>
        </pc:spChg>
        <pc:spChg chg="add mod">
          <ac:chgData name="Brian Balok" userId="685ccb80-cfa1-454b-99b7-0120cbe7ee01" providerId="ADAL" clId="{509E6E8C-5868-43A7-98BC-C2CB6D18A0BC}" dt="2023-11-27T20:51:33.526" v="3559" actId="2711"/>
          <ac:spMkLst>
            <pc:docMk/>
            <pc:sldMk cId="2785982712" sldId="266"/>
            <ac:spMk id="4" creationId="{856FFA03-CA69-3194-6D15-235ECE3DB583}"/>
          </ac:spMkLst>
        </pc:spChg>
        <pc:spChg chg="add mod">
          <ac:chgData name="Brian Balok" userId="685ccb80-cfa1-454b-99b7-0120cbe7ee01" providerId="ADAL" clId="{509E6E8C-5868-43A7-98BC-C2CB6D18A0BC}" dt="2023-11-27T20:51:37.843" v="3560" actId="2711"/>
          <ac:spMkLst>
            <pc:docMk/>
            <pc:sldMk cId="2785982712" sldId="266"/>
            <ac:spMk id="5" creationId="{96934655-7EED-0492-DD9B-053DC3DF1A17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0:51:47.091" v="3561" actId="2711"/>
        <pc:sldMkLst>
          <pc:docMk/>
          <pc:sldMk cId="3973650159" sldId="267"/>
        </pc:sldMkLst>
        <pc:spChg chg="mod">
          <ac:chgData name="Brian Balok" userId="685ccb80-cfa1-454b-99b7-0120cbe7ee01" providerId="ADAL" clId="{509E6E8C-5868-43A7-98BC-C2CB6D18A0BC}" dt="2023-11-27T20:51:47.091" v="3561" actId="2711"/>
          <ac:spMkLst>
            <pc:docMk/>
            <pc:sldMk cId="3973650159" sldId="267"/>
            <ac:spMk id="2" creationId="{2B7F45D9-AE34-9488-5F4E-28B8527B1F6B}"/>
          </ac:spMkLst>
        </pc:spChg>
        <pc:spChg chg="del">
          <ac:chgData name="Brian Balok" userId="685ccb80-cfa1-454b-99b7-0120cbe7ee01" providerId="ADAL" clId="{509E6E8C-5868-43A7-98BC-C2CB6D18A0BC}" dt="2023-11-16T16:27:16.153" v="386" actId="478"/>
          <ac:spMkLst>
            <pc:docMk/>
            <pc:sldMk cId="3973650159" sldId="267"/>
            <ac:spMk id="3" creationId="{B7BE57C2-AF79-7A04-1AC9-CF357735BF08}"/>
          </ac:spMkLst>
        </pc:spChg>
        <pc:spChg chg="add mod">
          <ac:chgData name="Brian Balok" userId="685ccb80-cfa1-454b-99b7-0120cbe7ee01" providerId="ADAL" clId="{509E6E8C-5868-43A7-98BC-C2CB6D18A0BC}" dt="2023-11-27T20:51:47.091" v="3561" actId="2711"/>
          <ac:spMkLst>
            <pc:docMk/>
            <pc:sldMk cId="3973650159" sldId="267"/>
            <ac:spMk id="4" creationId="{568C7960-C34C-1774-E6FA-305772BB57BC}"/>
          </ac:spMkLst>
        </pc:spChg>
        <pc:picChg chg="add mod">
          <ac:chgData name="Brian Balok" userId="685ccb80-cfa1-454b-99b7-0120cbe7ee01" providerId="ADAL" clId="{509E6E8C-5868-43A7-98BC-C2CB6D18A0BC}" dt="2023-11-16T16:29:11.448" v="400" actId="1076"/>
          <ac:picMkLst>
            <pc:docMk/>
            <pc:sldMk cId="3973650159" sldId="267"/>
            <ac:picMk id="5" creationId="{5A7AA05F-17C4-BAA9-80DD-87AD494B3177}"/>
          </ac:picMkLst>
        </pc:picChg>
        <pc:picChg chg="add mod">
          <ac:chgData name="Brian Balok" userId="685ccb80-cfa1-454b-99b7-0120cbe7ee01" providerId="ADAL" clId="{509E6E8C-5868-43A7-98BC-C2CB6D18A0BC}" dt="2023-11-16T16:27:29.497" v="390" actId="1076"/>
          <ac:picMkLst>
            <pc:docMk/>
            <pc:sldMk cId="3973650159" sldId="267"/>
            <ac:picMk id="6" creationId="{1A57040F-E7D2-C0F3-F452-AC27BFE3A101}"/>
          </ac:picMkLst>
        </pc:picChg>
        <pc:picChg chg="add mod">
          <ac:chgData name="Brian Balok" userId="685ccb80-cfa1-454b-99b7-0120cbe7ee01" providerId="ADAL" clId="{509E6E8C-5868-43A7-98BC-C2CB6D18A0BC}" dt="2023-11-16T16:29:28.894" v="404" actId="1076"/>
          <ac:picMkLst>
            <pc:docMk/>
            <pc:sldMk cId="3973650159" sldId="267"/>
            <ac:picMk id="8" creationId="{E91E0B22-7B2D-DAAD-481C-27D141EDFEC4}"/>
          </ac:picMkLst>
        </pc:picChg>
        <pc:picChg chg="add mod">
          <ac:chgData name="Brian Balok" userId="685ccb80-cfa1-454b-99b7-0120cbe7ee01" providerId="ADAL" clId="{509E6E8C-5868-43A7-98BC-C2CB6D18A0BC}" dt="2023-11-16T16:29:11.448" v="400" actId="1076"/>
          <ac:picMkLst>
            <pc:docMk/>
            <pc:sldMk cId="3973650159" sldId="267"/>
            <ac:picMk id="9" creationId="{A3989F5B-C30B-FEFB-4C6C-DE056C315D69}"/>
          </ac:picMkLst>
        </pc:picChg>
      </pc:sldChg>
      <pc:sldChg chg="addSp delSp modSp new mod">
        <pc:chgData name="Brian Balok" userId="685ccb80-cfa1-454b-99b7-0120cbe7ee01" providerId="ADAL" clId="{509E6E8C-5868-43A7-98BC-C2CB6D18A0BC}" dt="2023-11-27T20:52:00.870" v="3562" actId="2711"/>
        <pc:sldMkLst>
          <pc:docMk/>
          <pc:sldMk cId="1351279926" sldId="268"/>
        </pc:sldMkLst>
        <pc:spChg chg="mod">
          <ac:chgData name="Brian Balok" userId="685ccb80-cfa1-454b-99b7-0120cbe7ee01" providerId="ADAL" clId="{509E6E8C-5868-43A7-98BC-C2CB6D18A0BC}" dt="2023-11-27T20:52:00.870" v="3562" actId="2711"/>
          <ac:spMkLst>
            <pc:docMk/>
            <pc:sldMk cId="1351279926" sldId="268"/>
            <ac:spMk id="2" creationId="{2F55F81F-8EBE-4B62-04F9-300E2566F910}"/>
          </ac:spMkLst>
        </pc:spChg>
        <pc:spChg chg="del">
          <ac:chgData name="Brian Balok" userId="685ccb80-cfa1-454b-99b7-0120cbe7ee01" providerId="ADAL" clId="{509E6E8C-5868-43A7-98BC-C2CB6D18A0BC}" dt="2023-11-16T16:30:03.022" v="427" actId="478"/>
          <ac:spMkLst>
            <pc:docMk/>
            <pc:sldMk cId="1351279926" sldId="268"/>
            <ac:spMk id="3" creationId="{AC0A4232-9B03-9A6D-240A-B95A0ECF0B24}"/>
          </ac:spMkLst>
        </pc:spChg>
        <pc:spChg chg="add mod">
          <ac:chgData name="Brian Balok" userId="685ccb80-cfa1-454b-99b7-0120cbe7ee01" providerId="ADAL" clId="{509E6E8C-5868-43A7-98BC-C2CB6D18A0BC}" dt="2023-11-27T20:52:00.870" v="3562" actId="2711"/>
          <ac:spMkLst>
            <pc:docMk/>
            <pc:sldMk cId="1351279926" sldId="268"/>
            <ac:spMk id="4" creationId="{EF3DC51B-E2CB-3F8B-8B7D-8D4F3AE66A1E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0:52:08.918" v="3563" actId="2711"/>
        <pc:sldMkLst>
          <pc:docMk/>
          <pc:sldMk cId="1038732409" sldId="269"/>
        </pc:sldMkLst>
        <pc:spChg chg="mod">
          <ac:chgData name="Brian Balok" userId="685ccb80-cfa1-454b-99b7-0120cbe7ee01" providerId="ADAL" clId="{509E6E8C-5868-43A7-98BC-C2CB6D18A0BC}" dt="2023-11-27T20:52:08.918" v="3563" actId="2711"/>
          <ac:spMkLst>
            <pc:docMk/>
            <pc:sldMk cId="1038732409" sldId="269"/>
            <ac:spMk id="2" creationId="{3D9D6A4C-5EF0-115F-6474-E8A78A4CA79E}"/>
          </ac:spMkLst>
        </pc:spChg>
        <pc:spChg chg="del">
          <ac:chgData name="Brian Balok" userId="685ccb80-cfa1-454b-99b7-0120cbe7ee01" providerId="ADAL" clId="{509E6E8C-5868-43A7-98BC-C2CB6D18A0BC}" dt="2023-11-16T16:30:43.469" v="442" actId="478"/>
          <ac:spMkLst>
            <pc:docMk/>
            <pc:sldMk cId="1038732409" sldId="269"/>
            <ac:spMk id="3" creationId="{7B142941-43B4-BF34-4CA5-F8DE51E188AD}"/>
          </ac:spMkLst>
        </pc:spChg>
        <pc:spChg chg="add mod">
          <ac:chgData name="Brian Balok" userId="685ccb80-cfa1-454b-99b7-0120cbe7ee01" providerId="ADAL" clId="{509E6E8C-5868-43A7-98BC-C2CB6D18A0BC}" dt="2023-11-27T20:52:08.918" v="3563" actId="2711"/>
          <ac:spMkLst>
            <pc:docMk/>
            <pc:sldMk cId="1038732409" sldId="269"/>
            <ac:spMk id="4" creationId="{889C50E6-50E7-C996-FDD6-DD74F3BC4F9B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0:52:20.223" v="3564" actId="2711"/>
        <pc:sldMkLst>
          <pc:docMk/>
          <pc:sldMk cId="582429080" sldId="270"/>
        </pc:sldMkLst>
        <pc:spChg chg="mod">
          <ac:chgData name="Brian Balok" userId="685ccb80-cfa1-454b-99b7-0120cbe7ee01" providerId="ADAL" clId="{509E6E8C-5868-43A7-98BC-C2CB6D18A0BC}" dt="2023-11-27T20:52:20.223" v="3564" actId="2711"/>
          <ac:spMkLst>
            <pc:docMk/>
            <pc:sldMk cId="582429080" sldId="270"/>
            <ac:spMk id="2" creationId="{DE2B523B-E96B-C338-2DD1-B4B26EFFF437}"/>
          </ac:spMkLst>
        </pc:spChg>
        <pc:spChg chg="del">
          <ac:chgData name="Brian Balok" userId="685ccb80-cfa1-454b-99b7-0120cbe7ee01" providerId="ADAL" clId="{509E6E8C-5868-43A7-98BC-C2CB6D18A0BC}" dt="2023-11-16T16:31:29.407" v="456" actId="478"/>
          <ac:spMkLst>
            <pc:docMk/>
            <pc:sldMk cId="582429080" sldId="270"/>
            <ac:spMk id="3" creationId="{A6F49F18-F116-8290-5BFD-AFAA20506F76}"/>
          </ac:spMkLst>
        </pc:spChg>
        <pc:spChg chg="add mod">
          <ac:chgData name="Brian Balok" userId="685ccb80-cfa1-454b-99b7-0120cbe7ee01" providerId="ADAL" clId="{509E6E8C-5868-43A7-98BC-C2CB6D18A0BC}" dt="2023-11-27T20:52:20.223" v="3564" actId="2711"/>
          <ac:spMkLst>
            <pc:docMk/>
            <pc:sldMk cId="582429080" sldId="270"/>
            <ac:spMk id="4" creationId="{339224FD-EBB2-868F-ADAF-96AD647F8DBA}"/>
          </ac:spMkLst>
        </pc:spChg>
        <pc:spChg chg="mod">
          <ac:chgData name="Brian Balok" userId="685ccb80-cfa1-454b-99b7-0120cbe7ee01" providerId="ADAL" clId="{509E6E8C-5868-43A7-98BC-C2CB6D18A0BC}" dt="2023-11-16T16:31:50.117" v="459"/>
          <ac:spMkLst>
            <pc:docMk/>
            <pc:sldMk cId="582429080" sldId="270"/>
            <ac:spMk id="6" creationId="{A38D8D0E-5AA8-9D5A-5FDC-DF45999CB16D}"/>
          </ac:spMkLst>
        </pc:spChg>
        <pc:spChg chg="mod">
          <ac:chgData name="Brian Balok" userId="685ccb80-cfa1-454b-99b7-0120cbe7ee01" providerId="ADAL" clId="{509E6E8C-5868-43A7-98BC-C2CB6D18A0BC}" dt="2023-11-16T16:31:50.117" v="459"/>
          <ac:spMkLst>
            <pc:docMk/>
            <pc:sldMk cId="582429080" sldId="270"/>
            <ac:spMk id="7" creationId="{D8C02963-392B-D7E4-66C3-B804F36E6C14}"/>
          </ac:spMkLst>
        </pc:spChg>
        <pc:spChg chg="mod">
          <ac:chgData name="Brian Balok" userId="685ccb80-cfa1-454b-99b7-0120cbe7ee01" providerId="ADAL" clId="{509E6E8C-5868-43A7-98BC-C2CB6D18A0BC}" dt="2023-11-16T16:31:50.117" v="459"/>
          <ac:spMkLst>
            <pc:docMk/>
            <pc:sldMk cId="582429080" sldId="270"/>
            <ac:spMk id="8" creationId="{3D7D682D-EFBF-BEC2-FBED-73352D528868}"/>
          </ac:spMkLst>
        </pc:spChg>
        <pc:spChg chg="mod">
          <ac:chgData name="Brian Balok" userId="685ccb80-cfa1-454b-99b7-0120cbe7ee01" providerId="ADAL" clId="{509E6E8C-5868-43A7-98BC-C2CB6D18A0BC}" dt="2023-11-16T16:31:50.117" v="459"/>
          <ac:spMkLst>
            <pc:docMk/>
            <pc:sldMk cId="582429080" sldId="270"/>
            <ac:spMk id="9" creationId="{34D8367C-9611-33B5-CF85-358FFA33660D}"/>
          </ac:spMkLst>
        </pc:spChg>
        <pc:spChg chg="mod">
          <ac:chgData name="Brian Balok" userId="685ccb80-cfa1-454b-99b7-0120cbe7ee01" providerId="ADAL" clId="{509E6E8C-5868-43A7-98BC-C2CB6D18A0BC}" dt="2023-11-16T16:31:50.117" v="459"/>
          <ac:spMkLst>
            <pc:docMk/>
            <pc:sldMk cId="582429080" sldId="270"/>
            <ac:spMk id="10" creationId="{CD8D179D-58AB-5205-E8C7-721C881B161C}"/>
          </ac:spMkLst>
        </pc:spChg>
        <pc:spChg chg="mod">
          <ac:chgData name="Brian Balok" userId="685ccb80-cfa1-454b-99b7-0120cbe7ee01" providerId="ADAL" clId="{509E6E8C-5868-43A7-98BC-C2CB6D18A0BC}" dt="2023-11-16T16:31:50.117" v="459"/>
          <ac:spMkLst>
            <pc:docMk/>
            <pc:sldMk cId="582429080" sldId="270"/>
            <ac:spMk id="11" creationId="{78C72AA8-607B-4EE2-712C-192F4D4E446B}"/>
          </ac:spMkLst>
        </pc:spChg>
        <pc:spChg chg="mod">
          <ac:chgData name="Brian Balok" userId="685ccb80-cfa1-454b-99b7-0120cbe7ee01" providerId="ADAL" clId="{509E6E8C-5868-43A7-98BC-C2CB6D18A0BC}" dt="2023-11-16T16:31:50.117" v="459"/>
          <ac:spMkLst>
            <pc:docMk/>
            <pc:sldMk cId="582429080" sldId="270"/>
            <ac:spMk id="12" creationId="{D2D7B372-2D65-79B6-455D-9CE1F558B961}"/>
          </ac:spMkLst>
        </pc:spChg>
        <pc:spChg chg="add mod">
          <ac:chgData name="Brian Balok" userId="685ccb80-cfa1-454b-99b7-0120cbe7ee01" providerId="ADAL" clId="{509E6E8C-5868-43A7-98BC-C2CB6D18A0BC}" dt="2023-11-27T20:52:20.223" v="3564" actId="2711"/>
          <ac:spMkLst>
            <pc:docMk/>
            <pc:sldMk cId="582429080" sldId="270"/>
            <ac:spMk id="16" creationId="{A5581A54-60FA-2A5A-9696-CDCE831F6D9E}"/>
          </ac:spMkLst>
        </pc:spChg>
        <pc:spChg chg="add mod">
          <ac:chgData name="Brian Balok" userId="685ccb80-cfa1-454b-99b7-0120cbe7ee01" providerId="ADAL" clId="{509E6E8C-5868-43A7-98BC-C2CB6D18A0BC}" dt="2023-11-27T20:52:20.223" v="3564" actId="2711"/>
          <ac:spMkLst>
            <pc:docMk/>
            <pc:sldMk cId="582429080" sldId="270"/>
            <ac:spMk id="17" creationId="{41594C17-277A-9B17-2279-CF45121A3B35}"/>
          </ac:spMkLst>
        </pc:spChg>
        <pc:spChg chg="add mod">
          <ac:chgData name="Brian Balok" userId="685ccb80-cfa1-454b-99b7-0120cbe7ee01" providerId="ADAL" clId="{509E6E8C-5868-43A7-98BC-C2CB6D18A0BC}" dt="2023-11-27T20:52:20.223" v="3564" actId="2711"/>
          <ac:spMkLst>
            <pc:docMk/>
            <pc:sldMk cId="582429080" sldId="270"/>
            <ac:spMk id="18" creationId="{A1D13B93-4B10-729B-C636-06EF132CF1F7}"/>
          </ac:spMkLst>
        </pc:spChg>
        <pc:spChg chg="add mod">
          <ac:chgData name="Brian Balok" userId="685ccb80-cfa1-454b-99b7-0120cbe7ee01" providerId="ADAL" clId="{509E6E8C-5868-43A7-98BC-C2CB6D18A0BC}" dt="2023-11-27T20:52:20.223" v="3564" actId="2711"/>
          <ac:spMkLst>
            <pc:docMk/>
            <pc:sldMk cId="582429080" sldId="270"/>
            <ac:spMk id="19" creationId="{1A6EA8F8-B6FA-2E2D-C890-06BE5902DCED}"/>
          </ac:spMkLst>
        </pc:spChg>
        <pc:spChg chg="add mod">
          <ac:chgData name="Brian Balok" userId="685ccb80-cfa1-454b-99b7-0120cbe7ee01" providerId="ADAL" clId="{509E6E8C-5868-43A7-98BC-C2CB6D18A0BC}" dt="2023-11-27T20:52:20.223" v="3564" actId="2711"/>
          <ac:spMkLst>
            <pc:docMk/>
            <pc:sldMk cId="582429080" sldId="270"/>
            <ac:spMk id="20" creationId="{9DCB691E-B213-5511-6A32-D320A819FD6D}"/>
          </ac:spMkLst>
        </pc:spChg>
        <pc:spChg chg="add mod">
          <ac:chgData name="Brian Balok" userId="685ccb80-cfa1-454b-99b7-0120cbe7ee01" providerId="ADAL" clId="{509E6E8C-5868-43A7-98BC-C2CB6D18A0BC}" dt="2023-11-16T16:32:43.537" v="469" actId="1076"/>
          <ac:spMkLst>
            <pc:docMk/>
            <pc:sldMk cId="582429080" sldId="270"/>
            <ac:spMk id="21" creationId="{F996EB63-333B-15FE-ACDD-97B632450436}"/>
          </ac:spMkLst>
        </pc:spChg>
        <pc:grpChg chg="add mod">
          <ac:chgData name="Brian Balok" userId="685ccb80-cfa1-454b-99b7-0120cbe7ee01" providerId="ADAL" clId="{509E6E8C-5868-43A7-98BC-C2CB6D18A0BC}" dt="2023-11-16T16:31:55.664" v="460" actId="1076"/>
          <ac:grpSpMkLst>
            <pc:docMk/>
            <pc:sldMk cId="582429080" sldId="270"/>
            <ac:grpSpMk id="5" creationId="{6A370D2F-D94D-5950-00BB-038EEC93D7F5}"/>
          </ac:grpSpMkLst>
        </pc:grpChg>
        <pc:cxnChg chg="add mod">
          <ac:chgData name="Brian Balok" userId="685ccb80-cfa1-454b-99b7-0120cbe7ee01" providerId="ADAL" clId="{509E6E8C-5868-43A7-98BC-C2CB6D18A0BC}" dt="2023-11-16T16:31:55.664" v="460" actId="1076"/>
          <ac:cxnSpMkLst>
            <pc:docMk/>
            <pc:sldMk cId="582429080" sldId="270"/>
            <ac:cxnSpMk id="13" creationId="{B22B50EC-FF86-355B-A47B-5E49A3C1B720}"/>
          </ac:cxnSpMkLst>
        </pc:cxnChg>
        <pc:cxnChg chg="add mod">
          <ac:chgData name="Brian Balok" userId="685ccb80-cfa1-454b-99b7-0120cbe7ee01" providerId="ADAL" clId="{509E6E8C-5868-43A7-98BC-C2CB6D18A0BC}" dt="2023-11-16T16:31:55.664" v="460" actId="1076"/>
          <ac:cxnSpMkLst>
            <pc:docMk/>
            <pc:sldMk cId="582429080" sldId="270"/>
            <ac:cxnSpMk id="14" creationId="{C8F08C16-1E8A-00B9-427C-9186F7F1B24B}"/>
          </ac:cxnSpMkLst>
        </pc:cxnChg>
        <pc:cxnChg chg="add mod">
          <ac:chgData name="Brian Balok" userId="685ccb80-cfa1-454b-99b7-0120cbe7ee01" providerId="ADAL" clId="{509E6E8C-5868-43A7-98BC-C2CB6D18A0BC}" dt="2023-11-16T16:31:55.664" v="460" actId="1076"/>
          <ac:cxnSpMkLst>
            <pc:docMk/>
            <pc:sldMk cId="582429080" sldId="270"/>
            <ac:cxnSpMk id="15" creationId="{01433BE9-0AA7-C7AF-C9D8-D5328D586FA5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0:52:43.363" v="3565" actId="2711"/>
        <pc:sldMkLst>
          <pc:docMk/>
          <pc:sldMk cId="3369238251" sldId="271"/>
        </pc:sldMkLst>
        <pc:spChg chg="mod">
          <ac:chgData name="Brian Balok" userId="685ccb80-cfa1-454b-99b7-0120cbe7ee01" providerId="ADAL" clId="{509E6E8C-5868-43A7-98BC-C2CB6D18A0BC}" dt="2023-11-27T20:52:43.363" v="3565" actId="2711"/>
          <ac:spMkLst>
            <pc:docMk/>
            <pc:sldMk cId="3369238251" sldId="271"/>
            <ac:spMk id="2" creationId="{FC3CD91C-53FE-E714-31F7-237CEEB26C44}"/>
          </ac:spMkLst>
        </pc:spChg>
        <pc:spChg chg="del">
          <ac:chgData name="Brian Balok" userId="685ccb80-cfa1-454b-99b7-0120cbe7ee01" providerId="ADAL" clId="{509E6E8C-5868-43A7-98BC-C2CB6D18A0BC}" dt="2023-11-16T16:33:59.388" v="495" actId="478"/>
          <ac:spMkLst>
            <pc:docMk/>
            <pc:sldMk cId="3369238251" sldId="271"/>
            <ac:spMk id="3" creationId="{E01E89E6-0D95-B196-B021-6D669170687D}"/>
          </ac:spMkLst>
        </pc:spChg>
        <pc:spChg chg="add mod">
          <ac:chgData name="Brian Balok" userId="685ccb80-cfa1-454b-99b7-0120cbe7ee01" providerId="ADAL" clId="{509E6E8C-5868-43A7-98BC-C2CB6D18A0BC}" dt="2023-11-27T20:52:43.363" v="3565" actId="2711"/>
          <ac:spMkLst>
            <pc:docMk/>
            <pc:sldMk cId="3369238251" sldId="271"/>
            <ac:spMk id="4" creationId="{317FA4EC-7B60-0D11-AE8A-70378771DECE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0:52:49.741" v="3566" actId="2711"/>
        <pc:sldMkLst>
          <pc:docMk/>
          <pc:sldMk cId="92499491" sldId="272"/>
        </pc:sldMkLst>
        <pc:spChg chg="mod">
          <ac:chgData name="Brian Balok" userId="685ccb80-cfa1-454b-99b7-0120cbe7ee01" providerId="ADAL" clId="{509E6E8C-5868-43A7-98BC-C2CB6D18A0BC}" dt="2023-11-27T20:52:49.741" v="3566" actId="2711"/>
          <ac:spMkLst>
            <pc:docMk/>
            <pc:sldMk cId="92499491" sldId="272"/>
            <ac:spMk id="2" creationId="{7E3ECCC3-9FE8-6DA6-514E-8AEA559DEFAE}"/>
          </ac:spMkLst>
        </pc:spChg>
        <pc:spChg chg="del">
          <ac:chgData name="Brian Balok" userId="685ccb80-cfa1-454b-99b7-0120cbe7ee01" providerId="ADAL" clId="{509E6E8C-5868-43A7-98BC-C2CB6D18A0BC}" dt="2023-11-16T16:35:56.678" v="516" actId="478"/>
          <ac:spMkLst>
            <pc:docMk/>
            <pc:sldMk cId="92499491" sldId="272"/>
            <ac:spMk id="3" creationId="{8B5582CE-56D8-0387-B504-783A72DEC717}"/>
          </ac:spMkLst>
        </pc:spChg>
        <pc:spChg chg="add del mod">
          <ac:chgData name="Brian Balok" userId="685ccb80-cfa1-454b-99b7-0120cbe7ee01" providerId="ADAL" clId="{509E6E8C-5868-43A7-98BC-C2CB6D18A0BC}" dt="2023-11-16T16:36:06.697" v="518" actId="478"/>
          <ac:spMkLst>
            <pc:docMk/>
            <pc:sldMk cId="92499491" sldId="272"/>
            <ac:spMk id="4" creationId="{CF66AF39-A603-D952-B8BE-3D86E40243E6}"/>
          </ac:spMkLst>
        </pc:spChg>
        <pc:spChg chg="add mod">
          <ac:chgData name="Brian Balok" userId="685ccb80-cfa1-454b-99b7-0120cbe7ee01" providerId="ADAL" clId="{509E6E8C-5868-43A7-98BC-C2CB6D18A0BC}" dt="2023-11-27T20:52:49.741" v="3566" actId="2711"/>
          <ac:spMkLst>
            <pc:docMk/>
            <pc:sldMk cId="92499491" sldId="272"/>
            <ac:spMk id="6" creationId="{AB81262A-E745-C7F1-7131-36F35DA0F02D}"/>
          </ac:spMkLst>
        </pc:spChg>
        <pc:picChg chg="add mod">
          <ac:chgData name="Brian Balok" userId="685ccb80-cfa1-454b-99b7-0120cbe7ee01" providerId="ADAL" clId="{509E6E8C-5868-43A7-98BC-C2CB6D18A0BC}" dt="2023-11-16T16:36:54.485" v="527" actId="1076"/>
          <ac:picMkLst>
            <pc:docMk/>
            <pc:sldMk cId="92499491" sldId="272"/>
            <ac:picMk id="5" creationId="{872C7833-A856-4EEE-6615-C6AF79DE3AB6}"/>
          </ac:picMkLst>
        </pc:picChg>
      </pc:sldChg>
      <pc:sldChg chg="addSp delSp modSp new mod">
        <pc:chgData name="Brian Balok" userId="685ccb80-cfa1-454b-99b7-0120cbe7ee01" providerId="ADAL" clId="{509E6E8C-5868-43A7-98BC-C2CB6D18A0BC}" dt="2023-11-27T20:52:56.002" v="3567" actId="2711"/>
        <pc:sldMkLst>
          <pc:docMk/>
          <pc:sldMk cId="2868005470" sldId="273"/>
        </pc:sldMkLst>
        <pc:spChg chg="mod">
          <ac:chgData name="Brian Balok" userId="685ccb80-cfa1-454b-99b7-0120cbe7ee01" providerId="ADAL" clId="{509E6E8C-5868-43A7-98BC-C2CB6D18A0BC}" dt="2023-11-27T20:52:56.002" v="3567" actId="2711"/>
          <ac:spMkLst>
            <pc:docMk/>
            <pc:sldMk cId="2868005470" sldId="273"/>
            <ac:spMk id="2" creationId="{1CD92C48-7591-F897-D437-E6BB9606681F}"/>
          </ac:spMkLst>
        </pc:spChg>
        <pc:spChg chg="del">
          <ac:chgData name="Brian Balok" userId="685ccb80-cfa1-454b-99b7-0120cbe7ee01" providerId="ADAL" clId="{509E6E8C-5868-43A7-98BC-C2CB6D18A0BC}" dt="2023-11-16T16:37:09.562" v="550" actId="478"/>
          <ac:spMkLst>
            <pc:docMk/>
            <pc:sldMk cId="2868005470" sldId="273"/>
            <ac:spMk id="3" creationId="{D5024F85-42B8-9BA5-18F2-5BB9D9B33058}"/>
          </ac:spMkLst>
        </pc:spChg>
        <pc:spChg chg="add mod">
          <ac:chgData name="Brian Balok" userId="685ccb80-cfa1-454b-99b7-0120cbe7ee01" providerId="ADAL" clId="{509E6E8C-5868-43A7-98BC-C2CB6D18A0BC}" dt="2023-11-27T20:52:56.002" v="3567" actId="2711"/>
          <ac:spMkLst>
            <pc:docMk/>
            <pc:sldMk cId="2868005470" sldId="273"/>
            <ac:spMk id="4" creationId="{DD85FF57-4AC3-FDAE-9390-D5BF971FA3D1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0:53:48.865" v="3568" actId="2711"/>
        <pc:sldMkLst>
          <pc:docMk/>
          <pc:sldMk cId="2678330468" sldId="274"/>
        </pc:sldMkLst>
        <pc:spChg chg="mod">
          <ac:chgData name="Brian Balok" userId="685ccb80-cfa1-454b-99b7-0120cbe7ee01" providerId="ADAL" clId="{509E6E8C-5868-43A7-98BC-C2CB6D18A0BC}" dt="2023-11-27T20:53:48.865" v="3568" actId="2711"/>
          <ac:spMkLst>
            <pc:docMk/>
            <pc:sldMk cId="2678330468" sldId="274"/>
            <ac:spMk id="2" creationId="{007D4EF4-630F-C516-0A8A-D033D6209E08}"/>
          </ac:spMkLst>
        </pc:spChg>
        <pc:spChg chg="del">
          <ac:chgData name="Brian Balok" userId="685ccb80-cfa1-454b-99b7-0120cbe7ee01" providerId="ADAL" clId="{509E6E8C-5868-43A7-98BC-C2CB6D18A0BC}" dt="2023-11-16T16:37:52.579" v="572" actId="478"/>
          <ac:spMkLst>
            <pc:docMk/>
            <pc:sldMk cId="2678330468" sldId="274"/>
            <ac:spMk id="3" creationId="{71E9522B-BA4F-EE1B-2415-D72B79779A1F}"/>
          </ac:spMkLst>
        </pc:spChg>
        <pc:spChg chg="add mod">
          <ac:chgData name="Brian Balok" userId="685ccb80-cfa1-454b-99b7-0120cbe7ee01" providerId="ADAL" clId="{509E6E8C-5868-43A7-98BC-C2CB6D18A0BC}" dt="2023-11-27T20:53:48.865" v="3568" actId="2711"/>
          <ac:spMkLst>
            <pc:docMk/>
            <pc:sldMk cId="2678330468" sldId="274"/>
            <ac:spMk id="4" creationId="{8285B370-1C62-3E2E-3817-0F0F270C3F69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0:53:54.230" v="3569" actId="2711"/>
        <pc:sldMkLst>
          <pc:docMk/>
          <pc:sldMk cId="1833619019" sldId="275"/>
        </pc:sldMkLst>
        <pc:spChg chg="mod">
          <ac:chgData name="Brian Balok" userId="685ccb80-cfa1-454b-99b7-0120cbe7ee01" providerId="ADAL" clId="{509E6E8C-5868-43A7-98BC-C2CB6D18A0BC}" dt="2023-11-27T20:53:54.230" v="3569" actId="2711"/>
          <ac:spMkLst>
            <pc:docMk/>
            <pc:sldMk cId="1833619019" sldId="275"/>
            <ac:spMk id="2" creationId="{7408BB95-A8AA-29C2-E4C2-9509EDD23B69}"/>
          </ac:spMkLst>
        </pc:spChg>
        <pc:spChg chg="del">
          <ac:chgData name="Brian Balok" userId="685ccb80-cfa1-454b-99b7-0120cbe7ee01" providerId="ADAL" clId="{509E6E8C-5868-43A7-98BC-C2CB6D18A0BC}" dt="2023-11-16T16:38:36.019" v="593" actId="478"/>
          <ac:spMkLst>
            <pc:docMk/>
            <pc:sldMk cId="1833619019" sldId="275"/>
            <ac:spMk id="3" creationId="{BA26579C-B2B2-1944-042D-DC8285DD616A}"/>
          </ac:spMkLst>
        </pc:spChg>
        <pc:spChg chg="add mod">
          <ac:chgData name="Brian Balok" userId="685ccb80-cfa1-454b-99b7-0120cbe7ee01" providerId="ADAL" clId="{509E6E8C-5868-43A7-98BC-C2CB6D18A0BC}" dt="2023-11-27T20:53:54.230" v="3569" actId="2711"/>
          <ac:spMkLst>
            <pc:docMk/>
            <pc:sldMk cId="1833619019" sldId="275"/>
            <ac:spMk id="4" creationId="{BDB1219F-F94E-3505-2375-C9C728C0EFB1}"/>
          </ac:spMkLst>
        </pc:spChg>
      </pc:sldChg>
      <pc:sldChg chg="addSp delSp modSp new mod modAnim addCm">
        <pc:chgData name="Brian Balok" userId="685ccb80-cfa1-454b-99b7-0120cbe7ee01" providerId="ADAL" clId="{509E6E8C-5868-43A7-98BC-C2CB6D18A0BC}" dt="2023-11-27T21:03:17.223" v="3619" actId="1076"/>
        <pc:sldMkLst>
          <pc:docMk/>
          <pc:sldMk cId="460485554" sldId="276"/>
        </pc:sldMkLst>
        <pc:spChg chg="mod">
          <ac:chgData name="Brian Balok" userId="685ccb80-cfa1-454b-99b7-0120cbe7ee01" providerId="ADAL" clId="{509E6E8C-5868-43A7-98BC-C2CB6D18A0BC}" dt="2023-11-27T20:58:35.264" v="3580" actId="1076"/>
          <ac:spMkLst>
            <pc:docMk/>
            <pc:sldMk cId="460485554" sldId="276"/>
            <ac:spMk id="2" creationId="{E96FAEAA-FB34-D6A9-8286-2D56598A4193}"/>
          </ac:spMkLst>
        </pc:spChg>
        <pc:spChg chg="del">
          <ac:chgData name="Brian Balok" userId="685ccb80-cfa1-454b-99b7-0120cbe7ee01" providerId="ADAL" clId="{509E6E8C-5868-43A7-98BC-C2CB6D18A0BC}" dt="2023-11-16T16:39:57.820" v="608" actId="478"/>
          <ac:spMkLst>
            <pc:docMk/>
            <pc:sldMk cId="460485554" sldId="276"/>
            <ac:spMk id="3" creationId="{91409569-D2AA-ADB5-3137-5DD0C8887E86}"/>
          </ac:spMkLst>
        </pc:spChg>
        <pc:spChg chg="add mod">
          <ac:chgData name="Brian Balok" userId="685ccb80-cfa1-454b-99b7-0120cbe7ee01" providerId="ADAL" clId="{509E6E8C-5868-43A7-98BC-C2CB6D18A0BC}" dt="2023-11-27T20:58:35.264" v="3580" actId="1076"/>
          <ac:spMkLst>
            <pc:docMk/>
            <pc:sldMk cId="460485554" sldId="276"/>
            <ac:spMk id="5" creationId="{C4615AAF-B777-9AEC-995F-AEA5998C9624}"/>
          </ac:spMkLst>
        </pc:spChg>
        <pc:spChg chg="add mod">
          <ac:chgData name="Brian Balok" userId="685ccb80-cfa1-454b-99b7-0120cbe7ee01" providerId="ADAL" clId="{509E6E8C-5868-43A7-98BC-C2CB6D18A0BC}" dt="2023-11-27T21:03:17.223" v="3619" actId="1076"/>
          <ac:spMkLst>
            <pc:docMk/>
            <pc:sldMk cId="460485554" sldId="276"/>
            <ac:spMk id="7" creationId="{FA0CACF2-F1CA-4669-99D4-910DBFB3ACE7}"/>
          </ac:spMkLst>
        </pc:spChg>
        <pc:spChg chg="add mod">
          <ac:chgData name="Brian Balok" userId="685ccb80-cfa1-454b-99b7-0120cbe7ee01" providerId="ADAL" clId="{509E6E8C-5868-43A7-98BC-C2CB6D18A0BC}" dt="2023-11-27T20:58:35.264" v="3580" actId="1076"/>
          <ac:spMkLst>
            <pc:docMk/>
            <pc:sldMk cId="460485554" sldId="276"/>
            <ac:spMk id="8" creationId="{10902D75-3342-5A72-72D8-8385F300141A}"/>
          </ac:spMkLst>
        </pc:spChg>
        <pc:spChg chg="add mod">
          <ac:chgData name="Brian Balok" userId="685ccb80-cfa1-454b-99b7-0120cbe7ee01" providerId="ADAL" clId="{509E6E8C-5868-43A7-98BC-C2CB6D18A0BC}" dt="2023-11-27T20:58:35.264" v="3580" actId="1076"/>
          <ac:spMkLst>
            <pc:docMk/>
            <pc:sldMk cId="460485554" sldId="276"/>
            <ac:spMk id="9" creationId="{01098E32-12E4-B832-5893-B772FBA3F547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10" creationId="{6BE1E3C7-B4E8-B263-D725-5E6850732580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11" creationId="{F2105C99-73D0-A27C-F4F3-253EDA8944BD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13" creationId="{0F005C40-083D-CF07-1321-1B513C508432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14" creationId="{D128D378-3A68-686B-6C33-45BF11A47A30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15" creationId="{1AA6950E-AE09-5D78-31BB-AF66E5C7B021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16" creationId="{F305893E-7CD5-45C1-0AC4-701F23105394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17" creationId="{EADF870F-95BB-1320-7802-681A3C729595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18" creationId="{727493AA-5A1A-8AF1-97A2-E4E909DB6F8F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19" creationId="{3B8D62C1-247C-E678-F7BA-BF5C5974D4B2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20" creationId="{37B0F32C-AD79-0BDF-DD34-D0DF5F1AE248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21" creationId="{2EAA9181-11EF-CEA6-67D2-9291EF910141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22" creationId="{50F4B871-63F1-4A4F-0FB1-65A56FEE4C7D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23" creationId="{60C09EEA-AA7C-58EE-624E-4165CD54549F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24" creationId="{AAEB62C6-0B8A-31E6-C773-033D3FAF78C3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25" creationId="{CA3E0EA2-7EFF-E6F0-96D1-6288048E98B6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26" creationId="{9F68F884-F460-444B-DBF6-EB01D2BD7B6D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27" creationId="{E0AB70D4-8044-E380-D381-2B79D9EF6A21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28" creationId="{C8A56C8E-ABFE-5514-4385-1A25C441D740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29" creationId="{899ED3DC-5564-48DB-B1BA-56DEEE0E6E41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30" creationId="{D73D6830-7F3D-61C2-A393-1CB0AB2CEAC8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31" creationId="{80E4D36D-9CC6-A6E6-6718-81861C5A7A72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32" creationId="{98AA633E-5882-119A-B278-AF622B997BD0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33" creationId="{E52AA7B6-1C85-F650-6FF7-40852DBF6F6C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34" creationId="{B21A4449-4FB2-A8EF-C117-649104CEB159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35" creationId="{6C37E974-294D-B9B5-E24C-01AB92C0AB84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36" creationId="{D30B2FF6-867B-E8F6-43DA-FD78415CC17D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37" creationId="{1041AD5D-FA20-E9B0-C791-1CCD845CAF1A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38" creationId="{C6B19E0D-CABA-4474-BAF4-01665B40103F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39" creationId="{D3B6753C-588F-9F4F-92EE-AAF7779BA6DC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40" creationId="{72431080-8F70-E732-B427-E13CCB0F16F5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41" creationId="{364717FB-1349-F75B-CBD1-16C94B1E9C8D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42" creationId="{7CD39C09-8763-8A27-6C21-06A048CAF342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43" creationId="{8EAED3CE-4808-BF91-C82E-2A17BF989891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44" creationId="{37A679EF-D01A-DF1D-F900-95CD60C607A8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45" creationId="{91C7812D-DE8F-564B-E87D-C2C14DA78F10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46" creationId="{6A86096A-8CA6-269D-77FB-FC32F631A782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47" creationId="{AB5237AF-6989-DFA5-64E4-421F9485442A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48" creationId="{6570963D-0606-57E8-D8FB-EFFC488DACA7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49" creationId="{D8D9AB03-038B-FC61-A90F-A569B8366B7D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50" creationId="{D87902EA-BE39-7B15-43E4-A3F3F502EDFE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51" creationId="{8090AC4D-56D9-F37A-0EC1-536440736EC7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52" creationId="{BDCEE7E3-E7DA-AFED-8D61-2DC1151A5DF6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53" creationId="{9C9C4295-6EAA-905D-8F37-30D7B783A128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54" creationId="{5CC82EF5-D65C-608E-B4DB-4FDF98378370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55" creationId="{EC69E59C-3DA7-62FA-6151-EB7B91EA56F3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56" creationId="{64B4D265-BB92-AC59-0554-A428BC8B82F8}"/>
          </ac:spMkLst>
        </pc:spChg>
        <pc:spChg chg="add del mod">
          <ac:chgData name="Brian Balok" userId="685ccb80-cfa1-454b-99b7-0120cbe7ee01" providerId="ADAL" clId="{509E6E8C-5868-43A7-98BC-C2CB6D18A0BC}" dt="2023-11-27T21:00:39.638" v="3585" actId="1076"/>
          <ac:spMkLst>
            <pc:docMk/>
            <pc:sldMk cId="460485554" sldId="276"/>
            <ac:spMk id="57" creationId="{AAB96784-4EEF-E0CF-36ED-1694AF115B94}"/>
          </ac:spMkLst>
        </pc:spChg>
        <pc:graphicFrameChg chg="add del mod">
          <ac:chgData name="Brian Balok" userId="685ccb80-cfa1-454b-99b7-0120cbe7ee01" providerId="ADAL" clId="{509E6E8C-5868-43A7-98BC-C2CB6D18A0BC}" dt="2023-11-27T20:55:11.013" v="3572"/>
          <ac:graphicFrameMkLst>
            <pc:docMk/>
            <pc:sldMk cId="460485554" sldId="276"/>
            <ac:graphicFrameMk id="3" creationId="{955B75FD-2F22-5DB1-E962-A79D72769511}"/>
          </ac:graphicFrameMkLst>
        </pc:graphicFrameChg>
        <pc:graphicFrameChg chg="add mod">
          <ac:chgData name="Brian Balok" userId="685ccb80-cfa1-454b-99b7-0120cbe7ee01" providerId="ADAL" clId="{509E6E8C-5868-43A7-98BC-C2CB6D18A0BC}" dt="2023-11-27T21:03:04.224" v="3617" actId="14100"/>
          <ac:graphicFrameMkLst>
            <pc:docMk/>
            <pc:sldMk cId="460485554" sldId="276"/>
            <ac:graphicFrameMk id="4" creationId="{B771BA57-952F-8A11-CF60-63BE38954BE8}"/>
          </ac:graphicFrameMkLst>
        </pc:graphicFrameChg>
        <pc:graphicFrameChg chg="add del mod">
          <ac:chgData name="Brian Balok" userId="685ccb80-cfa1-454b-99b7-0120cbe7ee01" providerId="ADAL" clId="{509E6E8C-5868-43A7-98BC-C2CB6D18A0BC}" dt="2023-11-16T16:41:25.468" v="630" actId="478"/>
          <ac:graphicFrameMkLst>
            <pc:docMk/>
            <pc:sldMk cId="460485554" sldId="276"/>
            <ac:graphicFrameMk id="14" creationId="{C877D773-66E2-1017-2CB2-5B699CDA0978}"/>
          </ac:graphicFrameMkLst>
        </pc:graphicFrameChg>
        <pc:graphicFrameChg chg="add del mod">
          <ac:chgData name="Brian Balok" userId="685ccb80-cfa1-454b-99b7-0120cbe7ee01" providerId="ADAL" clId="{509E6E8C-5868-43A7-98BC-C2CB6D18A0BC}" dt="2023-11-16T16:41:30.410" v="632" actId="478"/>
          <ac:graphicFrameMkLst>
            <pc:docMk/>
            <pc:sldMk cId="460485554" sldId="276"/>
            <ac:graphicFrameMk id="15" creationId="{6092E243-E2EC-F696-CE3E-219BF088F096}"/>
          </ac:graphicFrameMkLst>
        </pc:graphicFrameChg>
        <pc:graphicFrameChg chg="add del mod">
          <ac:chgData name="Brian Balok" userId="685ccb80-cfa1-454b-99b7-0120cbe7ee01" providerId="ADAL" clId="{509E6E8C-5868-43A7-98BC-C2CB6D18A0BC}" dt="2023-11-16T16:41:36.533" v="634" actId="478"/>
          <ac:graphicFrameMkLst>
            <pc:docMk/>
            <pc:sldMk cId="460485554" sldId="276"/>
            <ac:graphicFrameMk id="16" creationId="{A9B5D224-2BEF-DBCD-1215-8109C27D60B0}"/>
          </ac:graphicFrameMkLst>
        </pc:graphicFrameChg>
        <pc:graphicFrameChg chg="add del mod">
          <ac:chgData name="Brian Balok" userId="685ccb80-cfa1-454b-99b7-0120cbe7ee01" providerId="ADAL" clId="{509E6E8C-5868-43A7-98BC-C2CB6D18A0BC}" dt="2023-11-27T20:58:16.157" v="3579" actId="478"/>
          <ac:graphicFrameMkLst>
            <pc:docMk/>
            <pc:sldMk cId="460485554" sldId="276"/>
            <ac:graphicFrameMk id="58" creationId="{BBF54D55-741A-AE96-8995-149890BD27E8}"/>
          </ac:graphicFrameMkLst>
        </pc:graphicFrameChg>
        <pc:cxnChg chg="add mod">
          <ac:chgData name="Brian Balok" userId="685ccb80-cfa1-454b-99b7-0120cbe7ee01" providerId="ADAL" clId="{509E6E8C-5868-43A7-98BC-C2CB6D18A0BC}" dt="2023-11-27T20:58:35.264" v="3580" actId="1076"/>
          <ac:cxnSpMkLst>
            <pc:docMk/>
            <pc:sldMk cId="460485554" sldId="276"/>
            <ac:cxnSpMk id="6" creationId="{E8C8A9D9-54A4-AAC0-F0F4-52CF224A5C13}"/>
          </ac:cxnSpMkLst>
        </pc:cxnChg>
        <pc:cxnChg chg="add mod">
          <ac:chgData name="Brian Balok" userId="685ccb80-cfa1-454b-99b7-0120cbe7ee01" providerId="ADAL" clId="{509E6E8C-5868-43A7-98BC-C2CB6D18A0BC}" dt="2023-11-27T21:03:17.223" v="3619" actId="1076"/>
          <ac:cxnSpMkLst>
            <pc:docMk/>
            <pc:sldMk cId="460485554" sldId="276"/>
            <ac:cxnSpMk id="12" creationId="{3CFF5AAF-B892-2675-10F7-599326CB450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 Balok" userId="685ccb80-cfa1-454b-99b7-0120cbe7ee01" providerId="ADAL" clId="{509E6E8C-5868-43A7-98BC-C2CB6D18A0BC}" dt="2023-11-16T16:42:09.956" v="635"/>
              <pc2:cmMkLst xmlns:pc2="http://schemas.microsoft.com/office/powerpoint/2019/9/main/command">
                <pc:docMk/>
                <pc:sldMk cId="460485554" sldId="276"/>
                <pc2:cmMk id="{200903F2-4598-413A-AC48-BF04FE363C0B}"/>
              </pc2:cmMkLst>
            </pc226:cmChg>
          </p:ext>
        </pc:extLst>
      </pc:sldChg>
      <pc:sldChg chg="addSp delSp modSp new mod">
        <pc:chgData name="Brian Balok" userId="685ccb80-cfa1-454b-99b7-0120cbe7ee01" providerId="ADAL" clId="{509E6E8C-5868-43A7-98BC-C2CB6D18A0BC}" dt="2023-11-27T21:07:23.561" v="3621" actId="2711"/>
        <pc:sldMkLst>
          <pc:docMk/>
          <pc:sldMk cId="999115790" sldId="277"/>
        </pc:sldMkLst>
        <pc:spChg chg="mod">
          <ac:chgData name="Brian Balok" userId="685ccb80-cfa1-454b-99b7-0120cbe7ee01" providerId="ADAL" clId="{509E6E8C-5868-43A7-98BC-C2CB6D18A0BC}" dt="2023-11-27T21:07:17.268" v="3620" actId="2711"/>
          <ac:spMkLst>
            <pc:docMk/>
            <pc:sldMk cId="999115790" sldId="277"/>
            <ac:spMk id="2" creationId="{67D66D45-D301-49DE-EA23-E2BBD098B3A0}"/>
          </ac:spMkLst>
        </pc:spChg>
        <pc:spChg chg="del">
          <ac:chgData name="Brian Balok" userId="685ccb80-cfa1-454b-99b7-0120cbe7ee01" providerId="ADAL" clId="{509E6E8C-5868-43A7-98BC-C2CB6D18A0BC}" dt="2023-11-16T16:42:31.894" v="669" actId="478"/>
          <ac:spMkLst>
            <pc:docMk/>
            <pc:sldMk cId="999115790" sldId="277"/>
            <ac:spMk id="3" creationId="{CFD8A25E-C11F-D7AA-8BFC-09B93CD37D16}"/>
          </ac:spMkLst>
        </pc:spChg>
        <pc:spChg chg="add mod">
          <ac:chgData name="Brian Balok" userId="685ccb80-cfa1-454b-99b7-0120cbe7ee01" providerId="ADAL" clId="{509E6E8C-5868-43A7-98BC-C2CB6D18A0BC}" dt="2023-11-27T21:07:23.561" v="3621" actId="2711"/>
          <ac:spMkLst>
            <pc:docMk/>
            <pc:sldMk cId="999115790" sldId="277"/>
            <ac:spMk id="4" creationId="{953D16B3-7B9D-319B-0DFF-CC7E67BD6236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07:39.688" v="3623" actId="2711"/>
        <pc:sldMkLst>
          <pc:docMk/>
          <pc:sldMk cId="3145841965" sldId="278"/>
        </pc:sldMkLst>
        <pc:spChg chg="mod">
          <ac:chgData name="Brian Balok" userId="685ccb80-cfa1-454b-99b7-0120cbe7ee01" providerId="ADAL" clId="{509E6E8C-5868-43A7-98BC-C2CB6D18A0BC}" dt="2023-11-27T21:07:31.515" v="3622" actId="2711"/>
          <ac:spMkLst>
            <pc:docMk/>
            <pc:sldMk cId="3145841965" sldId="278"/>
            <ac:spMk id="2" creationId="{9151EFE5-8FFC-85F9-C411-34284408CD88}"/>
          </ac:spMkLst>
        </pc:spChg>
        <pc:spChg chg="del">
          <ac:chgData name="Brian Balok" userId="685ccb80-cfa1-454b-99b7-0120cbe7ee01" providerId="ADAL" clId="{509E6E8C-5868-43A7-98BC-C2CB6D18A0BC}" dt="2023-11-16T16:43:24.903" v="707" actId="478"/>
          <ac:spMkLst>
            <pc:docMk/>
            <pc:sldMk cId="3145841965" sldId="278"/>
            <ac:spMk id="3" creationId="{AD15D270-0393-987A-492D-6104238CB95C}"/>
          </ac:spMkLst>
        </pc:spChg>
        <pc:spChg chg="mod">
          <ac:chgData name="Brian Balok" userId="685ccb80-cfa1-454b-99b7-0120cbe7ee01" providerId="ADAL" clId="{509E6E8C-5868-43A7-98BC-C2CB6D18A0BC}" dt="2023-11-16T16:43:54.263" v="714" actId="14100"/>
          <ac:spMkLst>
            <pc:docMk/>
            <pc:sldMk cId="3145841965" sldId="278"/>
            <ac:spMk id="5" creationId="{CD3BAFFD-CE13-4214-A9E2-63568A833133}"/>
          </ac:spMkLst>
        </pc:spChg>
        <pc:spChg chg="mod">
          <ac:chgData name="Brian Balok" userId="685ccb80-cfa1-454b-99b7-0120cbe7ee01" providerId="ADAL" clId="{509E6E8C-5868-43A7-98BC-C2CB6D18A0BC}" dt="2023-11-16T16:44:42.287" v="722" actId="1076"/>
          <ac:spMkLst>
            <pc:docMk/>
            <pc:sldMk cId="3145841965" sldId="278"/>
            <ac:spMk id="12" creationId="{06524B2E-AA59-0E1E-1B66-1A6600F4847D}"/>
          </ac:spMkLst>
        </pc:spChg>
        <pc:spChg chg="mod">
          <ac:chgData name="Brian Balok" userId="685ccb80-cfa1-454b-99b7-0120cbe7ee01" providerId="ADAL" clId="{509E6E8C-5868-43A7-98BC-C2CB6D18A0BC}" dt="2023-11-16T16:45:24.423" v="730" actId="1076"/>
          <ac:spMkLst>
            <pc:docMk/>
            <pc:sldMk cId="3145841965" sldId="278"/>
            <ac:spMk id="18" creationId="{352D9FA1-D8E0-2589-062A-A05460587D22}"/>
          </ac:spMkLst>
        </pc:spChg>
        <pc:grpChg chg="add mod">
          <ac:chgData name="Brian Balok" userId="685ccb80-cfa1-454b-99b7-0120cbe7ee01" providerId="ADAL" clId="{509E6E8C-5868-43A7-98BC-C2CB6D18A0BC}" dt="2023-11-27T21:07:39.688" v="3623" actId="2711"/>
          <ac:grpSpMkLst>
            <pc:docMk/>
            <pc:sldMk cId="3145841965" sldId="278"/>
            <ac:grpSpMk id="4" creationId="{54883A1F-1A18-D12D-1E13-ECAAEFE5C821}"/>
          </ac:grpSpMkLst>
        </pc:grpChg>
        <pc:grpChg chg="add mod">
          <ac:chgData name="Brian Balok" userId="685ccb80-cfa1-454b-99b7-0120cbe7ee01" providerId="ADAL" clId="{509E6E8C-5868-43A7-98BC-C2CB6D18A0BC}" dt="2023-11-27T21:07:39.688" v="3623" actId="2711"/>
          <ac:grpSpMkLst>
            <pc:docMk/>
            <pc:sldMk cId="3145841965" sldId="278"/>
            <ac:grpSpMk id="10" creationId="{1BE897CE-1487-8791-EF6F-D6B25267673B}"/>
          </ac:grpSpMkLst>
        </pc:grpChg>
        <pc:grpChg chg="add mod">
          <ac:chgData name="Brian Balok" userId="685ccb80-cfa1-454b-99b7-0120cbe7ee01" providerId="ADAL" clId="{509E6E8C-5868-43A7-98BC-C2CB6D18A0BC}" dt="2023-11-27T21:07:39.688" v="3623" actId="2711"/>
          <ac:grpSpMkLst>
            <pc:docMk/>
            <pc:sldMk cId="3145841965" sldId="278"/>
            <ac:grpSpMk id="16" creationId="{47CF3397-29DD-5C48-5370-A451D8D40D00}"/>
          </ac:grpSpMkLst>
        </pc:grpChg>
        <pc:picChg chg="mod">
          <ac:chgData name="Brian Balok" userId="685ccb80-cfa1-454b-99b7-0120cbe7ee01" providerId="ADAL" clId="{509E6E8C-5868-43A7-98BC-C2CB6D18A0BC}" dt="2023-11-16T16:43:39.792" v="711" actId="14100"/>
          <ac:picMkLst>
            <pc:docMk/>
            <pc:sldMk cId="3145841965" sldId="278"/>
            <ac:picMk id="6" creationId="{0E5F5747-DE5B-65DB-BBD6-EE53490A23C0}"/>
          </ac:picMkLst>
        </pc:picChg>
        <pc:picChg chg="mod">
          <ac:chgData name="Brian Balok" userId="685ccb80-cfa1-454b-99b7-0120cbe7ee01" providerId="ADAL" clId="{509E6E8C-5868-43A7-98BC-C2CB6D18A0BC}" dt="2023-11-16T16:44:42.287" v="722" actId="1076"/>
          <ac:picMkLst>
            <pc:docMk/>
            <pc:sldMk cId="3145841965" sldId="278"/>
            <ac:picMk id="11" creationId="{FC918B68-C7FE-BB40-5EF1-505064B3DB1E}"/>
          </ac:picMkLst>
        </pc:picChg>
        <pc:picChg chg="mod">
          <ac:chgData name="Brian Balok" userId="685ccb80-cfa1-454b-99b7-0120cbe7ee01" providerId="ADAL" clId="{509E6E8C-5868-43A7-98BC-C2CB6D18A0BC}" dt="2023-11-16T16:45:24.423" v="730" actId="1076"/>
          <ac:picMkLst>
            <pc:docMk/>
            <pc:sldMk cId="3145841965" sldId="278"/>
            <ac:picMk id="17" creationId="{52E1E9B7-DB58-D32B-90FC-F8FAE4002C2E}"/>
          </ac:picMkLst>
        </pc:picChg>
        <pc:cxnChg chg="mod">
          <ac:chgData name="Brian Balok" userId="685ccb80-cfa1-454b-99b7-0120cbe7ee01" providerId="ADAL" clId="{509E6E8C-5868-43A7-98BC-C2CB6D18A0BC}" dt="2023-11-16T16:45:48.629" v="732" actId="208"/>
          <ac:cxnSpMkLst>
            <pc:docMk/>
            <pc:sldMk cId="3145841965" sldId="278"/>
            <ac:cxnSpMk id="7" creationId="{EAAE968B-B465-D45A-27C0-FEC24C6AA9CA}"/>
          </ac:cxnSpMkLst>
        </pc:cxnChg>
        <pc:cxnChg chg="mod">
          <ac:chgData name="Brian Balok" userId="685ccb80-cfa1-454b-99b7-0120cbe7ee01" providerId="ADAL" clId="{509E6E8C-5868-43A7-98BC-C2CB6D18A0BC}" dt="2023-11-16T16:45:48.629" v="732" actId="208"/>
          <ac:cxnSpMkLst>
            <pc:docMk/>
            <pc:sldMk cId="3145841965" sldId="278"/>
            <ac:cxnSpMk id="8" creationId="{0EF91B55-3B9F-57E2-BA18-4C410F8C62FC}"/>
          </ac:cxnSpMkLst>
        </pc:cxnChg>
        <pc:cxnChg chg="mod">
          <ac:chgData name="Brian Balok" userId="685ccb80-cfa1-454b-99b7-0120cbe7ee01" providerId="ADAL" clId="{509E6E8C-5868-43A7-98BC-C2CB6D18A0BC}" dt="2023-11-16T16:45:48.629" v="732" actId="208"/>
          <ac:cxnSpMkLst>
            <pc:docMk/>
            <pc:sldMk cId="3145841965" sldId="278"/>
            <ac:cxnSpMk id="9" creationId="{0DE56350-3054-8A3F-458F-39DCC55AA7EE}"/>
          </ac:cxnSpMkLst>
        </pc:cxnChg>
        <pc:cxnChg chg="mod">
          <ac:chgData name="Brian Balok" userId="685ccb80-cfa1-454b-99b7-0120cbe7ee01" providerId="ADAL" clId="{509E6E8C-5868-43A7-98BC-C2CB6D18A0BC}" dt="2023-11-16T16:45:36.792" v="731" actId="208"/>
          <ac:cxnSpMkLst>
            <pc:docMk/>
            <pc:sldMk cId="3145841965" sldId="278"/>
            <ac:cxnSpMk id="19" creationId="{CE2BE12C-4250-FEB3-1247-9AB60CC49ED4}"/>
          </ac:cxnSpMkLst>
        </pc:cxnChg>
        <pc:cxnChg chg="mod">
          <ac:chgData name="Brian Balok" userId="685ccb80-cfa1-454b-99b7-0120cbe7ee01" providerId="ADAL" clId="{509E6E8C-5868-43A7-98BC-C2CB6D18A0BC}" dt="2023-11-16T16:45:36.792" v="731" actId="208"/>
          <ac:cxnSpMkLst>
            <pc:docMk/>
            <pc:sldMk cId="3145841965" sldId="278"/>
            <ac:cxnSpMk id="20" creationId="{C79207D8-EE94-D44E-B148-6E4DF1C22E96}"/>
          </ac:cxnSpMkLst>
        </pc:cxnChg>
        <pc:cxnChg chg="mod">
          <ac:chgData name="Brian Balok" userId="685ccb80-cfa1-454b-99b7-0120cbe7ee01" providerId="ADAL" clId="{509E6E8C-5868-43A7-98BC-C2CB6D18A0BC}" dt="2023-11-16T16:45:36.792" v="731" actId="208"/>
          <ac:cxnSpMkLst>
            <pc:docMk/>
            <pc:sldMk cId="3145841965" sldId="278"/>
            <ac:cxnSpMk id="21" creationId="{A421F53D-54FF-F765-CF3C-809C619C8F27}"/>
          </ac:cxnSpMkLst>
        </pc:cxnChg>
      </pc:sldChg>
      <pc:sldChg chg="addSp delSp modSp new mod modAnim">
        <pc:chgData name="Brian Balok" userId="685ccb80-cfa1-454b-99b7-0120cbe7ee01" providerId="ADAL" clId="{509E6E8C-5868-43A7-98BC-C2CB6D18A0BC}" dt="2023-11-27T21:08:10.543" v="3628" actId="14100"/>
        <pc:sldMkLst>
          <pc:docMk/>
          <pc:sldMk cId="3657344044" sldId="279"/>
        </pc:sldMkLst>
        <pc:spChg chg="mod">
          <ac:chgData name="Brian Balok" userId="685ccb80-cfa1-454b-99b7-0120cbe7ee01" providerId="ADAL" clId="{509E6E8C-5868-43A7-98BC-C2CB6D18A0BC}" dt="2023-11-27T21:07:46.549" v="3624" actId="2711"/>
          <ac:spMkLst>
            <pc:docMk/>
            <pc:sldMk cId="3657344044" sldId="279"/>
            <ac:spMk id="2" creationId="{971A40BC-E9A6-23C0-C3D3-C9F0702105D0}"/>
          </ac:spMkLst>
        </pc:spChg>
        <pc:spChg chg="del">
          <ac:chgData name="Brian Balok" userId="685ccb80-cfa1-454b-99b7-0120cbe7ee01" providerId="ADAL" clId="{509E6E8C-5868-43A7-98BC-C2CB6D18A0BC}" dt="2023-11-16T16:47:49.716" v="762" actId="478"/>
          <ac:spMkLst>
            <pc:docMk/>
            <pc:sldMk cId="3657344044" sldId="279"/>
            <ac:spMk id="3" creationId="{9F5AEB03-2672-41D7-3CEE-36E99C52C915}"/>
          </ac:spMkLst>
        </pc:spChg>
        <pc:spChg chg="mod">
          <ac:chgData name="Brian Balok" userId="685ccb80-cfa1-454b-99b7-0120cbe7ee01" providerId="ADAL" clId="{509E6E8C-5868-43A7-98BC-C2CB6D18A0BC}" dt="2023-11-27T21:08:10.543" v="3628" actId="14100"/>
          <ac:spMkLst>
            <pc:docMk/>
            <pc:sldMk cId="3657344044" sldId="279"/>
            <ac:spMk id="6" creationId="{BF75176C-0704-7EA4-D014-8580482D1774}"/>
          </ac:spMkLst>
        </pc:spChg>
        <pc:spChg chg="mod">
          <ac:chgData name="Brian Balok" userId="685ccb80-cfa1-454b-99b7-0120cbe7ee01" providerId="ADAL" clId="{509E6E8C-5868-43A7-98BC-C2CB6D18A0BC}" dt="2023-11-27T21:07:55.996" v="3626" actId="14100"/>
          <ac:spMkLst>
            <pc:docMk/>
            <pc:sldMk cId="3657344044" sldId="279"/>
            <ac:spMk id="11" creationId="{B3A165EF-8EB7-4044-CDDC-926641FA8388}"/>
          </ac:spMkLst>
        </pc:spChg>
        <pc:spChg chg="mod">
          <ac:chgData name="Brian Balok" userId="685ccb80-cfa1-454b-99b7-0120cbe7ee01" providerId="ADAL" clId="{509E6E8C-5868-43A7-98BC-C2CB6D18A0BC}" dt="2023-11-16T16:48:52.397" v="769" actId="208"/>
          <ac:spMkLst>
            <pc:docMk/>
            <pc:sldMk cId="3657344044" sldId="279"/>
            <ac:spMk id="15" creationId="{5E61788F-DBBA-A3A1-C6CD-608562C584DA}"/>
          </ac:spMkLst>
        </pc:spChg>
        <pc:grpChg chg="add mod">
          <ac:chgData name="Brian Balok" userId="685ccb80-cfa1-454b-99b7-0120cbe7ee01" providerId="ADAL" clId="{509E6E8C-5868-43A7-98BC-C2CB6D18A0BC}" dt="2023-11-16T16:48:01.116" v="764" actId="1076"/>
          <ac:grpSpMkLst>
            <pc:docMk/>
            <pc:sldMk cId="3657344044" sldId="279"/>
            <ac:grpSpMk id="5" creationId="{D7EB5F01-3802-4787-E5FE-21A5A6E31BDC}"/>
          </ac:grpSpMkLst>
        </pc:grpChg>
        <pc:grpChg chg="add mod">
          <ac:chgData name="Brian Balok" userId="685ccb80-cfa1-454b-99b7-0120cbe7ee01" providerId="ADAL" clId="{509E6E8C-5868-43A7-98BC-C2CB6D18A0BC}" dt="2023-11-16T16:48:01.116" v="764" actId="1076"/>
          <ac:grpSpMkLst>
            <pc:docMk/>
            <pc:sldMk cId="3657344044" sldId="279"/>
            <ac:grpSpMk id="10" creationId="{B6346C11-1847-02DB-991F-3702EE3D1E60}"/>
          </ac:grpSpMkLst>
        </pc:grpChg>
        <pc:picChg chg="add mod">
          <ac:chgData name="Brian Balok" userId="685ccb80-cfa1-454b-99b7-0120cbe7ee01" providerId="ADAL" clId="{509E6E8C-5868-43A7-98BC-C2CB6D18A0BC}" dt="2023-11-16T16:48:01.116" v="764" actId="1076"/>
          <ac:picMkLst>
            <pc:docMk/>
            <pc:sldMk cId="3657344044" sldId="279"/>
            <ac:picMk id="4" creationId="{50C81BD2-B274-6781-45A1-A1B63DCCDCE5}"/>
          </ac:picMkLst>
        </pc:picChg>
        <pc:cxnChg chg="mod">
          <ac:chgData name="Brian Balok" userId="685ccb80-cfa1-454b-99b7-0120cbe7ee01" providerId="ADAL" clId="{509E6E8C-5868-43A7-98BC-C2CB6D18A0BC}" dt="2023-11-27T21:08:10.543" v="3628" actId="14100"/>
          <ac:cxnSpMkLst>
            <pc:docMk/>
            <pc:sldMk cId="3657344044" sldId="279"/>
            <ac:cxnSpMk id="7" creationId="{A2E350AB-995B-E644-EDBF-0AE555A9E2C3}"/>
          </ac:cxnSpMkLst>
        </pc:cxnChg>
        <pc:cxnChg chg="mod">
          <ac:chgData name="Brian Balok" userId="685ccb80-cfa1-454b-99b7-0120cbe7ee01" providerId="ADAL" clId="{509E6E8C-5868-43A7-98BC-C2CB6D18A0BC}" dt="2023-11-27T21:08:10.543" v="3628" actId="14100"/>
          <ac:cxnSpMkLst>
            <pc:docMk/>
            <pc:sldMk cId="3657344044" sldId="279"/>
            <ac:cxnSpMk id="8" creationId="{C68D8940-2C4E-2BDE-CF96-7CDEFFA782BA}"/>
          </ac:cxnSpMkLst>
        </pc:cxnChg>
        <pc:cxnChg chg="mod">
          <ac:chgData name="Brian Balok" userId="685ccb80-cfa1-454b-99b7-0120cbe7ee01" providerId="ADAL" clId="{509E6E8C-5868-43A7-98BC-C2CB6D18A0BC}" dt="2023-11-16T16:49:00.199" v="770" actId="208"/>
          <ac:cxnSpMkLst>
            <pc:docMk/>
            <pc:sldMk cId="3657344044" sldId="279"/>
            <ac:cxnSpMk id="9" creationId="{D7252DBB-91B3-E68D-B3E9-80FE2442095A}"/>
          </ac:cxnSpMkLst>
        </pc:cxnChg>
        <pc:cxnChg chg="mod">
          <ac:chgData name="Brian Balok" userId="685ccb80-cfa1-454b-99b7-0120cbe7ee01" providerId="ADAL" clId="{509E6E8C-5868-43A7-98BC-C2CB6D18A0BC}" dt="2023-11-27T21:07:55.996" v="3626" actId="14100"/>
          <ac:cxnSpMkLst>
            <pc:docMk/>
            <pc:sldMk cId="3657344044" sldId="279"/>
            <ac:cxnSpMk id="12" creationId="{C8D50E37-506A-E24C-CAE2-850A76D79D1B}"/>
          </ac:cxnSpMkLst>
        </pc:cxnChg>
        <pc:cxnChg chg="mod">
          <ac:chgData name="Brian Balok" userId="685ccb80-cfa1-454b-99b7-0120cbe7ee01" providerId="ADAL" clId="{509E6E8C-5868-43A7-98BC-C2CB6D18A0BC}" dt="2023-11-27T21:07:55.996" v="3626" actId="14100"/>
          <ac:cxnSpMkLst>
            <pc:docMk/>
            <pc:sldMk cId="3657344044" sldId="279"/>
            <ac:cxnSpMk id="13" creationId="{2BD745BE-C382-91C7-87FB-B87566FD3EF5}"/>
          </ac:cxnSpMkLst>
        </pc:cxnChg>
        <pc:cxnChg chg="mod">
          <ac:chgData name="Brian Balok" userId="685ccb80-cfa1-454b-99b7-0120cbe7ee01" providerId="ADAL" clId="{509E6E8C-5868-43A7-98BC-C2CB6D18A0BC}" dt="2023-11-27T21:07:55.996" v="3626" actId="14100"/>
          <ac:cxnSpMkLst>
            <pc:docMk/>
            <pc:sldMk cId="3657344044" sldId="279"/>
            <ac:cxnSpMk id="14" creationId="{7AA3BB5A-ED54-7E23-5EC3-552645DA2031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08:20.330" v="3629" actId="2711"/>
        <pc:sldMkLst>
          <pc:docMk/>
          <pc:sldMk cId="645252236" sldId="280"/>
        </pc:sldMkLst>
        <pc:spChg chg="mod">
          <ac:chgData name="Brian Balok" userId="685ccb80-cfa1-454b-99b7-0120cbe7ee01" providerId="ADAL" clId="{509E6E8C-5868-43A7-98BC-C2CB6D18A0BC}" dt="2023-11-27T21:08:20.330" v="3629" actId="2711"/>
          <ac:spMkLst>
            <pc:docMk/>
            <pc:sldMk cId="645252236" sldId="280"/>
            <ac:spMk id="2" creationId="{69336644-FB26-86F9-A7D9-AA60A71295B2}"/>
          </ac:spMkLst>
        </pc:spChg>
        <pc:spChg chg="del">
          <ac:chgData name="Brian Balok" userId="685ccb80-cfa1-454b-99b7-0120cbe7ee01" providerId="ADAL" clId="{509E6E8C-5868-43A7-98BC-C2CB6D18A0BC}" dt="2023-11-16T16:49:38.832" v="804" actId="478"/>
          <ac:spMkLst>
            <pc:docMk/>
            <pc:sldMk cId="645252236" sldId="280"/>
            <ac:spMk id="3" creationId="{41FE649A-1359-733E-3267-28484111FCD0}"/>
          </ac:spMkLst>
        </pc:spChg>
        <pc:spChg chg="add mod">
          <ac:chgData name="Brian Balok" userId="685ccb80-cfa1-454b-99b7-0120cbe7ee01" providerId="ADAL" clId="{509E6E8C-5868-43A7-98BC-C2CB6D18A0BC}" dt="2023-11-27T21:08:20.330" v="3629" actId="2711"/>
          <ac:spMkLst>
            <pc:docMk/>
            <pc:sldMk cId="645252236" sldId="280"/>
            <ac:spMk id="4" creationId="{B64955C6-0EA3-206E-D8F3-0CD4948F0793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08:26.341" v="3630" actId="2711"/>
        <pc:sldMkLst>
          <pc:docMk/>
          <pc:sldMk cId="792316814" sldId="281"/>
        </pc:sldMkLst>
        <pc:spChg chg="mod">
          <ac:chgData name="Brian Balok" userId="685ccb80-cfa1-454b-99b7-0120cbe7ee01" providerId="ADAL" clId="{509E6E8C-5868-43A7-98BC-C2CB6D18A0BC}" dt="2023-11-27T21:08:26.341" v="3630" actId="2711"/>
          <ac:spMkLst>
            <pc:docMk/>
            <pc:sldMk cId="792316814" sldId="281"/>
            <ac:spMk id="2" creationId="{333BB6A5-87BB-A045-58C5-3524958088E9}"/>
          </ac:spMkLst>
        </pc:spChg>
        <pc:spChg chg="del">
          <ac:chgData name="Brian Balok" userId="685ccb80-cfa1-454b-99b7-0120cbe7ee01" providerId="ADAL" clId="{509E6E8C-5868-43A7-98BC-C2CB6D18A0BC}" dt="2023-11-16T16:50:11.123" v="829" actId="478"/>
          <ac:spMkLst>
            <pc:docMk/>
            <pc:sldMk cId="792316814" sldId="281"/>
            <ac:spMk id="3" creationId="{6D41908B-B6BA-806D-E81A-E5B0C4BFA1DD}"/>
          </ac:spMkLst>
        </pc:spChg>
        <pc:spChg chg="add mod">
          <ac:chgData name="Brian Balok" userId="685ccb80-cfa1-454b-99b7-0120cbe7ee01" providerId="ADAL" clId="{509E6E8C-5868-43A7-98BC-C2CB6D18A0BC}" dt="2023-11-27T21:08:26.341" v="3630" actId="2711"/>
          <ac:spMkLst>
            <pc:docMk/>
            <pc:sldMk cId="792316814" sldId="281"/>
            <ac:spMk id="4" creationId="{7EC9CF42-32BD-B8D0-F723-F55BFBD179BF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08:32.841" v="3631" actId="2711"/>
        <pc:sldMkLst>
          <pc:docMk/>
          <pc:sldMk cId="3765163593" sldId="282"/>
        </pc:sldMkLst>
        <pc:spChg chg="mod">
          <ac:chgData name="Brian Balok" userId="685ccb80-cfa1-454b-99b7-0120cbe7ee01" providerId="ADAL" clId="{509E6E8C-5868-43A7-98BC-C2CB6D18A0BC}" dt="2023-11-27T21:08:32.841" v="3631" actId="2711"/>
          <ac:spMkLst>
            <pc:docMk/>
            <pc:sldMk cId="3765163593" sldId="282"/>
            <ac:spMk id="2" creationId="{30A24DD2-212F-9D5D-4CC7-E1825B2AAB90}"/>
          </ac:spMkLst>
        </pc:spChg>
        <pc:spChg chg="del">
          <ac:chgData name="Brian Balok" userId="685ccb80-cfa1-454b-99b7-0120cbe7ee01" providerId="ADAL" clId="{509E6E8C-5868-43A7-98BC-C2CB6D18A0BC}" dt="2023-11-16T16:51:04.853" v="860" actId="478"/>
          <ac:spMkLst>
            <pc:docMk/>
            <pc:sldMk cId="3765163593" sldId="282"/>
            <ac:spMk id="3" creationId="{EABC6B74-F048-27E0-F7C0-F10549DEE3C4}"/>
          </ac:spMkLst>
        </pc:spChg>
        <pc:spChg chg="add mod">
          <ac:chgData name="Brian Balok" userId="685ccb80-cfa1-454b-99b7-0120cbe7ee01" providerId="ADAL" clId="{509E6E8C-5868-43A7-98BC-C2CB6D18A0BC}" dt="2023-11-27T21:08:32.841" v="3631" actId="2711"/>
          <ac:spMkLst>
            <pc:docMk/>
            <pc:sldMk cId="3765163593" sldId="282"/>
            <ac:spMk id="5" creationId="{4BEDE328-2CC8-AD15-6E77-C9351FD2544E}"/>
          </ac:spMkLst>
        </pc:spChg>
        <pc:picChg chg="add mod">
          <ac:chgData name="Brian Balok" userId="685ccb80-cfa1-454b-99b7-0120cbe7ee01" providerId="ADAL" clId="{509E6E8C-5868-43A7-98BC-C2CB6D18A0BC}" dt="2023-11-27T21:08:32.841" v="3631" actId="2711"/>
          <ac:picMkLst>
            <pc:docMk/>
            <pc:sldMk cId="3765163593" sldId="282"/>
            <ac:picMk id="4" creationId="{A571A89E-692C-80A2-8F13-6637D2C04BBC}"/>
          </ac:picMkLst>
        </pc:picChg>
      </pc:sldChg>
      <pc:sldChg chg="addSp delSp modSp new mod">
        <pc:chgData name="Brian Balok" userId="685ccb80-cfa1-454b-99b7-0120cbe7ee01" providerId="ADAL" clId="{509E6E8C-5868-43A7-98BC-C2CB6D18A0BC}" dt="2023-11-27T21:08:39.616" v="3632" actId="2711"/>
        <pc:sldMkLst>
          <pc:docMk/>
          <pc:sldMk cId="3580012508" sldId="283"/>
        </pc:sldMkLst>
        <pc:spChg chg="mod">
          <ac:chgData name="Brian Balok" userId="685ccb80-cfa1-454b-99b7-0120cbe7ee01" providerId="ADAL" clId="{509E6E8C-5868-43A7-98BC-C2CB6D18A0BC}" dt="2023-11-27T21:08:39.616" v="3632" actId="2711"/>
          <ac:spMkLst>
            <pc:docMk/>
            <pc:sldMk cId="3580012508" sldId="283"/>
            <ac:spMk id="2" creationId="{3A73CA4B-794F-95FE-CEC6-480DEF56A115}"/>
          </ac:spMkLst>
        </pc:spChg>
        <pc:spChg chg="del">
          <ac:chgData name="Brian Balok" userId="685ccb80-cfa1-454b-99b7-0120cbe7ee01" providerId="ADAL" clId="{509E6E8C-5868-43A7-98BC-C2CB6D18A0BC}" dt="2023-11-16T16:52:00.731" v="881" actId="478"/>
          <ac:spMkLst>
            <pc:docMk/>
            <pc:sldMk cId="3580012508" sldId="283"/>
            <ac:spMk id="3" creationId="{95493833-4ECB-DB23-2693-4CAABCBFE5EC}"/>
          </ac:spMkLst>
        </pc:spChg>
        <pc:spChg chg="add mod">
          <ac:chgData name="Brian Balok" userId="685ccb80-cfa1-454b-99b7-0120cbe7ee01" providerId="ADAL" clId="{509E6E8C-5868-43A7-98BC-C2CB6D18A0BC}" dt="2023-11-27T21:08:39.616" v="3632" actId="2711"/>
          <ac:spMkLst>
            <pc:docMk/>
            <pc:sldMk cId="3580012508" sldId="283"/>
            <ac:spMk id="4" creationId="{23152D89-73CF-6ACF-8E2F-25B3348D2BD8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08:47.248" v="3633" actId="2711"/>
        <pc:sldMkLst>
          <pc:docMk/>
          <pc:sldMk cId="3588725798" sldId="284"/>
        </pc:sldMkLst>
        <pc:spChg chg="mod">
          <ac:chgData name="Brian Balok" userId="685ccb80-cfa1-454b-99b7-0120cbe7ee01" providerId="ADAL" clId="{509E6E8C-5868-43A7-98BC-C2CB6D18A0BC}" dt="2023-11-27T21:08:47.248" v="3633" actId="2711"/>
          <ac:spMkLst>
            <pc:docMk/>
            <pc:sldMk cId="3588725798" sldId="284"/>
            <ac:spMk id="2" creationId="{6FB05477-7BE5-F341-5112-D410E4A5FC5C}"/>
          </ac:spMkLst>
        </pc:spChg>
        <pc:spChg chg="del">
          <ac:chgData name="Brian Balok" userId="685ccb80-cfa1-454b-99b7-0120cbe7ee01" providerId="ADAL" clId="{509E6E8C-5868-43A7-98BC-C2CB6D18A0BC}" dt="2023-11-16T16:52:45.887" v="897" actId="478"/>
          <ac:spMkLst>
            <pc:docMk/>
            <pc:sldMk cId="3588725798" sldId="284"/>
            <ac:spMk id="3" creationId="{3C282AA2-4E5B-34B3-FA97-2C6EE8E3BE79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5" creationId="{365F538D-2B37-A675-05A5-372FA3FABD77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6" creationId="{7A5CCBAD-ACEF-6058-C424-0AFDAE6475C3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7" creationId="{2AB0B52D-40FA-5436-47FE-4BDA4BF92EF1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8" creationId="{129B6D92-EBD2-5D62-DBB8-DA953978836C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9" creationId="{1815BAE2-9A71-827C-0223-6E7BE1691C91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10" creationId="{B4AB1E7D-8E29-CEEA-7EC9-51B59F7698E2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11" creationId="{AE86A0F1-F08A-1BAA-E637-92A60D153291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13" creationId="{3F15A92B-8910-B091-80EE-CB44FA944403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14" creationId="{48750274-A293-3010-04E7-2DA025F4515B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15" creationId="{43E44663-F699-B11C-E6E1-571919197868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16" creationId="{A6513762-4C77-6053-D1FD-47FC42C38A4A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17" creationId="{8E10D4D1-8D23-20E4-324E-6A0AB2E8D0CB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18" creationId="{6F01EAF6-6603-55EA-CB35-135ADF5A36D6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19" creationId="{9A8A7F48-C2F2-23A9-0B0A-89D029FF2E1A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21" creationId="{9E1CCCEC-CD6A-01E2-3F0A-47FBBB20E437}"/>
          </ac:spMkLst>
        </pc:spChg>
        <pc:spChg chg="mod">
          <ac:chgData name="Brian Balok" userId="685ccb80-cfa1-454b-99b7-0120cbe7ee01" providerId="ADAL" clId="{509E6E8C-5868-43A7-98BC-C2CB6D18A0BC}" dt="2023-11-16T16:52:59.361" v="898"/>
          <ac:spMkLst>
            <pc:docMk/>
            <pc:sldMk cId="3588725798" sldId="284"/>
            <ac:spMk id="22" creationId="{76752F2A-F85A-23B8-7E76-35A1890D68A4}"/>
          </ac:spMkLst>
        </pc:spChg>
        <pc:spChg chg="add mod">
          <ac:chgData name="Brian Balok" userId="685ccb80-cfa1-454b-99b7-0120cbe7ee01" providerId="ADAL" clId="{509E6E8C-5868-43A7-98BC-C2CB6D18A0BC}" dt="2023-11-27T21:08:47.248" v="3633" actId="2711"/>
          <ac:spMkLst>
            <pc:docMk/>
            <pc:sldMk cId="3588725798" sldId="284"/>
            <ac:spMk id="23" creationId="{C664878B-DD9A-F17F-26ED-82CD057352D1}"/>
          </ac:spMkLst>
        </pc:spChg>
        <pc:spChg chg="add mod">
          <ac:chgData name="Brian Balok" userId="685ccb80-cfa1-454b-99b7-0120cbe7ee01" providerId="ADAL" clId="{509E6E8C-5868-43A7-98BC-C2CB6D18A0BC}" dt="2023-11-27T21:08:47.248" v="3633" actId="2711"/>
          <ac:spMkLst>
            <pc:docMk/>
            <pc:sldMk cId="3588725798" sldId="284"/>
            <ac:spMk id="25" creationId="{9458C9A7-80CA-C4D6-8FEA-730C3B8CBE73}"/>
          </ac:spMkLst>
        </pc:spChg>
        <pc:spChg chg="add mod">
          <ac:chgData name="Brian Balok" userId="685ccb80-cfa1-454b-99b7-0120cbe7ee01" providerId="ADAL" clId="{509E6E8C-5868-43A7-98BC-C2CB6D18A0BC}" dt="2023-11-27T21:08:47.248" v="3633" actId="2711"/>
          <ac:spMkLst>
            <pc:docMk/>
            <pc:sldMk cId="3588725798" sldId="284"/>
            <ac:spMk id="27" creationId="{06EEC32D-98DD-AE0D-3792-BDE8CD7A3E81}"/>
          </ac:spMkLst>
        </pc:spChg>
        <pc:grpChg chg="add mod">
          <ac:chgData name="Brian Balok" userId="685ccb80-cfa1-454b-99b7-0120cbe7ee01" providerId="ADAL" clId="{509E6E8C-5868-43A7-98BC-C2CB6D18A0BC}" dt="2023-11-16T16:53:54.010" v="907" actId="1076"/>
          <ac:grpSpMkLst>
            <pc:docMk/>
            <pc:sldMk cId="3588725798" sldId="284"/>
            <ac:grpSpMk id="4" creationId="{F40482AF-D26F-9A05-5798-EBC3ECB529F5}"/>
          </ac:grpSpMkLst>
        </pc:grpChg>
        <pc:grpChg chg="add mod">
          <ac:chgData name="Brian Balok" userId="685ccb80-cfa1-454b-99b7-0120cbe7ee01" providerId="ADAL" clId="{509E6E8C-5868-43A7-98BC-C2CB6D18A0BC}" dt="2023-11-16T16:53:54.010" v="907" actId="1076"/>
          <ac:grpSpMkLst>
            <pc:docMk/>
            <pc:sldMk cId="3588725798" sldId="284"/>
            <ac:grpSpMk id="12" creationId="{B5A619C3-A9CF-50D6-32DD-C4476BEF6106}"/>
          </ac:grpSpMkLst>
        </pc:grpChg>
        <pc:grpChg chg="add mod">
          <ac:chgData name="Brian Balok" userId="685ccb80-cfa1-454b-99b7-0120cbe7ee01" providerId="ADAL" clId="{509E6E8C-5868-43A7-98BC-C2CB6D18A0BC}" dt="2023-11-16T16:53:54.010" v="907" actId="1076"/>
          <ac:grpSpMkLst>
            <pc:docMk/>
            <pc:sldMk cId="3588725798" sldId="284"/>
            <ac:grpSpMk id="20" creationId="{1E198DED-80D6-D97B-7745-42723143A47D}"/>
          </ac:grpSpMkLst>
        </pc:grpChg>
        <pc:cxnChg chg="add mod">
          <ac:chgData name="Brian Balok" userId="685ccb80-cfa1-454b-99b7-0120cbe7ee01" providerId="ADAL" clId="{509E6E8C-5868-43A7-98BC-C2CB6D18A0BC}" dt="2023-11-16T16:53:54.010" v="907" actId="1076"/>
          <ac:cxnSpMkLst>
            <pc:docMk/>
            <pc:sldMk cId="3588725798" sldId="284"/>
            <ac:cxnSpMk id="24" creationId="{7029EC22-B015-2F5A-65FE-90B505F5B40C}"/>
          </ac:cxnSpMkLst>
        </pc:cxnChg>
        <pc:cxnChg chg="add mod">
          <ac:chgData name="Brian Balok" userId="685ccb80-cfa1-454b-99b7-0120cbe7ee01" providerId="ADAL" clId="{509E6E8C-5868-43A7-98BC-C2CB6D18A0BC}" dt="2023-11-16T16:53:54.010" v="907" actId="1076"/>
          <ac:cxnSpMkLst>
            <pc:docMk/>
            <pc:sldMk cId="3588725798" sldId="284"/>
            <ac:cxnSpMk id="26" creationId="{B7B1DE08-4ADA-DA57-B688-4E0DE88BD7AE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08:53.530" v="3634" actId="2711"/>
        <pc:sldMkLst>
          <pc:docMk/>
          <pc:sldMk cId="2568602354" sldId="285"/>
        </pc:sldMkLst>
        <pc:spChg chg="mod">
          <ac:chgData name="Brian Balok" userId="685ccb80-cfa1-454b-99b7-0120cbe7ee01" providerId="ADAL" clId="{509E6E8C-5868-43A7-98BC-C2CB6D18A0BC}" dt="2023-11-27T21:08:53.530" v="3634" actId="2711"/>
          <ac:spMkLst>
            <pc:docMk/>
            <pc:sldMk cId="2568602354" sldId="285"/>
            <ac:spMk id="2" creationId="{A45A7877-6DA9-C20E-4F34-3F26E170E2EB}"/>
          </ac:spMkLst>
        </pc:spChg>
        <pc:spChg chg="del">
          <ac:chgData name="Brian Balok" userId="685ccb80-cfa1-454b-99b7-0120cbe7ee01" providerId="ADAL" clId="{509E6E8C-5868-43A7-98BC-C2CB6D18A0BC}" dt="2023-11-16T16:54:15.467" v="935" actId="478"/>
          <ac:spMkLst>
            <pc:docMk/>
            <pc:sldMk cId="2568602354" sldId="285"/>
            <ac:spMk id="3" creationId="{BFA6D746-D06C-E808-348C-8B4563A14B54}"/>
          </ac:spMkLst>
        </pc:spChg>
        <pc:spChg chg="add mod">
          <ac:chgData name="Brian Balok" userId="685ccb80-cfa1-454b-99b7-0120cbe7ee01" providerId="ADAL" clId="{509E6E8C-5868-43A7-98BC-C2CB6D18A0BC}" dt="2023-11-27T21:08:53.530" v="3634" actId="2711"/>
          <ac:spMkLst>
            <pc:docMk/>
            <pc:sldMk cId="2568602354" sldId="285"/>
            <ac:spMk id="4" creationId="{D6D9E36F-9E86-E491-F2B3-ABACC77AD159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09:00.048" v="3635" actId="2711"/>
        <pc:sldMkLst>
          <pc:docMk/>
          <pc:sldMk cId="1123839712" sldId="286"/>
        </pc:sldMkLst>
        <pc:spChg chg="mod">
          <ac:chgData name="Brian Balok" userId="685ccb80-cfa1-454b-99b7-0120cbe7ee01" providerId="ADAL" clId="{509E6E8C-5868-43A7-98BC-C2CB6D18A0BC}" dt="2023-11-27T21:09:00.048" v="3635" actId="2711"/>
          <ac:spMkLst>
            <pc:docMk/>
            <pc:sldMk cId="1123839712" sldId="286"/>
            <ac:spMk id="2" creationId="{BBF942A9-8B83-D4B0-A936-346936985866}"/>
          </ac:spMkLst>
        </pc:spChg>
        <pc:spChg chg="del">
          <ac:chgData name="Brian Balok" userId="685ccb80-cfa1-454b-99b7-0120cbe7ee01" providerId="ADAL" clId="{509E6E8C-5868-43A7-98BC-C2CB6D18A0BC}" dt="2023-11-16T16:55:01.998" v="972" actId="478"/>
          <ac:spMkLst>
            <pc:docMk/>
            <pc:sldMk cId="1123839712" sldId="286"/>
            <ac:spMk id="3" creationId="{8673D70F-EC4B-BA93-BEB7-23F593AABC65}"/>
          </ac:spMkLst>
        </pc:spChg>
        <pc:spChg chg="add mod">
          <ac:chgData name="Brian Balok" userId="685ccb80-cfa1-454b-99b7-0120cbe7ee01" providerId="ADAL" clId="{509E6E8C-5868-43A7-98BC-C2CB6D18A0BC}" dt="2023-11-27T21:09:00.048" v="3635" actId="2711"/>
          <ac:spMkLst>
            <pc:docMk/>
            <pc:sldMk cId="1123839712" sldId="286"/>
            <ac:spMk id="4" creationId="{14AF923D-C3E1-F664-8067-9E757344B84B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09:06.077" v="3636" actId="2711"/>
        <pc:sldMkLst>
          <pc:docMk/>
          <pc:sldMk cId="4010282219" sldId="287"/>
        </pc:sldMkLst>
        <pc:spChg chg="mod">
          <ac:chgData name="Brian Balok" userId="685ccb80-cfa1-454b-99b7-0120cbe7ee01" providerId="ADAL" clId="{509E6E8C-5868-43A7-98BC-C2CB6D18A0BC}" dt="2023-11-27T21:09:06.077" v="3636" actId="2711"/>
          <ac:spMkLst>
            <pc:docMk/>
            <pc:sldMk cId="4010282219" sldId="287"/>
            <ac:spMk id="2" creationId="{DA13EDFF-561D-104E-1354-69B1E676E78A}"/>
          </ac:spMkLst>
        </pc:spChg>
        <pc:spChg chg="del">
          <ac:chgData name="Brian Balok" userId="685ccb80-cfa1-454b-99b7-0120cbe7ee01" providerId="ADAL" clId="{509E6E8C-5868-43A7-98BC-C2CB6D18A0BC}" dt="2023-11-16T16:55:29.453" v="996" actId="478"/>
          <ac:spMkLst>
            <pc:docMk/>
            <pc:sldMk cId="4010282219" sldId="287"/>
            <ac:spMk id="3" creationId="{456B35CE-830D-F22D-80CE-8A9054BC7225}"/>
          </ac:spMkLst>
        </pc:spChg>
        <pc:spChg chg="add mod">
          <ac:chgData name="Brian Balok" userId="685ccb80-cfa1-454b-99b7-0120cbe7ee01" providerId="ADAL" clId="{509E6E8C-5868-43A7-98BC-C2CB6D18A0BC}" dt="2023-11-27T21:09:06.077" v="3636" actId="2711"/>
          <ac:spMkLst>
            <pc:docMk/>
            <pc:sldMk cId="4010282219" sldId="287"/>
            <ac:spMk id="4" creationId="{5BCC454E-E93A-7E7E-4F14-6382F6EB55D9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09:13.899" v="3637" actId="2711"/>
        <pc:sldMkLst>
          <pc:docMk/>
          <pc:sldMk cId="1439129985" sldId="288"/>
        </pc:sldMkLst>
        <pc:spChg chg="mod">
          <ac:chgData name="Brian Balok" userId="685ccb80-cfa1-454b-99b7-0120cbe7ee01" providerId="ADAL" clId="{509E6E8C-5868-43A7-98BC-C2CB6D18A0BC}" dt="2023-11-27T21:09:13.899" v="3637" actId="2711"/>
          <ac:spMkLst>
            <pc:docMk/>
            <pc:sldMk cId="1439129985" sldId="288"/>
            <ac:spMk id="2" creationId="{F51B5781-BD17-3C2E-0D87-C96C2226F3E5}"/>
          </ac:spMkLst>
        </pc:spChg>
        <pc:spChg chg="del">
          <ac:chgData name="Brian Balok" userId="685ccb80-cfa1-454b-99b7-0120cbe7ee01" providerId="ADAL" clId="{509E6E8C-5868-43A7-98BC-C2CB6D18A0BC}" dt="2023-11-16T16:55:59.570" v="1019" actId="478"/>
          <ac:spMkLst>
            <pc:docMk/>
            <pc:sldMk cId="1439129985" sldId="288"/>
            <ac:spMk id="3" creationId="{CD9C3491-ED60-1214-411E-23981B900865}"/>
          </ac:spMkLst>
        </pc:spChg>
        <pc:spChg chg="add del mod">
          <ac:chgData name="Brian Balok" userId="685ccb80-cfa1-454b-99b7-0120cbe7ee01" providerId="ADAL" clId="{509E6E8C-5868-43A7-98BC-C2CB6D18A0BC}" dt="2023-11-16T16:56:11.722" v="1021" actId="478"/>
          <ac:spMkLst>
            <pc:docMk/>
            <pc:sldMk cId="1439129985" sldId="288"/>
            <ac:spMk id="4" creationId="{B86FB769-1F2F-F1C9-EA3A-2E6FEB0FEC84}"/>
          </ac:spMkLst>
        </pc:spChg>
        <pc:spChg chg="add mod">
          <ac:chgData name="Brian Balok" userId="685ccb80-cfa1-454b-99b7-0120cbe7ee01" providerId="ADAL" clId="{509E6E8C-5868-43A7-98BC-C2CB6D18A0BC}" dt="2023-11-27T21:09:13.899" v="3637" actId="2711"/>
          <ac:spMkLst>
            <pc:docMk/>
            <pc:sldMk cId="1439129985" sldId="288"/>
            <ac:spMk id="5" creationId="{CB6D2790-A203-9EE8-0570-8DE6A6E5F948}"/>
          </ac:spMkLst>
        </pc:spChg>
        <pc:spChg chg="add mod">
          <ac:chgData name="Brian Balok" userId="685ccb80-cfa1-454b-99b7-0120cbe7ee01" providerId="ADAL" clId="{509E6E8C-5868-43A7-98BC-C2CB6D18A0BC}" dt="2023-11-27T21:09:13.899" v="3637" actId="2711"/>
          <ac:spMkLst>
            <pc:docMk/>
            <pc:sldMk cId="1439129985" sldId="288"/>
            <ac:spMk id="7" creationId="{F1F7356C-5CA8-4CCE-E043-5062E942E5EA}"/>
          </ac:spMkLst>
        </pc:spChg>
        <pc:spChg chg="add mod">
          <ac:chgData name="Brian Balok" userId="685ccb80-cfa1-454b-99b7-0120cbe7ee01" providerId="ADAL" clId="{509E6E8C-5868-43A7-98BC-C2CB6D18A0BC}" dt="2023-11-16T16:57:44.156" v="1039" actId="14100"/>
          <ac:spMkLst>
            <pc:docMk/>
            <pc:sldMk cId="1439129985" sldId="288"/>
            <ac:spMk id="8" creationId="{FC561B7A-9BB1-2930-A880-A258D2819E33}"/>
          </ac:spMkLst>
        </pc:spChg>
        <pc:picChg chg="add mod">
          <ac:chgData name="Brian Balok" userId="685ccb80-cfa1-454b-99b7-0120cbe7ee01" providerId="ADAL" clId="{509E6E8C-5868-43A7-98BC-C2CB6D18A0BC}" dt="2023-11-16T16:56:23.317" v="1024" actId="14100"/>
          <ac:picMkLst>
            <pc:docMk/>
            <pc:sldMk cId="1439129985" sldId="288"/>
            <ac:picMk id="6" creationId="{4B4037CF-30AE-75D1-BB9B-B002022709A0}"/>
          </ac:picMkLst>
        </pc:picChg>
        <pc:cxnChg chg="add mod">
          <ac:chgData name="Brian Balok" userId="685ccb80-cfa1-454b-99b7-0120cbe7ee01" providerId="ADAL" clId="{509E6E8C-5868-43A7-98BC-C2CB6D18A0BC}" dt="2023-11-16T16:57:44.156" v="1039" actId="14100"/>
          <ac:cxnSpMkLst>
            <pc:docMk/>
            <pc:sldMk cId="1439129985" sldId="288"/>
            <ac:cxnSpMk id="9" creationId="{5260AF57-0EF1-F87C-8169-A7211A2DA2D8}"/>
          </ac:cxnSpMkLst>
        </pc:cxnChg>
      </pc:sldChg>
      <pc:sldChg chg="addSp delSp modSp new mod modAnim">
        <pc:chgData name="Brian Balok" userId="685ccb80-cfa1-454b-99b7-0120cbe7ee01" providerId="ADAL" clId="{509E6E8C-5868-43A7-98BC-C2CB6D18A0BC}" dt="2023-11-27T21:09:37.349" v="3642" actId="1076"/>
        <pc:sldMkLst>
          <pc:docMk/>
          <pc:sldMk cId="608171621" sldId="289"/>
        </pc:sldMkLst>
        <pc:spChg chg="mod">
          <ac:chgData name="Brian Balok" userId="685ccb80-cfa1-454b-99b7-0120cbe7ee01" providerId="ADAL" clId="{509E6E8C-5868-43A7-98BC-C2CB6D18A0BC}" dt="2023-11-27T21:09:22.334" v="3639" actId="2711"/>
          <ac:spMkLst>
            <pc:docMk/>
            <pc:sldMk cId="608171621" sldId="289"/>
            <ac:spMk id="2" creationId="{04B40BDC-ED86-13D8-370A-D573BF54EFC3}"/>
          </ac:spMkLst>
        </pc:spChg>
        <pc:spChg chg="del">
          <ac:chgData name="Brian Balok" userId="685ccb80-cfa1-454b-99b7-0120cbe7ee01" providerId="ADAL" clId="{509E6E8C-5868-43A7-98BC-C2CB6D18A0BC}" dt="2023-11-16T16:58:01.999" v="1050" actId="478"/>
          <ac:spMkLst>
            <pc:docMk/>
            <pc:sldMk cId="608171621" sldId="289"/>
            <ac:spMk id="3" creationId="{E95703F3-3A07-3FB3-56BC-AC8F03DB7FC2}"/>
          </ac:spMkLst>
        </pc:spChg>
        <pc:spChg chg="add mod">
          <ac:chgData name="Brian Balok" userId="685ccb80-cfa1-454b-99b7-0120cbe7ee01" providerId="ADAL" clId="{509E6E8C-5868-43A7-98BC-C2CB6D18A0BC}" dt="2023-11-27T21:09:22.334" v="3639" actId="2711"/>
          <ac:spMkLst>
            <pc:docMk/>
            <pc:sldMk cId="608171621" sldId="289"/>
            <ac:spMk id="4" creationId="{E4FAAE38-899A-D36B-2715-7067089A2C2F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6" creationId="{4F0789C3-C517-2405-C20A-567081CC3F46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7" creationId="{907C0099-B767-B0C6-3FDD-F50602E45AAE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8" creationId="{AEBC904A-0DDB-0330-B224-09CB65AAAB75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9" creationId="{DC017214-C051-6423-30CA-0B442C325202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10" creationId="{0BAF4599-17E0-8358-21BD-F1179980A98F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11" creationId="{1F75A8B3-7EBF-0270-B4DD-A3D29B1856B2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12" creationId="{2DFDAEFB-7EC6-60BA-8314-B2689D9DCA75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14" creationId="{7010B292-4718-092F-3714-A3996ACB5F02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15" creationId="{E2E5BC21-0FFD-C6F1-BF0F-27D8971A5FFA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16" creationId="{A2907B47-01D4-6E94-A094-AB4F6C1CA11A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17" creationId="{DFC43721-8E23-EFC9-4902-684EFB2E19C3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18" creationId="{923B3F82-1866-2247-208D-D97A090A019A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19" creationId="{EDE4A5A1-1838-4DEF-B024-F6EDA9FB0B75}"/>
          </ac:spMkLst>
        </pc:spChg>
        <pc:spChg chg="mod">
          <ac:chgData name="Brian Balok" userId="685ccb80-cfa1-454b-99b7-0120cbe7ee01" providerId="ADAL" clId="{509E6E8C-5868-43A7-98BC-C2CB6D18A0BC}" dt="2023-11-16T16:58:29.087" v="1055"/>
          <ac:spMkLst>
            <pc:docMk/>
            <pc:sldMk cId="608171621" sldId="289"/>
            <ac:spMk id="20" creationId="{F29769F2-B7B9-A2A9-6068-31C8D81AACB1}"/>
          </ac:spMkLst>
        </pc:spChg>
        <pc:spChg chg="add mod">
          <ac:chgData name="Brian Balok" userId="685ccb80-cfa1-454b-99b7-0120cbe7ee01" providerId="ADAL" clId="{509E6E8C-5868-43A7-98BC-C2CB6D18A0BC}" dt="2023-11-27T21:09:27.007" v="3640" actId="2711"/>
          <ac:spMkLst>
            <pc:docMk/>
            <pc:sldMk cId="608171621" sldId="289"/>
            <ac:spMk id="21" creationId="{1C906582-52B8-370E-DFEB-99182354AAD1}"/>
          </ac:spMkLst>
        </pc:spChg>
        <pc:spChg chg="add mod">
          <ac:chgData name="Brian Balok" userId="685ccb80-cfa1-454b-99b7-0120cbe7ee01" providerId="ADAL" clId="{509E6E8C-5868-43A7-98BC-C2CB6D18A0BC}" dt="2023-11-27T21:09:37.349" v="3642" actId="1076"/>
          <ac:spMkLst>
            <pc:docMk/>
            <pc:sldMk cId="608171621" sldId="289"/>
            <ac:spMk id="22" creationId="{2B78CE91-978A-2282-446F-59F23D852511}"/>
          </ac:spMkLst>
        </pc:spChg>
        <pc:grpChg chg="add mod">
          <ac:chgData name="Brian Balok" userId="685ccb80-cfa1-454b-99b7-0120cbe7ee01" providerId="ADAL" clId="{509E6E8C-5868-43A7-98BC-C2CB6D18A0BC}" dt="2023-11-16T16:58:34.159" v="1056" actId="1076"/>
          <ac:grpSpMkLst>
            <pc:docMk/>
            <pc:sldMk cId="608171621" sldId="289"/>
            <ac:grpSpMk id="5" creationId="{6D2A8324-96A1-1EF5-D36A-AAA167F372A1}"/>
          </ac:grpSpMkLst>
        </pc:grpChg>
        <pc:grpChg chg="add mod">
          <ac:chgData name="Brian Balok" userId="685ccb80-cfa1-454b-99b7-0120cbe7ee01" providerId="ADAL" clId="{509E6E8C-5868-43A7-98BC-C2CB6D18A0BC}" dt="2023-11-16T16:58:34.159" v="1056" actId="1076"/>
          <ac:grpSpMkLst>
            <pc:docMk/>
            <pc:sldMk cId="608171621" sldId="289"/>
            <ac:grpSpMk id="13" creationId="{4F060199-D684-E94B-856B-D47A4F662B74}"/>
          </ac:grpSpMkLst>
        </pc:grpChg>
      </pc:sldChg>
      <pc:sldChg chg="addSp delSp modSp new mod modAnim">
        <pc:chgData name="Brian Balok" userId="685ccb80-cfa1-454b-99b7-0120cbe7ee01" providerId="ADAL" clId="{509E6E8C-5868-43A7-98BC-C2CB6D18A0BC}" dt="2023-11-27T21:09:51.936" v="3643" actId="2711"/>
        <pc:sldMkLst>
          <pc:docMk/>
          <pc:sldMk cId="3808444740" sldId="290"/>
        </pc:sldMkLst>
        <pc:spChg chg="mod">
          <ac:chgData name="Brian Balok" userId="685ccb80-cfa1-454b-99b7-0120cbe7ee01" providerId="ADAL" clId="{509E6E8C-5868-43A7-98BC-C2CB6D18A0BC}" dt="2023-11-27T21:09:51.936" v="3643" actId="2711"/>
          <ac:spMkLst>
            <pc:docMk/>
            <pc:sldMk cId="3808444740" sldId="290"/>
            <ac:spMk id="2" creationId="{AF97713A-712F-F69D-6F72-DD0D8845C742}"/>
          </ac:spMkLst>
        </pc:spChg>
        <pc:spChg chg="del">
          <ac:chgData name="Brian Balok" userId="685ccb80-cfa1-454b-99b7-0120cbe7ee01" providerId="ADAL" clId="{509E6E8C-5868-43A7-98BC-C2CB6D18A0BC}" dt="2023-11-16T16:59:00.563" v="1087" actId="478"/>
          <ac:spMkLst>
            <pc:docMk/>
            <pc:sldMk cId="3808444740" sldId="290"/>
            <ac:spMk id="3" creationId="{7741787A-9EB8-1467-59BA-EF5C80B54BE4}"/>
          </ac:spMkLst>
        </pc:spChg>
        <pc:spChg chg="add mod">
          <ac:chgData name="Brian Balok" userId="685ccb80-cfa1-454b-99b7-0120cbe7ee01" providerId="ADAL" clId="{509E6E8C-5868-43A7-98BC-C2CB6D18A0BC}" dt="2023-11-27T21:09:51.936" v="3643" actId="2711"/>
          <ac:spMkLst>
            <pc:docMk/>
            <pc:sldMk cId="3808444740" sldId="290"/>
            <ac:spMk id="4" creationId="{78BF3991-5D9B-CD6F-656D-837A3414E772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10:03.134" v="3646" actId="2711"/>
        <pc:sldMkLst>
          <pc:docMk/>
          <pc:sldMk cId="314815599" sldId="291"/>
        </pc:sldMkLst>
        <pc:spChg chg="mod">
          <ac:chgData name="Brian Balok" userId="685ccb80-cfa1-454b-99b7-0120cbe7ee01" providerId="ADAL" clId="{509E6E8C-5868-43A7-98BC-C2CB6D18A0BC}" dt="2023-11-27T21:10:03.134" v="3646" actId="2711"/>
          <ac:spMkLst>
            <pc:docMk/>
            <pc:sldMk cId="314815599" sldId="291"/>
            <ac:spMk id="2" creationId="{CEC0E959-D66D-0328-D3BB-EF2B45343EB8}"/>
          </ac:spMkLst>
        </pc:spChg>
        <pc:spChg chg="del">
          <ac:chgData name="Brian Balok" userId="685ccb80-cfa1-454b-99b7-0120cbe7ee01" providerId="ADAL" clId="{509E6E8C-5868-43A7-98BC-C2CB6D18A0BC}" dt="2023-11-16T17:00:20.895" v="1123" actId="478"/>
          <ac:spMkLst>
            <pc:docMk/>
            <pc:sldMk cId="314815599" sldId="291"/>
            <ac:spMk id="3" creationId="{25BA3FF3-F6EE-2FDD-EDA6-149C0870AEAF}"/>
          </ac:spMkLst>
        </pc:spChg>
        <pc:spChg chg="add mod">
          <ac:chgData name="Brian Balok" userId="685ccb80-cfa1-454b-99b7-0120cbe7ee01" providerId="ADAL" clId="{509E6E8C-5868-43A7-98BC-C2CB6D18A0BC}" dt="2023-11-27T21:10:03.134" v="3646" actId="2711"/>
          <ac:spMkLst>
            <pc:docMk/>
            <pc:sldMk cId="314815599" sldId="291"/>
            <ac:spMk id="6" creationId="{AF1B0F0E-9BCE-96D1-EED3-BD51EC4B78DC}"/>
          </ac:spMkLst>
        </pc:spChg>
        <pc:spChg chg="add mod">
          <ac:chgData name="Brian Balok" userId="685ccb80-cfa1-454b-99b7-0120cbe7ee01" providerId="ADAL" clId="{509E6E8C-5868-43A7-98BC-C2CB6D18A0BC}" dt="2023-11-27T21:10:03.134" v="3646" actId="2711"/>
          <ac:spMkLst>
            <pc:docMk/>
            <pc:sldMk cId="314815599" sldId="291"/>
            <ac:spMk id="7" creationId="{A8694AA0-17C3-2460-D488-061A227ED933}"/>
          </ac:spMkLst>
        </pc:spChg>
        <pc:spChg chg="add mod">
          <ac:chgData name="Brian Balok" userId="685ccb80-cfa1-454b-99b7-0120cbe7ee01" providerId="ADAL" clId="{509E6E8C-5868-43A7-98BC-C2CB6D18A0BC}" dt="2023-11-27T21:10:03.134" v="3646" actId="2711"/>
          <ac:spMkLst>
            <pc:docMk/>
            <pc:sldMk cId="314815599" sldId="291"/>
            <ac:spMk id="8" creationId="{F74142C2-C884-56FE-D702-5ABE902768C2}"/>
          </ac:spMkLst>
        </pc:spChg>
        <pc:spChg chg="mod">
          <ac:chgData name="Brian Balok" userId="685ccb80-cfa1-454b-99b7-0120cbe7ee01" providerId="ADAL" clId="{509E6E8C-5868-43A7-98BC-C2CB6D18A0BC}" dt="2023-11-27T21:10:03.134" v="3646" actId="2711"/>
          <ac:spMkLst>
            <pc:docMk/>
            <pc:sldMk cId="314815599" sldId="291"/>
            <ac:spMk id="13" creationId="{11442396-9F41-7008-AA50-C66BCB34AFC3}"/>
          </ac:spMkLst>
        </pc:spChg>
        <pc:spChg chg="mod">
          <ac:chgData name="Brian Balok" userId="685ccb80-cfa1-454b-99b7-0120cbe7ee01" providerId="ADAL" clId="{509E6E8C-5868-43A7-98BC-C2CB6D18A0BC}" dt="2023-11-27T21:10:03.134" v="3646" actId="2711"/>
          <ac:spMkLst>
            <pc:docMk/>
            <pc:sldMk cId="314815599" sldId="291"/>
            <ac:spMk id="18" creationId="{2397A21C-B4A1-082C-47AB-A304E949BDB7}"/>
          </ac:spMkLst>
        </pc:spChg>
        <pc:grpChg chg="add mod">
          <ac:chgData name="Brian Balok" userId="685ccb80-cfa1-454b-99b7-0120cbe7ee01" providerId="ADAL" clId="{509E6E8C-5868-43A7-98BC-C2CB6D18A0BC}" dt="2023-11-27T21:09:56.990" v="3645" actId="1076"/>
          <ac:grpSpMkLst>
            <pc:docMk/>
            <pc:sldMk cId="314815599" sldId="291"/>
            <ac:grpSpMk id="9" creationId="{D3ECE245-C762-A636-23B5-AD27A92BE5A6}"/>
          </ac:grpSpMkLst>
        </pc:grpChg>
        <pc:grpChg chg="add mod">
          <ac:chgData name="Brian Balok" userId="685ccb80-cfa1-454b-99b7-0120cbe7ee01" providerId="ADAL" clId="{509E6E8C-5868-43A7-98BC-C2CB6D18A0BC}" dt="2023-11-16T17:00:41.579" v="1125" actId="1076"/>
          <ac:grpSpMkLst>
            <pc:docMk/>
            <pc:sldMk cId="314815599" sldId="291"/>
            <ac:grpSpMk id="14" creationId="{9D14CE2B-3BD8-227A-4881-324100A7E519}"/>
          </ac:grpSpMkLst>
        </pc:grpChg>
        <pc:graphicFrameChg chg="add mod">
          <ac:chgData name="Brian Balok" userId="685ccb80-cfa1-454b-99b7-0120cbe7ee01" providerId="ADAL" clId="{509E6E8C-5868-43A7-98BC-C2CB6D18A0BC}" dt="2023-11-16T17:00:41.579" v="1125" actId="1076"/>
          <ac:graphicFrameMkLst>
            <pc:docMk/>
            <pc:sldMk cId="314815599" sldId="291"/>
            <ac:graphicFrameMk id="4" creationId="{0063820C-8C5C-28E6-E3A3-B797589F4035}"/>
          </ac:graphicFrameMkLst>
        </pc:graphicFrameChg>
        <pc:graphicFrameChg chg="add mod">
          <ac:chgData name="Brian Balok" userId="685ccb80-cfa1-454b-99b7-0120cbe7ee01" providerId="ADAL" clId="{509E6E8C-5868-43A7-98BC-C2CB6D18A0BC}" dt="2023-11-16T17:00:41.579" v="1125" actId="1076"/>
          <ac:graphicFrameMkLst>
            <pc:docMk/>
            <pc:sldMk cId="314815599" sldId="291"/>
            <ac:graphicFrameMk id="5" creationId="{D02D0CAC-264B-1568-CF47-E65B0816A99B}"/>
          </ac:graphicFrameMkLst>
        </pc:graphicFrameChg>
        <pc:cxnChg chg="mod">
          <ac:chgData name="Brian Balok" userId="685ccb80-cfa1-454b-99b7-0120cbe7ee01" providerId="ADAL" clId="{509E6E8C-5868-43A7-98BC-C2CB6D18A0BC}" dt="2023-11-16T17:00:35.629" v="1124"/>
          <ac:cxnSpMkLst>
            <pc:docMk/>
            <pc:sldMk cId="314815599" sldId="291"/>
            <ac:cxnSpMk id="10" creationId="{16B0C3A8-318A-F865-489A-189336598175}"/>
          </ac:cxnSpMkLst>
        </pc:cxnChg>
        <pc:cxnChg chg="mod">
          <ac:chgData name="Brian Balok" userId="685ccb80-cfa1-454b-99b7-0120cbe7ee01" providerId="ADAL" clId="{509E6E8C-5868-43A7-98BC-C2CB6D18A0BC}" dt="2023-11-16T17:00:35.629" v="1124"/>
          <ac:cxnSpMkLst>
            <pc:docMk/>
            <pc:sldMk cId="314815599" sldId="291"/>
            <ac:cxnSpMk id="11" creationId="{3AEC6BAA-DF13-4D46-2E77-AA9376EF3E6F}"/>
          </ac:cxnSpMkLst>
        </pc:cxnChg>
        <pc:cxnChg chg="mod">
          <ac:chgData name="Brian Balok" userId="685ccb80-cfa1-454b-99b7-0120cbe7ee01" providerId="ADAL" clId="{509E6E8C-5868-43A7-98BC-C2CB6D18A0BC}" dt="2023-11-16T17:00:35.629" v="1124"/>
          <ac:cxnSpMkLst>
            <pc:docMk/>
            <pc:sldMk cId="314815599" sldId="291"/>
            <ac:cxnSpMk id="12" creationId="{C3FED8AF-B6C6-45AC-4447-05B43E62DD1D}"/>
          </ac:cxnSpMkLst>
        </pc:cxnChg>
        <pc:cxnChg chg="mod">
          <ac:chgData name="Brian Balok" userId="685ccb80-cfa1-454b-99b7-0120cbe7ee01" providerId="ADAL" clId="{509E6E8C-5868-43A7-98BC-C2CB6D18A0BC}" dt="2023-11-16T17:00:35.629" v="1124"/>
          <ac:cxnSpMkLst>
            <pc:docMk/>
            <pc:sldMk cId="314815599" sldId="291"/>
            <ac:cxnSpMk id="15" creationId="{A5993D5C-963E-B74C-0EFF-6CFBCFEB5267}"/>
          </ac:cxnSpMkLst>
        </pc:cxnChg>
        <pc:cxnChg chg="mod">
          <ac:chgData name="Brian Balok" userId="685ccb80-cfa1-454b-99b7-0120cbe7ee01" providerId="ADAL" clId="{509E6E8C-5868-43A7-98BC-C2CB6D18A0BC}" dt="2023-11-16T17:00:35.629" v="1124"/>
          <ac:cxnSpMkLst>
            <pc:docMk/>
            <pc:sldMk cId="314815599" sldId="291"/>
            <ac:cxnSpMk id="16" creationId="{A78510BE-4817-D3BF-EAC7-B28046CD3E3E}"/>
          </ac:cxnSpMkLst>
        </pc:cxnChg>
        <pc:cxnChg chg="mod">
          <ac:chgData name="Brian Balok" userId="685ccb80-cfa1-454b-99b7-0120cbe7ee01" providerId="ADAL" clId="{509E6E8C-5868-43A7-98BC-C2CB6D18A0BC}" dt="2023-11-16T17:00:35.629" v="1124"/>
          <ac:cxnSpMkLst>
            <pc:docMk/>
            <pc:sldMk cId="314815599" sldId="291"/>
            <ac:cxnSpMk id="17" creationId="{E78A0C8D-839E-037D-6590-5AE65138F8C9}"/>
          </ac:cxnSpMkLst>
        </pc:cxnChg>
      </pc:sldChg>
      <pc:sldChg chg="modSp add del mod">
        <pc:chgData name="Brian Balok" userId="685ccb80-cfa1-454b-99b7-0120cbe7ee01" providerId="ADAL" clId="{509E6E8C-5868-43A7-98BC-C2CB6D18A0BC}" dt="2023-11-16T18:04:34.102" v="1159" actId="2696"/>
        <pc:sldMkLst>
          <pc:docMk/>
          <pc:sldMk cId="1859630679" sldId="292"/>
        </pc:sldMkLst>
        <pc:spChg chg="mod">
          <ac:chgData name="Brian Balok" userId="685ccb80-cfa1-454b-99b7-0120cbe7ee01" providerId="ADAL" clId="{509E6E8C-5868-43A7-98BC-C2CB6D18A0BC}" dt="2023-11-16T17:02:20.786" v="1157" actId="20577"/>
          <ac:spMkLst>
            <pc:docMk/>
            <pc:sldMk cId="1859630679" sldId="292"/>
            <ac:spMk id="3" creationId="{94C148D8-B436-E636-4A0C-2ACD13C26664}"/>
          </ac:spMkLst>
        </pc:spChg>
      </pc:sldChg>
      <pc:sldChg chg="new del">
        <pc:chgData name="Brian Balok" userId="685ccb80-cfa1-454b-99b7-0120cbe7ee01" providerId="ADAL" clId="{509E6E8C-5868-43A7-98BC-C2CB6D18A0BC}" dt="2023-11-16T17:02:04.237" v="1138" actId="2696"/>
        <pc:sldMkLst>
          <pc:docMk/>
          <pc:sldMk cId="3591097894" sldId="292"/>
        </pc:sldMkLst>
      </pc:sldChg>
      <pc:sldChg chg="delSp modSp add mod">
        <pc:chgData name="Brian Balok" userId="685ccb80-cfa1-454b-99b7-0120cbe7ee01" providerId="ADAL" clId="{509E6E8C-5868-43A7-98BC-C2CB6D18A0BC}" dt="2023-11-27T21:10:26.633" v="3653" actId="1076"/>
        <pc:sldMkLst>
          <pc:docMk/>
          <pc:sldMk cId="1474103760" sldId="7990"/>
        </pc:sldMkLst>
        <pc:spChg chg="mod">
          <ac:chgData name="Brian Balok" userId="685ccb80-cfa1-454b-99b7-0120cbe7ee01" providerId="ADAL" clId="{509E6E8C-5868-43A7-98BC-C2CB6D18A0BC}" dt="2023-11-27T21:10:26.633" v="3653" actId="1076"/>
          <ac:spMkLst>
            <pc:docMk/>
            <pc:sldMk cId="1474103760" sldId="7990"/>
            <ac:spMk id="2" creationId="{5571D330-84EC-AAB8-CD1C-77B08C4BA573}"/>
          </ac:spMkLst>
        </pc:spChg>
        <pc:spChg chg="del">
          <ac:chgData name="Brian Balok" userId="685ccb80-cfa1-454b-99b7-0120cbe7ee01" providerId="ADAL" clId="{509E6E8C-5868-43A7-98BC-C2CB6D18A0BC}" dt="2023-11-16T18:04:37.275" v="1160" actId="478"/>
          <ac:spMkLst>
            <pc:docMk/>
            <pc:sldMk cId="1474103760" sldId="7990"/>
            <ac:spMk id="3" creationId="{8365F243-53EB-1B91-1EA0-ECBD89296C5F}"/>
          </ac:spMkLst>
        </pc:spChg>
      </pc:sldChg>
      <pc:sldChg chg="new del">
        <pc:chgData name="Brian Balok" userId="685ccb80-cfa1-454b-99b7-0120cbe7ee01" providerId="ADAL" clId="{509E6E8C-5868-43A7-98BC-C2CB6D18A0BC}" dt="2023-11-16T18:04:56.061" v="1185" actId="2696"/>
        <pc:sldMkLst>
          <pc:docMk/>
          <pc:sldMk cId="2297520326" sldId="7991"/>
        </pc:sldMkLst>
      </pc:sldChg>
      <pc:sldChg chg="addSp delSp modSp new mod ord">
        <pc:chgData name="Brian Balok" userId="685ccb80-cfa1-454b-99b7-0120cbe7ee01" providerId="ADAL" clId="{509E6E8C-5868-43A7-98BC-C2CB6D18A0BC}" dt="2023-11-27T21:10:35.885" v="3654" actId="2711"/>
        <pc:sldMkLst>
          <pc:docMk/>
          <pc:sldMk cId="3580096120" sldId="7991"/>
        </pc:sldMkLst>
        <pc:spChg chg="mod">
          <ac:chgData name="Brian Balok" userId="685ccb80-cfa1-454b-99b7-0120cbe7ee01" providerId="ADAL" clId="{509E6E8C-5868-43A7-98BC-C2CB6D18A0BC}" dt="2023-11-27T21:10:35.885" v="3654" actId="2711"/>
          <ac:spMkLst>
            <pc:docMk/>
            <pc:sldMk cId="3580096120" sldId="7991"/>
            <ac:spMk id="2" creationId="{7C0A4B3B-8FF3-D6C1-DA3C-54BE1BD607BB}"/>
          </ac:spMkLst>
        </pc:spChg>
        <pc:spChg chg="del">
          <ac:chgData name="Brian Balok" userId="685ccb80-cfa1-454b-99b7-0120cbe7ee01" providerId="ADAL" clId="{509E6E8C-5868-43A7-98BC-C2CB6D18A0BC}" dt="2023-11-16T18:05:25.599" v="1217" actId="478"/>
          <ac:spMkLst>
            <pc:docMk/>
            <pc:sldMk cId="3580096120" sldId="7991"/>
            <ac:spMk id="3" creationId="{3E4AA31B-FDA3-E9CA-27B5-ACAC0E48AF0C}"/>
          </ac:spMkLst>
        </pc:spChg>
        <pc:spChg chg="add mod">
          <ac:chgData name="Brian Balok" userId="685ccb80-cfa1-454b-99b7-0120cbe7ee01" providerId="ADAL" clId="{509E6E8C-5868-43A7-98BC-C2CB6D18A0BC}" dt="2023-11-27T21:10:35.885" v="3654" actId="2711"/>
          <ac:spMkLst>
            <pc:docMk/>
            <pc:sldMk cId="3580096120" sldId="7991"/>
            <ac:spMk id="4" creationId="{0B0BF34F-A16B-339D-C1B3-62224318853C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10:41.670" v="3655" actId="2711"/>
        <pc:sldMkLst>
          <pc:docMk/>
          <pc:sldMk cId="3414474032" sldId="7992"/>
        </pc:sldMkLst>
        <pc:spChg chg="mod">
          <ac:chgData name="Brian Balok" userId="685ccb80-cfa1-454b-99b7-0120cbe7ee01" providerId="ADAL" clId="{509E6E8C-5868-43A7-98BC-C2CB6D18A0BC}" dt="2023-11-27T21:10:41.670" v="3655" actId="2711"/>
          <ac:spMkLst>
            <pc:docMk/>
            <pc:sldMk cId="3414474032" sldId="7992"/>
            <ac:spMk id="2" creationId="{CB482669-D577-6BBC-E7F7-C8D42306AF20}"/>
          </ac:spMkLst>
        </pc:spChg>
        <pc:spChg chg="del">
          <ac:chgData name="Brian Balok" userId="685ccb80-cfa1-454b-99b7-0120cbe7ee01" providerId="ADAL" clId="{509E6E8C-5868-43A7-98BC-C2CB6D18A0BC}" dt="2023-11-16T18:06:12.715" v="1249" actId="478"/>
          <ac:spMkLst>
            <pc:docMk/>
            <pc:sldMk cId="3414474032" sldId="7992"/>
            <ac:spMk id="3" creationId="{D56185C4-5963-3AF9-3242-71E1FEE535CC}"/>
          </ac:spMkLst>
        </pc:spChg>
        <pc:spChg chg="add mod">
          <ac:chgData name="Brian Balok" userId="685ccb80-cfa1-454b-99b7-0120cbe7ee01" providerId="ADAL" clId="{509E6E8C-5868-43A7-98BC-C2CB6D18A0BC}" dt="2023-11-27T21:10:41.670" v="3655" actId="2711"/>
          <ac:spMkLst>
            <pc:docMk/>
            <pc:sldMk cId="3414474032" sldId="7992"/>
            <ac:spMk id="4" creationId="{D1379C90-CE3E-165F-25C5-0CD4EEFF176C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10:48.516" v="3656" actId="2711"/>
        <pc:sldMkLst>
          <pc:docMk/>
          <pc:sldMk cId="1331512619" sldId="7993"/>
        </pc:sldMkLst>
        <pc:spChg chg="mod">
          <ac:chgData name="Brian Balok" userId="685ccb80-cfa1-454b-99b7-0120cbe7ee01" providerId="ADAL" clId="{509E6E8C-5868-43A7-98BC-C2CB6D18A0BC}" dt="2023-11-27T21:10:48.516" v="3656" actId="2711"/>
          <ac:spMkLst>
            <pc:docMk/>
            <pc:sldMk cId="1331512619" sldId="7993"/>
            <ac:spMk id="2" creationId="{652D4118-1B01-764F-69FC-9541A75DA23C}"/>
          </ac:spMkLst>
        </pc:spChg>
        <pc:spChg chg="del">
          <ac:chgData name="Brian Balok" userId="685ccb80-cfa1-454b-99b7-0120cbe7ee01" providerId="ADAL" clId="{509E6E8C-5868-43A7-98BC-C2CB6D18A0BC}" dt="2023-11-16T18:07:48.983" v="1281" actId="478"/>
          <ac:spMkLst>
            <pc:docMk/>
            <pc:sldMk cId="1331512619" sldId="7993"/>
            <ac:spMk id="3" creationId="{01A92B5E-D7DB-56AE-139E-EC6940C83B1E}"/>
          </ac:spMkLst>
        </pc:spChg>
        <pc:spChg chg="add mod">
          <ac:chgData name="Brian Balok" userId="685ccb80-cfa1-454b-99b7-0120cbe7ee01" providerId="ADAL" clId="{509E6E8C-5868-43A7-98BC-C2CB6D18A0BC}" dt="2023-11-27T21:10:48.516" v="3656" actId="2711"/>
          <ac:spMkLst>
            <pc:docMk/>
            <pc:sldMk cId="1331512619" sldId="7993"/>
            <ac:spMk id="4" creationId="{F48892A0-FBAD-8BD1-D151-82110D55D884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10:53.843" v="3657" actId="2711"/>
        <pc:sldMkLst>
          <pc:docMk/>
          <pc:sldMk cId="2001162591" sldId="7994"/>
        </pc:sldMkLst>
        <pc:spChg chg="mod">
          <ac:chgData name="Brian Balok" userId="685ccb80-cfa1-454b-99b7-0120cbe7ee01" providerId="ADAL" clId="{509E6E8C-5868-43A7-98BC-C2CB6D18A0BC}" dt="2023-11-27T21:10:53.843" v="3657" actId="2711"/>
          <ac:spMkLst>
            <pc:docMk/>
            <pc:sldMk cId="2001162591" sldId="7994"/>
            <ac:spMk id="2" creationId="{6503AC65-935E-018C-C273-118A786FE351}"/>
          </ac:spMkLst>
        </pc:spChg>
        <pc:spChg chg="del">
          <ac:chgData name="Brian Balok" userId="685ccb80-cfa1-454b-99b7-0120cbe7ee01" providerId="ADAL" clId="{509E6E8C-5868-43A7-98BC-C2CB6D18A0BC}" dt="2023-11-16T18:08:35.816" v="1311" actId="478"/>
          <ac:spMkLst>
            <pc:docMk/>
            <pc:sldMk cId="2001162591" sldId="7994"/>
            <ac:spMk id="3" creationId="{6764F639-D4BC-239E-77E3-49FD4B3B2F1D}"/>
          </ac:spMkLst>
        </pc:spChg>
        <pc:spChg chg="add mod">
          <ac:chgData name="Brian Balok" userId="685ccb80-cfa1-454b-99b7-0120cbe7ee01" providerId="ADAL" clId="{509E6E8C-5868-43A7-98BC-C2CB6D18A0BC}" dt="2023-11-27T21:10:53.843" v="3657" actId="2711"/>
          <ac:spMkLst>
            <pc:docMk/>
            <pc:sldMk cId="2001162591" sldId="7994"/>
            <ac:spMk id="4" creationId="{718E6E47-E9DA-66A9-788B-FE9048DBB1A9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11:01.369" v="3658" actId="2711"/>
        <pc:sldMkLst>
          <pc:docMk/>
          <pc:sldMk cId="3913826417" sldId="7995"/>
        </pc:sldMkLst>
        <pc:spChg chg="mod">
          <ac:chgData name="Brian Balok" userId="685ccb80-cfa1-454b-99b7-0120cbe7ee01" providerId="ADAL" clId="{509E6E8C-5868-43A7-98BC-C2CB6D18A0BC}" dt="2023-11-27T21:11:01.369" v="3658" actId="2711"/>
          <ac:spMkLst>
            <pc:docMk/>
            <pc:sldMk cId="3913826417" sldId="7995"/>
            <ac:spMk id="2" creationId="{27D4DED2-2C7C-1C72-2E65-829000184BFD}"/>
          </ac:spMkLst>
        </pc:spChg>
        <pc:spChg chg="del">
          <ac:chgData name="Brian Balok" userId="685ccb80-cfa1-454b-99b7-0120cbe7ee01" providerId="ADAL" clId="{509E6E8C-5868-43A7-98BC-C2CB6D18A0BC}" dt="2023-11-16T18:09:23.189" v="1359" actId="478"/>
          <ac:spMkLst>
            <pc:docMk/>
            <pc:sldMk cId="3913826417" sldId="7995"/>
            <ac:spMk id="3" creationId="{C78969EB-268D-8361-0018-115A36868A0D}"/>
          </ac:spMkLst>
        </pc:spChg>
        <pc:spChg chg="mod">
          <ac:chgData name="Brian Balok" userId="685ccb80-cfa1-454b-99b7-0120cbe7ee01" providerId="ADAL" clId="{509E6E8C-5868-43A7-98BC-C2CB6D18A0BC}" dt="2023-11-27T21:11:01.369" v="3658" actId="2711"/>
          <ac:spMkLst>
            <pc:docMk/>
            <pc:sldMk cId="3913826417" sldId="7995"/>
            <ac:spMk id="6" creationId="{6E513A99-9A6A-A40C-A59E-25C07FB27176}"/>
          </ac:spMkLst>
        </pc:spChg>
        <pc:spChg chg="mod">
          <ac:chgData name="Brian Balok" userId="685ccb80-cfa1-454b-99b7-0120cbe7ee01" providerId="ADAL" clId="{509E6E8C-5868-43A7-98BC-C2CB6D18A0BC}" dt="2023-11-27T21:11:01.369" v="3658" actId="2711"/>
          <ac:spMkLst>
            <pc:docMk/>
            <pc:sldMk cId="3913826417" sldId="7995"/>
            <ac:spMk id="12" creationId="{42504666-6E5C-E83F-05E4-B467C1C77F0B}"/>
          </ac:spMkLst>
        </pc:spChg>
        <pc:spChg chg="add mod">
          <ac:chgData name="Brian Balok" userId="685ccb80-cfa1-454b-99b7-0120cbe7ee01" providerId="ADAL" clId="{509E6E8C-5868-43A7-98BC-C2CB6D18A0BC}" dt="2023-11-27T21:11:01.369" v="3658" actId="2711"/>
          <ac:spMkLst>
            <pc:docMk/>
            <pc:sldMk cId="3913826417" sldId="7995"/>
            <ac:spMk id="13" creationId="{F266404C-0C97-EF53-8622-3F3326F58A4C}"/>
          </ac:spMkLst>
        </pc:spChg>
        <pc:spChg chg="add mod">
          <ac:chgData name="Brian Balok" userId="685ccb80-cfa1-454b-99b7-0120cbe7ee01" providerId="ADAL" clId="{509E6E8C-5868-43A7-98BC-C2CB6D18A0BC}" dt="2023-11-27T21:11:01.369" v="3658" actId="2711"/>
          <ac:spMkLst>
            <pc:docMk/>
            <pc:sldMk cId="3913826417" sldId="7995"/>
            <ac:spMk id="15" creationId="{0AE4E612-5535-14B5-5124-34719AC4D2A1}"/>
          </ac:spMkLst>
        </pc:spChg>
        <pc:grpChg chg="add mod">
          <ac:chgData name="Brian Balok" userId="685ccb80-cfa1-454b-99b7-0120cbe7ee01" providerId="ADAL" clId="{509E6E8C-5868-43A7-98BC-C2CB6D18A0BC}" dt="2023-11-27T21:11:01.369" v="3658" actId="2711"/>
          <ac:grpSpMkLst>
            <pc:docMk/>
            <pc:sldMk cId="3913826417" sldId="7995"/>
            <ac:grpSpMk id="4" creationId="{25C11A1F-3818-82B3-39E8-1672264E4A80}"/>
          </ac:grpSpMkLst>
        </pc:grpChg>
        <pc:grpChg chg="add mod">
          <ac:chgData name="Brian Balok" userId="685ccb80-cfa1-454b-99b7-0120cbe7ee01" providerId="ADAL" clId="{509E6E8C-5868-43A7-98BC-C2CB6D18A0BC}" dt="2023-11-27T21:11:01.369" v="3658" actId="2711"/>
          <ac:grpSpMkLst>
            <pc:docMk/>
            <pc:sldMk cId="3913826417" sldId="7995"/>
            <ac:grpSpMk id="10" creationId="{A8BC6C41-C6DF-B4D2-12E5-3F4691F030CA}"/>
          </ac:grpSpMkLst>
        </pc:grpChg>
        <pc:picChg chg="mod">
          <ac:chgData name="Brian Balok" userId="685ccb80-cfa1-454b-99b7-0120cbe7ee01" providerId="ADAL" clId="{509E6E8C-5868-43A7-98BC-C2CB6D18A0BC}" dt="2023-11-27T21:11:01.369" v="3658" actId="2711"/>
          <ac:picMkLst>
            <pc:docMk/>
            <pc:sldMk cId="3913826417" sldId="7995"/>
            <ac:picMk id="5" creationId="{5EA5EAEA-CE71-E03E-97BD-BF77933E1865}"/>
          </ac:picMkLst>
        </pc:picChg>
        <pc:picChg chg="mod">
          <ac:chgData name="Brian Balok" userId="685ccb80-cfa1-454b-99b7-0120cbe7ee01" providerId="ADAL" clId="{509E6E8C-5868-43A7-98BC-C2CB6D18A0BC}" dt="2023-11-27T21:11:01.369" v="3658" actId="2711"/>
          <ac:picMkLst>
            <pc:docMk/>
            <pc:sldMk cId="3913826417" sldId="7995"/>
            <ac:picMk id="11" creationId="{9BBFB936-EB58-D97E-65D8-DF4E3AEEB4A4}"/>
          </ac:picMkLst>
        </pc:picChg>
        <pc:cxnChg chg="mod">
          <ac:chgData name="Brian Balok" userId="685ccb80-cfa1-454b-99b7-0120cbe7ee01" providerId="ADAL" clId="{509E6E8C-5868-43A7-98BC-C2CB6D18A0BC}" dt="2023-11-27T21:11:01.369" v="3658" actId="2711"/>
          <ac:cxnSpMkLst>
            <pc:docMk/>
            <pc:sldMk cId="3913826417" sldId="7995"/>
            <ac:cxnSpMk id="7" creationId="{0E47EE45-2F40-75C0-1334-67977364CC79}"/>
          </ac:cxnSpMkLst>
        </pc:cxnChg>
        <pc:cxnChg chg="mod">
          <ac:chgData name="Brian Balok" userId="685ccb80-cfa1-454b-99b7-0120cbe7ee01" providerId="ADAL" clId="{509E6E8C-5868-43A7-98BC-C2CB6D18A0BC}" dt="2023-11-27T21:11:01.369" v="3658" actId="2711"/>
          <ac:cxnSpMkLst>
            <pc:docMk/>
            <pc:sldMk cId="3913826417" sldId="7995"/>
            <ac:cxnSpMk id="8" creationId="{189F39C4-DAC4-7E30-B3E2-4BF667B91DE2}"/>
          </ac:cxnSpMkLst>
        </pc:cxnChg>
        <pc:cxnChg chg="mod">
          <ac:chgData name="Brian Balok" userId="685ccb80-cfa1-454b-99b7-0120cbe7ee01" providerId="ADAL" clId="{509E6E8C-5868-43A7-98BC-C2CB6D18A0BC}" dt="2023-11-27T21:11:01.369" v="3658" actId="2711"/>
          <ac:cxnSpMkLst>
            <pc:docMk/>
            <pc:sldMk cId="3913826417" sldId="7995"/>
            <ac:cxnSpMk id="9" creationId="{C3E1189C-D4FD-0D8A-B277-5B9FF029D1BB}"/>
          </ac:cxnSpMkLst>
        </pc:cxnChg>
        <pc:cxnChg chg="add mod">
          <ac:chgData name="Brian Balok" userId="685ccb80-cfa1-454b-99b7-0120cbe7ee01" providerId="ADAL" clId="{509E6E8C-5868-43A7-98BC-C2CB6D18A0BC}" dt="2023-11-16T18:11:49.187" v="1378" actId="14100"/>
          <ac:cxnSpMkLst>
            <pc:docMk/>
            <pc:sldMk cId="3913826417" sldId="7995"/>
            <ac:cxnSpMk id="14" creationId="{445FB320-B3BF-495E-FAE7-47A2B1F462A0}"/>
          </ac:cxnSpMkLst>
        </pc:cxnChg>
      </pc:sldChg>
      <pc:sldChg chg="addSp delSp modSp new mod modAnim">
        <pc:chgData name="Brian Balok" userId="685ccb80-cfa1-454b-99b7-0120cbe7ee01" providerId="ADAL" clId="{509E6E8C-5868-43A7-98BC-C2CB6D18A0BC}" dt="2023-11-27T21:11:24.637" v="3660" actId="14100"/>
        <pc:sldMkLst>
          <pc:docMk/>
          <pc:sldMk cId="436275012" sldId="7996"/>
        </pc:sldMkLst>
        <pc:spChg chg="mod">
          <ac:chgData name="Brian Balok" userId="685ccb80-cfa1-454b-99b7-0120cbe7ee01" providerId="ADAL" clId="{509E6E8C-5868-43A7-98BC-C2CB6D18A0BC}" dt="2023-11-27T21:11:15.419" v="3659" actId="2711"/>
          <ac:spMkLst>
            <pc:docMk/>
            <pc:sldMk cId="436275012" sldId="7996"/>
            <ac:spMk id="2" creationId="{BD24A33F-52CE-CEFB-1F84-8134DBDA6064}"/>
          </ac:spMkLst>
        </pc:spChg>
        <pc:spChg chg="del">
          <ac:chgData name="Brian Balok" userId="685ccb80-cfa1-454b-99b7-0120cbe7ee01" providerId="ADAL" clId="{509E6E8C-5868-43A7-98BC-C2CB6D18A0BC}" dt="2023-11-16T18:12:20.948" v="1416" actId="478"/>
          <ac:spMkLst>
            <pc:docMk/>
            <pc:sldMk cId="436275012" sldId="7996"/>
            <ac:spMk id="3" creationId="{2F3DE932-8E20-E739-1E86-B36185BCF67E}"/>
          </ac:spMkLst>
        </pc:spChg>
        <pc:spChg chg="add del mod">
          <ac:chgData name="Brian Balok" userId="685ccb80-cfa1-454b-99b7-0120cbe7ee01" providerId="ADAL" clId="{509E6E8C-5868-43A7-98BC-C2CB6D18A0BC}" dt="2023-11-16T18:12:34.495" v="1419" actId="478"/>
          <ac:spMkLst>
            <pc:docMk/>
            <pc:sldMk cId="436275012" sldId="7996"/>
            <ac:spMk id="4" creationId="{68F058D2-D2A1-9039-4CAE-253BF8D1B3B0}"/>
          </ac:spMkLst>
        </pc:spChg>
        <pc:spChg chg="mod">
          <ac:chgData name="Brian Balok" userId="685ccb80-cfa1-454b-99b7-0120cbe7ee01" providerId="ADAL" clId="{509E6E8C-5868-43A7-98BC-C2CB6D18A0BC}" dt="2023-11-27T21:11:15.419" v="3659" actId="2711"/>
          <ac:spMkLst>
            <pc:docMk/>
            <pc:sldMk cId="436275012" sldId="7996"/>
            <ac:spMk id="9" creationId="{6B1A9894-6AF3-22CE-4EAE-A4952B0E9508}"/>
          </ac:spMkLst>
        </pc:spChg>
        <pc:spChg chg="mod">
          <ac:chgData name="Brian Balok" userId="685ccb80-cfa1-454b-99b7-0120cbe7ee01" providerId="ADAL" clId="{509E6E8C-5868-43A7-98BC-C2CB6D18A0BC}" dt="2023-11-27T21:11:15.419" v="3659" actId="2711"/>
          <ac:spMkLst>
            <pc:docMk/>
            <pc:sldMk cId="436275012" sldId="7996"/>
            <ac:spMk id="14" creationId="{B60530BE-66CA-EC68-CBD4-09EABA2E5865}"/>
          </ac:spMkLst>
        </pc:spChg>
        <pc:spChg chg="mod">
          <ac:chgData name="Brian Balok" userId="685ccb80-cfa1-454b-99b7-0120cbe7ee01" providerId="ADAL" clId="{509E6E8C-5868-43A7-98BC-C2CB6D18A0BC}" dt="2023-11-27T21:11:15.419" v="3659" actId="2711"/>
          <ac:spMkLst>
            <pc:docMk/>
            <pc:sldMk cId="436275012" sldId="7996"/>
            <ac:spMk id="17" creationId="{E2FC5833-2916-0F78-9DA7-8948BBB6070E}"/>
          </ac:spMkLst>
        </pc:spChg>
        <pc:grpChg chg="add mod">
          <ac:chgData name="Brian Balok" userId="685ccb80-cfa1-454b-99b7-0120cbe7ee01" providerId="ADAL" clId="{509E6E8C-5868-43A7-98BC-C2CB6D18A0BC}" dt="2023-11-16T18:15:06.350" v="1441" actId="1076"/>
          <ac:grpSpMkLst>
            <pc:docMk/>
            <pc:sldMk cId="436275012" sldId="7996"/>
            <ac:grpSpMk id="6" creationId="{91FBB307-E873-BB85-489B-40252B53487F}"/>
          </ac:grpSpMkLst>
        </pc:grpChg>
        <pc:grpChg chg="mod">
          <ac:chgData name="Brian Balok" userId="685ccb80-cfa1-454b-99b7-0120cbe7ee01" providerId="ADAL" clId="{509E6E8C-5868-43A7-98BC-C2CB6D18A0BC}" dt="2023-11-16T18:15:06.350" v="1441" actId="1076"/>
          <ac:grpSpMkLst>
            <pc:docMk/>
            <pc:sldMk cId="436275012" sldId="7996"/>
            <ac:grpSpMk id="7" creationId="{D08E3C3C-EA94-AE02-C7CF-2D77D15E3CF9}"/>
          </ac:grpSpMkLst>
        </pc:grpChg>
        <pc:grpChg chg="add mod">
          <ac:chgData name="Brian Balok" userId="685ccb80-cfa1-454b-99b7-0120cbe7ee01" providerId="ADAL" clId="{509E6E8C-5868-43A7-98BC-C2CB6D18A0BC}" dt="2023-11-27T21:11:24.637" v="3660" actId="14100"/>
          <ac:grpSpMkLst>
            <pc:docMk/>
            <pc:sldMk cId="436275012" sldId="7996"/>
            <ac:grpSpMk id="13" creationId="{8429C35C-E15D-F511-4E38-018229F60DB4}"/>
          </ac:grpSpMkLst>
        </pc:grpChg>
        <pc:grpChg chg="add mod">
          <ac:chgData name="Brian Balok" userId="685ccb80-cfa1-454b-99b7-0120cbe7ee01" providerId="ADAL" clId="{509E6E8C-5868-43A7-98BC-C2CB6D18A0BC}" dt="2023-11-16T18:15:06.350" v="1441" actId="1076"/>
          <ac:grpSpMkLst>
            <pc:docMk/>
            <pc:sldMk cId="436275012" sldId="7996"/>
            <ac:grpSpMk id="16" creationId="{8911F8F3-B503-721C-399C-D06DA8E0649B}"/>
          </ac:grpSpMkLst>
        </pc:grpChg>
        <pc:picChg chg="add mod">
          <ac:chgData name="Brian Balok" userId="685ccb80-cfa1-454b-99b7-0120cbe7ee01" providerId="ADAL" clId="{509E6E8C-5868-43A7-98BC-C2CB6D18A0BC}" dt="2023-11-16T18:15:06.350" v="1441" actId="1076"/>
          <ac:picMkLst>
            <pc:docMk/>
            <pc:sldMk cId="436275012" sldId="7996"/>
            <ac:picMk id="5" creationId="{5F940D67-B648-6B07-A2FF-BE7A94957EFE}"/>
          </ac:picMkLst>
        </pc:picChg>
        <pc:cxnChg chg="mod">
          <ac:chgData name="Brian Balok" userId="685ccb80-cfa1-454b-99b7-0120cbe7ee01" providerId="ADAL" clId="{509E6E8C-5868-43A7-98BC-C2CB6D18A0BC}" dt="2023-11-27T21:11:15.419" v="3659" actId="2711"/>
          <ac:cxnSpMkLst>
            <pc:docMk/>
            <pc:sldMk cId="436275012" sldId="7996"/>
            <ac:cxnSpMk id="8" creationId="{AF6E8F68-85F7-072F-07EE-E93F687FB438}"/>
          </ac:cxnSpMkLst>
        </pc:cxnChg>
        <pc:cxnChg chg="mod">
          <ac:chgData name="Brian Balok" userId="685ccb80-cfa1-454b-99b7-0120cbe7ee01" providerId="ADAL" clId="{509E6E8C-5868-43A7-98BC-C2CB6D18A0BC}" dt="2023-11-27T21:11:15.419" v="3659" actId="2711"/>
          <ac:cxnSpMkLst>
            <pc:docMk/>
            <pc:sldMk cId="436275012" sldId="7996"/>
            <ac:cxnSpMk id="10" creationId="{149C0C5F-6E42-E63D-F46A-40F703224270}"/>
          </ac:cxnSpMkLst>
        </pc:cxnChg>
        <pc:cxnChg chg="mod">
          <ac:chgData name="Brian Balok" userId="685ccb80-cfa1-454b-99b7-0120cbe7ee01" providerId="ADAL" clId="{509E6E8C-5868-43A7-98BC-C2CB6D18A0BC}" dt="2023-11-27T21:11:15.419" v="3659" actId="2711"/>
          <ac:cxnSpMkLst>
            <pc:docMk/>
            <pc:sldMk cId="436275012" sldId="7996"/>
            <ac:cxnSpMk id="11" creationId="{1F611753-CCCD-9AF0-14B0-FD3019FBD5A0}"/>
          </ac:cxnSpMkLst>
        </pc:cxnChg>
        <pc:cxnChg chg="mod">
          <ac:chgData name="Brian Balok" userId="685ccb80-cfa1-454b-99b7-0120cbe7ee01" providerId="ADAL" clId="{509E6E8C-5868-43A7-98BC-C2CB6D18A0BC}" dt="2023-11-27T21:11:15.419" v="3659" actId="2711"/>
          <ac:cxnSpMkLst>
            <pc:docMk/>
            <pc:sldMk cId="436275012" sldId="7996"/>
            <ac:cxnSpMk id="12" creationId="{99BD6E09-838C-CBE1-0019-BAFFE810EDCB}"/>
          </ac:cxnSpMkLst>
        </pc:cxnChg>
        <pc:cxnChg chg="mod">
          <ac:chgData name="Brian Balok" userId="685ccb80-cfa1-454b-99b7-0120cbe7ee01" providerId="ADAL" clId="{509E6E8C-5868-43A7-98BC-C2CB6D18A0BC}" dt="2023-11-27T21:11:15.419" v="3659" actId="2711"/>
          <ac:cxnSpMkLst>
            <pc:docMk/>
            <pc:sldMk cId="436275012" sldId="7996"/>
            <ac:cxnSpMk id="15" creationId="{E4373812-EB22-A3A4-44F2-0FF929B5DA22}"/>
          </ac:cxnSpMkLst>
        </pc:cxnChg>
        <pc:cxnChg chg="mod">
          <ac:chgData name="Brian Balok" userId="685ccb80-cfa1-454b-99b7-0120cbe7ee01" providerId="ADAL" clId="{509E6E8C-5868-43A7-98BC-C2CB6D18A0BC}" dt="2023-11-27T21:11:15.419" v="3659" actId="2711"/>
          <ac:cxnSpMkLst>
            <pc:docMk/>
            <pc:sldMk cId="436275012" sldId="7996"/>
            <ac:cxnSpMk id="18" creationId="{5BB9188C-6CAA-65BF-BA28-159A475C5F1B}"/>
          </ac:cxnSpMkLst>
        </pc:cxnChg>
      </pc:sldChg>
      <pc:sldChg chg="addSp delSp modSp new mod modAnim">
        <pc:chgData name="Brian Balok" userId="685ccb80-cfa1-454b-99b7-0120cbe7ee01" providerId="ADAL" clId="{509E6E8C-5868-43A7-98BC-C2CB6D18A0BC}" dt="2023-11-27T21:11:34.439" v="3661" actId="2711"/>
        <pc:sldMkLst>
          <pc:docMk/>
          <pc:sldMk cId="2296028261" sldId="7997"/>
        </pc:sldMkLst>
        <pc:spChg chg="mod">
          <ac:chgData name="Brian Balok" userId="685ccb80-cfa1-454b-99b7-0120cbe7ee01" providerId="ADAL" clId="{509E6E8C-5868-43A7-98BC-C2CB6D18A0BC}" dt="2023-11-27T21:11:34.439" v="3661" actId="2711"/>
          <ac:spMkLst>
            <pc:docMk/>
            <pc:sldMk cId="2296028261" sldId="7997"/>
            <ac:spMk id="2" creationId="{B3ABF063-8809-7FA2-DA6D-6EE90427E7F7}"/>
          </ac:spMkLst>
        </pc:spChg>
        <pc:spChg chg="del">
          <ac:chgData name="Brian Balok" userId="685ccb80-cfa1-454b-99b7-0120cbe7ee01" providerId="ADAL" clId="{509E6E8C-5868-43A7-98BC-C2CB6D18A0BC}" dt="2023-11-16T18:15:29.296" v="1477" actId="478"/>
          <ac:spMkLst>
            <pc:docMk/>
            <pc:sldMk cId="2296028261" sldId="7997"/>
            <ac:spMk id="3" creationId="{07522920-2D5A-B8E8-AFF7-C4D90A6FDC81}"/>
          </ac:spMkLst>
        </pc:spChg>
        <pc:spChg chg="mod">
          <ac:chgData name="Brian Balok" userId="685ccb80-cfa1-454b-99b7-0120cbe7ee01" providerId="ADAL" clId="{509E6E8C-5868-43A7-98BC-C2CB6D18A0BC}" dt="2023-11-27T21:11:34.439" v="3661" actId="2711"/>
          <ac:spMkLst>
            <pc:docMk/>
            <pc:sldMk cId="2296028261" sldId="7997"/>
            <ac:spMk id="6" creationId="{58091783-348D-A214-B62D-3A4B02F2FE21}"/>
          </ac:spMkLst>
        </pc:spChg>
        <pc:spChg chg="mod">
          <ac:chgData name="Brian Balok" userId="685ccb80-cfa1-454b-99b7-0120cbe7ee01" providerId="ADAL" clId="{509E6E8C-5868-43A7-98BC-C2CB6D18A0BC}" dt="2023-11-27T21:11:34.439" v="3661" actId="2711"/>
          <ac:spMkLst>
            <pc:docMk/>
            <pc:sldMk cId="2296028261" sldId="7997"/>
            <ac:spMk id="11" creationId="{A8AEEDE3-639C-600F-52DF-90749C3902CC}"/>
          </ac:spMkLst>
        </pc:spChg>
        <pc:grpChg chg="add mod">
          <ac:chgData name="Brian Balok" userId="685ccb80-cfa1-454b-99b7-0120cbe7ee01" providerId="ADAL" clId="{509E6E8C-5868-43A7-98BC-C2CB6D18A0BC}" dt="2023-11-16T18:16:24.050" v="1486" actId="1076"/>
          <ac:grpSpMkLst>
            <pc:docMk/>
            <pc:sldMk cId="2296028261" sldId="7997"/>
            <ac:grpSpMk id="5" creationId="{86C59D85-4242-88B3-3CCB-21A081664CCC}"/>
          </ac:grpSpMkLst>
        </pc:grpChg>
        <pc:grpChg chg="add mod">
          <ac:chgData name="Brian Balok" userId="685ccb80-cfa1-454b-99b7-0120cbe7ee01" providerId="ADAL" clId="{509E6E8C-5868-43A7-98BC-C2CB6D18A0BC}" dt="2023-11-16T18:16:24.050" v="1486" actId="1076"/>
          <ac:grpSpMkLst>
            <pc:docMk/>
            <pc:sldMk cId="2296028261" sldId="7997"/>
            <ac:grpSpMk id="10" creationId="{FD8E1705-298A-8391-FDF1-153FB46D825D}"/>
          </ac:grpSpMkLst>
        </pc:grpChg>
        <pc:picChg chg="add mod">
          <ac:chgData name="Brian Balok" userId="685ccb80-cfa1-454b-99b7-0120cbe7ee01" providerId="ADAL" clId="{509E6E8C-5868-43A7-98BC-C2CB6D18A0BC}" dt="2023-11-16T18:16:24.050" v="1486" actId="1076"/>
          <ac:picMkLst>
            <pc:docMk/>
            <pc:sldMk cId="2296028261" sldId="7997"/>
            <ac:picMk id="4" creationId="{26850B20-EAE0-2681-60DC-89DEC623C195}"/>
          </ac:picMkLst>
        </pc:picChg>
        <pc:cxnChg chg="mod">
          <ac:chgData name="Brian Balok" userId="685ccb80-cfa1-454b-99b7-0120cbe7ee01" providerId="ADAL" clId="{509E6E8C-5868-43A7-98BC-C2CB6D18A0BC}" dt="2023-11-16T18:16:24.050" v="1486" actId="1076"/>
          <ac:cxnSpMkLst>
            <pc:docMk/>
            <pc:sldMk cId="2296028261" sldId="7997"/>
            <ac:cxnSpMk id="7" creationId="{CFCA7F70-529C-0037-0AB3-A2D61025B037}"/>
          </ac:cxnSpMkLst>
        </pc:cxnChg>
        <pc:cxnChg chg="mod">
          <ac:chgData name="Brian Balok" userId="685ccb80-cfa1-454b-99b7-0120cbe7ee01" providerId="ADAL" clId="{509E6E8C-5868-43A7-98BC-C2CB6D18A0BC}" dt="2023-11-16T18:16:24.050" v="1486" actId="1076"/>
          <ac:cxnSpMkLst>
            <pc:docMk/>
            <pc:sldMk cId="2296028261" sldId="7997"/>
            <ac:cxnSpMk id="8" creationId="{E6C4100F-146C-D747-82C6-911F238FC935}"/>
          </ac:cxnSpMkLst>
        </pc:cxnChg>
        <pc:cxnChg chg="mod">
          <ac:chgData name="Brian Balok" userId="685ccb80-cfa1-454b-99b7-0120cbe7ee01" providerId="ADAL" clId="{509E6E8C-5868-43A7-98BC-C2CB6D18A0BC}" dt="2023-11-16T18:16:24.050" v="1486" actId="1076"/>
          <ac:cxnSpMkLst>
            <pc:docMk/>
            <pc:sldMk cId="2296028261" sldId="7997"/>
            <ac:cxnSpMk id="9" creationId="{A6A682B2-E6E3-68D2-592F-C5BADAC51B2E}"/>
          </ac:cxnSpMkLst>
        </pc:cxnChg>
        <pc:cxnChg chg="mod">
          <ac:chgData name="Brian Balok" userId="685ccb80-cfa1-454b-99b7-0120cbe7ee01" providerId="ADAL" clId="{509E6E8C-5868-43A7-98BC-C2CB6D18A0BC}" dt="2023-11-16T18:16:24.050" v="1486" actId="1076"/>
          <ac:cxnSpMkLst>
            <pc:docMk/>
            <pc:sldMk cId="2296028261" sldId="7997"/>
            <ac:cxnSpMk id="12" creationId="{37829181-4EF0-BF64-06FF-2D154634F168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11:42.352" v="3662" actId="2711"/>
        <pc:sldMkLst>
          <pc:docMk/>
          <pc:sldMk cId="2561640253" sldId="7998"/>
        </pc:sldMkLst>
        <pc:spChg chg="mod">
          <ac:chgData name="Brian Balok" userId="685ccb80-cfa1-454b-99b7-0120cbe7ee01" providerId="ADAL" clId="{509E6E8C-5868-43A7-98BC-C2CB6D18A0BC}" dt="2023-11-27T21:11:42.352" v="3662" actId="2711"/>
          <ac:spMkLst>
            <pc:docMk/>
            <pc:sldMk cId="2561640253" sldId="7998"/>
            <ac:spMk id="2" creationId="{6A6D2E12-5345-A227-81F8-5E5833C6F6E6}"/>
          </ac:spMkLst>
        </pc:spChg>
        <pc:spChg chg="del">
          <ac:chgData name="Brian Balok" userId="685ccb80-cfa1-454b-99b7-0120cbe7ee01" providerId="ADAL" clId="{509E6E8C-5868-43A7-98BC-C2CB6D18A0BC}" dt="2023-11-16T18:16:51.847" v="1512" actId="478"/>
          <ac:spMkLst>
            <pc:docMk/>
            <pc:sldMk cId="2561640253" sldId="7998"/>
            <ac:spMk id="3" creationId="{E8E64FF2-851C-D7ED-1A3F-7E9531E53438}"/>
          </ac:spMkLst>
        </pc:spChg>
        <pc:picChg chg="add mod">
          <ac:chgData name="Brian Balok" userId="685ccb80-cfa1-454b-99b7-0120cbe7ee01" providerId="ADAL" clId="{509E6E8C-5868-43A7-98BC-C2CB6D18A0BC}" dt="2023-11-16T18:17:04.001" v="1515" actId="1076"/>
          <ac:picMkLst>
            <pc:docMk/>
            <pc:sldMk cId="2561640253" sldId="7998"/>
            <ac:picMk id="4" creationId="{A9330010-6EA1-619A-E374-E17B92219D97}"/>
          </ac:picMkLst>
        </pc:picChg>
      </pc:sldChg>
      <pc:sldChg chg="addSp delSp modSp new mod">
        <pc:chgData name="Brian Balok" userId="685ccb80-cfa1-454b-99b7-0120cbe7ee01" providerId="ADAL" clId="{509E6E8C-5868-43A7-98BC-C2CB6D18A0BC}" dt="2023-11-27T21:11:54.928" v="3664" actId="2711"/>
        <pc:sldMkLst>
          <pc:docMk/>
          <pc:sldMk cId="1141613856" sldId="7999"/>
        </pc:sldMkLst>
        <pc:spChg chg="mod">
          <ac:chgData name="Brian Balok" userId="685ccb80-cfa1-454b-99b7-0120cbe7ee01" providerId="ADAL" clId="{509E6E8C-5868-43A7-98BC-C2CB6D18A0BC}" dt="2023-11-27T21:11:50.543" v="3663" actId="2711"/>
          <ac:spMkLst>
            <pc:docMk/>
            <pc:sldMk cId="1141613856" sldId="7999"/>
            <ac:spMk id="2" creationId="{6E747B91-0836-229C-2151-03F6264E2085}"/>
          </ac:spMkLst>
        </pc:spChg>
        <pc:spChg chg="del">
          <ac:chgData name="Brian Balok" userId="685ccb80-cfa1-454b-99b7-0120cbe7ee01" providerId="ADAL" clId="{509E6E8C-5868-43A7-98BC-C2CB6D18A0BC}" dt="2023-11-16T18:17:26.844" v="1540" actId="478"/>
          <ac:spMkLst>
            <pc:docMk/>
            <pc:sldMk cId="1141613856" sldId="7999"/>
            <ac:spMk id="3" creationId="{71DB4E29-2D30-C5FB-9A4F-81DA7F6BFCCA}"/>
          </ac:spMkLst>
        </pc:spChg>
        <pc:spChg chg="add mod">
          <ac:chgData name="Brian Balok" userId="685ccb80-cfa1-454b-99b7-0120cbe7ee01" providerId="ADAL" clId="{509E6E8C-5868-43A7-98BC-C2CB6D18A0BC}" dt="2023-11-27T21:11:54.928" v="3664" actId="2711"/>
          <ac:spMkLst>
            <pc:docMk/>
            <pc:sldMk cId="1141613856" sldId="7999"/>
            <ac:spMk id="5" creationId="{8660FBB9-7BF5-2B49-D617-5D6D6FC252E4}"/>
          </ac:spMkLst>
        </pc:spChg>
        <pc:spChg chg="add mod">
          <ac:chgData name="Brian Balok" userId="685ccb80-cfa1-454b-99b7-0120cbe7ee01" providerId="ADAL" clId="{509E6E8C-5868-43A7-98BC-C2CB6D18A0BC}" dt="2023-11-27T21:11:54.928" v="3664" actId="2711"/>
          <ac:spMkLst>
            <pc:docMk/>
            <pc:sldMk cId="1141613856" sldId="7999"/>
            <ac:spMk id="6" creationId="{C04A5AE4-DA98-8305-FF78-10C7E6DDA97B}"/>
          </ac:spMkLst>
        </pc:spChg>
        <pc:picChg chg="add mod">
          <ac:chgData name="Brian Balok" userId="685ccb80-cfa1-454b-99b7-0120cbe7ee01" providerId="ADAL" clId="{509E6E8C-5868-43A7-98BC-C2CB6D18A0BC}" dt="2023-11-16T18:19:03.718" v="1550" actId="1076"/>
          <ac:picMkLst>
            <pc:docMk/>
            <pc:sldMk cId="1141613856" sldId="7999"/>
            <ac:picMk id="4" creationId="{FFC68FAE-BFE4-6568-002E-0FD11E8D5669}"/>
          </ac:picMkLst>
        </pc:picChg>
        <pc:cxnChg chg="add mod">
          <ac:chgData name="Brian Balok" userId="685ccb80-cfa1-454b-99b7-0120cbe7ee01" providerId="ADAL" clId="{509E6E8C-5868-43A7-98BC-C2CB6D18A0BC}" dt="2023-11-27T21:11:54.928" v="3664" actId="2711"/>
          <ac:cxnSpMkLst>
            <pc:docMk/>
            <pc:sldMk cId="1141613856" sldId="7999"/>
            <ac:cxnSpMk id="7" creationId="{B5669C79-BF4F-99F6-047D-32D33DC08DD6}"/>
          </ac:cxnSpMkLst>
        </pc:cxnChg>
        <pc:cxnChg chg="add mod">
          <ac:chgData name="Brian Balok" userId="685ccb80-cfa1-454b-99b7-0120cbe7ee01" providerId="ADAL" clId="{509E6E8C-5868-43A7-98BC-C2CB6D18A0BC}" dt="2023-11-27T21:11:54.928" v="3664" actId="2711"/>
          <ac:cxnSpMkLst>
            <pc:docMk/>
            <pc:sldMk cId="1141613856" sldId="7999"/>
            <ac:cxnSpMk id="8" creationId="{ACE938CF-966B-DABC-4A8A-C07F0BE936C5}"/>
          </ac:cxnSpMkLst>
        </pc:cxnChg>
        <pc:cxnChg chg="add mod">
          <ac:chgData name="Brian Balok" userId="685ccb80-cfa1-454b-99b7-0120cbe7ee01" providerId="ADAL" clId="{509E6E8C-5868-43A7-98BC-C2CB6D18A0BC}" dt="2023-11-16T18:19:03.718" v="1550" actId="1076"/>
          <ac:cxnSpMkLst>
            <pc:docMk/>
            <pc:sldMk cId="1141613856" sldId="7999"/>
            <ac:cxnSpMk id="9" creationId="{952A4D10-2B20-BB25-134B-B9477CFB7211}"/>
          </ac:cxnSpMkLst>
        </pc:cxnChg>
      </pc:sldChg>
      <pc:sldChg chg="addSp delSp modSp new mod modAnim">
        <pc:chgData name="Brian Balok" userId="685ccb80-cfa1-454b-99b7-0120cbe7ee01" providerId="ADAL" clId="{509E6E8C-5868-43A7-98BC-C2CB6D18A0BC}" dt="2023-11-27T21:12:03.641" v="3665" actId="2711"/>
        <pc:sldMkLst>
          <pc:docMk/>
          <pc:sldMk cId="1852398230" sldId="8000"/>
        </pc:sldMkLst>
        <pc:spChg chg="mod">
          <ac:chgData name="Brian Balok" userId="685ccb80-cfa1-454b-99b7-0120cbe7ee01" providerId="ADAL" clId="{509E6E8C-5868-43A7-98BC-C2CB6D18A0BC}" dt="2023-11-27T21:12:03.641" v="3665" actId="2711"/>
          <ac:spMkLst>
            <pc:docMk/>
            <pc:sldMk cId="1852398230" sldId="8000"/>
            <ac:spMk id="2" creationId="{AE46F5F2-FD02-0B24-7B04-2F8C3B3E0D45}"/>
          </ac:spMkLst>
        </pc:spChg>
        <pc:spChg chg="del">
          <ac:chgData name="Brian Balok" userId="685ccb80-cfa1-454b-99b7-0120cbe7ee01" providerId="ADAL" clId="{509E6E8C-5868-43A7-98BC-C2CB6D18A0BC}" dt="2023-11-16T18:19:22.571" v="1575" actId="478"/>
          <ac:spMkLst>
            <pc:docMk/>
            <pc:sldMk cId="1852398230" sldId="8000"/>
            <ac:spMk id="3" creationId="{32C9125E-E78F-2D9D-ECA1-11BD15D95DC3}"/>
          </ac:spMkLst>
        </pc:spChg>
        <pc:spChg chg="add mod">
          <ac:chgData name="Brian Balok" userId="685ccb80-cfa1-454b-99b7-0120cbe7ee01" providerId="ADAL" clId="{509E6E8C-5868-43A7-98BC-C2CB6D18A0BC}" dt="2023-11-27T21:12:03.641" v="3665" actId="2711"/>
          <ac:spMkLst>
            <pc:docMk/>
            <pc:sldMk cId="1852398230" sldId="8000"/>
            <ac:spMk id="5" creationId="{D1EAC277-6F01-8BAF-45C8-2AF5B7C534AB}"/>
          </ac:spMkLst>
        </pc:spChg>
        <pc:spChg chg="add mod">
          <ac:chgData name="Brian Balok" userId="685ccb80-cfa1-454b-99b7-0120cbe7ee01" providerId="ADAL" clId="{509E6E8C-5868-43A7-98BC-C2CB6D18A0BC}" dt="2023-11-27T21:12:03.641" v="3665" actId="2711"/>
          <ac:spMkLst>
            <pc:docMk/>
            <pc:sldMk cId="1852398230" sldId="8000"/>
            <ac:spMk id="6" creationId="{ECCC8005-9E9C-1669-10AC-7B0064C8EC21}"/>
          </ac:spMkLst>
        </pc:spChg>
        <pc:spChg chg="add mod">
          <ac:chgData name="Brian Balok" userId="685ccb80-cfa1-454b-99b7-0120cbe7ee01" providerId="ADAL" clId="{509E6E8C-5868-43A7-98BC-C2CB6D18A0BC}" dt="2023-11-27T21:12:03.641" v="3665" actId="2711"/>
          <ac:spMkLst>
            <pc:docMk/>
            <pc:sldMk cId="1852398230" sldId="8000"/>
            <ac:spMk id="7" creationId="{EEB68725-605B-17AF-93BF-FA0F5536EB0D}"/>
          </ac:spMkLst>
        </pc:spChg>
        <pc:spChg chg="add mod">
          <ac:chgData name="Brian Balok" userId="685ccb80-cfa1-454b-99b7-0120cbe7ee01" providerId="ADAL" clId="{509E6E8C-5868-43A7-98BC-C2CB6D18A0BC}" dt="2023-11-27T21:12:03.641" v="3665" actId="2711"/>
          <ac:spMkLst>
            <pc:docMk/>
            <pc:sldMk cId="1852398230" sldId="8000"/>
            <ac:spMk id="8" creationId="{35EF7580-6C13-7478-82B5-B93B892CEB95}"/>
          </ac:spMkLst>
        </pc:spChg>
        <pc:picChg chg="add mod">
          <ac:chgData name="Brian Balok" userId="685ccb80-cfa1-454b-99b7-0120cbe7ee01" providerId="ADAL" clId="{509E6E8C-5868-43A7-98BC-C2CB6D18A0BC}" dt="2023-11-16T18:21:21.954" v="1592" actId="1076"/>
          <ac:picMkLst>
            <pc:docMk/>
            <pc:sldMk cId="1852398230" sldId="8000"/>
            <ac:picMk id="4" creationId="{48CEE9C5-A4C3-0187-2BCC-64F15CDDF8E2}"/>
          </ac:picMkLst>
        </pc:picChg>
      </pc:sldChg>
      <pc:sldChg chg="addSp delSp modSp new mod">
        <pc:chgData name="Brian Balok" userId="685ccb80-cfa1-454b-99b7-0120cbe7ee01" providerId="ADAL" clId="{509E6E8C-5868-43A7-98BC-C2CB6D18A0BC}" dt="2023-11-27T21:12:18.401" v="3666" actId="2711"/>
        <pc:sldMkLst>
          <pc:docMk/>
          <pc:sldMk cId="2918085337" sldId="8001"/>
        </pc:sldMkLst>
        <pc:spChg chg="mod">
          <ac:chgData name="Brian Balok" userId="685ccb80-cfa1-454b-99b7-0120cbe7ee01" providerId="ADAL" clId="{509E6E8C-5868-43A7-98BC-C2CB6D18A0BC}" dt="2023-11-27T21:12:18.401" v="3666" actId="2711"/>
          <ac:spMkLst>
            <pc:docMk/>
            <pc:sldMk cId="2918085337" sldId="8001"/>
            <ac:spMk id="2" creationId="{9E4EF547-187C-B1E2-BF43-2FA2136DDCFE}"/>
          </ac:spMkLst>
        </pc:spChg>
        <pc:spChg chg="del">
          <ac:chgData name="Brian Balok" userId="685ccb80-cfa1-454b-99b7-0120cbe7ee01" providerId="ADAL" clId="{509E6E8C-5868-43A7-98BC-C2CB6D18A0BC}" dt="2023-11-16T18:21:56.348" v="1631" actId="478"/>
          <ac:spMkLst>
            <pc:docMk/>
            <pc:sldMk cId="2918085337" sldId="8001"/>
            <ac:spMk id="3" creationId="{2291E3F7-20C1-F215-A5DA-32D1F5A32FD4}"/>
          </ac:spMkLst>
        </pc:spChg>
        <pc:spChg chg="add mod">
          <ac:chgData name="Brian Balok" userId="685ccb80-cfa1-454b-99b7-0120cbe7ee01" providerId="ADAL" clId="{509E6E8C-5868-43A7-98BC-C2CB6D18A0BC}" dt="2023-11-27T21:12:18.401" v="3666" actId="2711"/>
          <ac:spMkLst>
            <pc:docMk/>
            <pc:sldMk cId="2918085337" sldId="8001"/>
            <ac:spMk id="4" creationId="{220AACF5-2E54-FC36-C0BB-8B995ED3EC28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12:28.289" v="3667" actId="2711"/>
        <pc:sldMkLst>
          <pc:docMk/>
          <pc:sldMk cId="807630425" sldId="8002"/>
        </pc:sldMkLst>
        <pc:spChg chg="mod">
          <ac:chgData name="Brian Balok" userId="685ccb80-cfa1-454b-99b7-0120cbe7ee01" providerId="ADAL" clId="{509E6E8C-5868-43A7-98BC-C2CB6D18A0BC}" dt="2023-11-27T21:12:28.289" v="3667" actId="2711"/>
          <ac:spMkLst>
            <pc:docMk/>
            <pc:sldMk cId="807630425" sldId="8002"/>
            <ac:spMk id="2" creationId="{545D6C26-C39B-F747-4721-245D76FB3FD5}"/>
          </ac:spMkLst>
        </pc:spChg>
        <pc:spChg chg="del">
          <ac:chgData name="Brian Balok" userId="685ccb80-cfa1-454b-99b7-0120cbe7ee01" providerId="ADAL" clId="{509E6E8C-5868-43A7-98BC-C2CB6D18A0BC}" dt="2023-11-16T18:22:42.779" v="1682" actId="478"/>
          <ac:spMkLst>
            <pc:docMk/>
            <pc:sldMk cId="807630425" sldId="8002"/>
            <ac:spMk id="3" creationId="{70E88D6D-6BA2-6DF8-EAFA-94CBCB77EC46}"/>
          </ac:spMkLst>
        </pc:spChg>
        <pc:spChg chg="add mod">
          <ac:chgData name="Brian Balok" userId="685ccb80-cfa1-454b-99b7-0120cbe7ee01" providerId="ADAL" clId="{509E6E8C-5868-43A7-98BC-C2CB6D18A0BC}" dt="2023-11-16T18:23:03.638" v="1686" actId="14100"/>
          <ac:spMkLst>
            <pc:docMk/>
            <pc:sldMk cId="807630425" sldId="8002"/>
            <ac:spMk id="6" creationId="{C9AC6405-526E-8C09-062A-23CF9F2890E0}"/>
          </ac:spMkLst>
        </pc:spChg>
        <pc:spChg chg="add mod">
          <ac:chgData name="Brian Balok" userId="685ccb80-cfa1-454b-99b7-0120cbe7ee01" providerId="ADAL" clId="{509E6E8C-5868-43A7-98BC-C2CB6D18A0BC}" dt="2023-11-27T21:12:28.289" v="3667" actId="2711"/>
          <ac:spMkLst>
            <pc:docMk/>
            <pc:sldMk cId="807630425" sldId="8002"/>
            <ac:spMk id="8" creationId="{BF4875EB-8507-EAF1-7C49-D9E2C154741A}"/>
          </ac:spMkLst>
        </pc:spChg>
        <pc:spChg chg="add mod">
          <ac:chgData name="Brian Balok" userId="685ccb80-cfa1-454b-99b7-0120cbe7ee01" providerId="ADAL" clId="{509E6E8C-5868-43A7-98BC-C2CB6D18A0BC}" dt="2023-11-16T18:23:26.341" v="1688" actId="1076"/>
          <ac:spMkLst>
            <pc:docMk/>
            <pc:sldMk cId="807630425" sldId="8002"/>
            <ac:spMk id="9" creationId="{4B18C74A-377F-18B7-7FF8-3595722B6982}"/>
          </ac:spMkLst>
        </pc:spChg>
        <pc:spChg chg="add mod">
          <ac:chgData name="Brian Balok" userId="685ccb80-cfa1-454b-99b7-0120cbe7ee01" providerId="ADAL" clId="{509E6E8C-5868-43A7-98BC-C2CB6D18A0BC}" dt="2023-11-16T18:23:26.341" v="1688" actId="1076"/>
          <ac:spMkLst>
            <pc:docMk/>
            <pc:sldMk cId="807630425" sldId="8002"/>
            <ac:spMk id="10" creationId="{6A3F3409-1186-6AC3-84C8-B37FC18F14E1}"/>
          </ac:spMkLst>
        </pc:spChg>
        <pc:spChg chg="add mod">
          <ac:chgData name="Brian Balok" userId="685ccb80-cfa1-454b-99b7-0120cbe7ee01" providerId="ADAL" clId="{509E6E8C-5868-43A7-98BC-C2CB6D18A0BC}" dt="2023-11-27T21:12:28.289" v="3667" actId="2711"/>
          <ac:spMkLst>
            <pc:docMk/>
            <pc:sldMk cId="807630425" sldId="8002"/>
            <ac:spMk id="11" creationId="{86E90411-567F-D44D-2BE0-9E5A43B2AF18}"/>
          </ac:spMkLst>
        </pc:spChg>
        <pc:picChg chg="add mod">
          <ac:chgData name="Brian Balok" userId="685ccb80-cfa1-454b-99b7-0120cbe7ee01" providerId="ADAL" clId="{509E6E8C-5868-43A7-98BC-C2CB6D18A0BC}" dt="2023-11-16T18:23:03.638" v="1686" actId="14100"/>
          <ac:picMkLst>
            <pc:docMk/>
            <pc:sldMk cId="807630425" sldId="8002"/>
            <ac:picMk id="4" creationId="{0C79007A-9A11-F3DC-4A67-AA1398617C7D}"/>
          </ac:picMkLst>
        </pc:picChg>
        <pc:picChg chg="add mod">
          <ac:chgData name="Brian Balok" userId="685ccb80-cfa1-454b-99b7-0120cbe7ee01" providerId="ADAL" clId="{509E6E8C-5868-43A7-98BC-C2CB6D18A0BC}" dt="2023-11-16T18:23:03.638" v="1686" actId="14100"/>
          <ac:picMkLst>
            <pc:docMk/>
            <pc:sldMk cId="807630425" sldId="8002"/>
            <ac:picMk id="5" creationId="{FDE25FFF-421D-0B9D-6CAB-FC0578B36B69}"/>
          </ac:picMkLst>
        </pc:picChg>
        <pc:cxnChg chg="add mod">
          <ac:chgData name="Brian Balok" userId="685ccb80-cfa1-454b-99b7-0120cbe7ee01" providerId="ADAL" clId="{509E6E8C-5868-43A7-98BC-C2CB6D18A0BC}" dt="2023-11-27T21:12:28.289" v="3667" actId="2711"/>
          <ac:cxnSpMkLst>
            <pc:docMk/>
            <pc:sldMk cId="807630425" sldId="8002"/>
            <ac:cxnSpMk id="7" creationId="{CBD8CF7C-454E-375F-1367-50D493AB8EED}"/>
          </ac:cxnSpMkLst>
        </pc:cxnChg>
        <pc:cxnChg chg="add mod">
          <ac:chgData name="Brian Balok" userId="685ccb80-cfa1-454b-99b7-0120cbe7ee01" providerId="ADAL" clId="{509E6E8C-5868-43A7-98BC-C2CB6D18A0BC}" dt="2023-11-16T18:23:26.341" v="1688" actId="1076"/>
          <ac:cxnSpMkLst>
            <pc:docMk/>
            <pc:sldMk cId="807630425" sldId="8002"/>
            <ac:cxnSpMk id="12" creationId="{57A975E5-8793-9DF9-1EC4-BD23261F4E90}"/>
          </ac:cxnSpMkLst>
        </pc:cxnChg>
        <pc:cxnChg chg="add mod">
          <ac:chgData name="Brian Balok" userId="685ccb80-cfa1-454b-99b7-0120cbe7ee01" providerId="ADAL" clId="{509E6E8C-5868-43A7-98BC-C2CB6D18A0BC}" dt="2023-11-16T18:23:26.341" v="1688" actId="1076"/>
          <ac:cxnSpMkLst>
            <pc:docMk/>
            <pc:sldMk cId="807630425" sldId="8002"/>
            <ac:cxnSpMk id="13" creationId="{02866E0E-54CD-A5DD-C417-35ED13DD2322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12:35.317" v="3668" actId="2711"/>
        <pc:sldMkLst>
          <pc:docMk/>
          <pc:sldMk cId="3825917298" sldId="8003"/>
        </pc:sldMkLst>
        <pc:spChg chg="mod">
          <ac:chgData name="Brian Balok" userId="685ccb80-cfa1-454b-99b7-0120cbe7ee01" providerId="ADAL" clId="{509E6E8C-5868-43A7-98BC-C2CB6D18A0BC}" dt="2023-11-27T21:12:35.317" v="3668" actId="2711"/>
          <ac:spMkLst>
            <pc:docMk/>
            <pc:sldMk cId="3825917298" sldId="8003"/>
            <ac:spMk id="2" creationId="{6939EF83-B20E-84CE-5C44-342AB662675D}"/>
          </ac:spMkLst>
        </pc:spChg>
        <pc:spChg chg="del">
          <ac:chgData name="Brian Balok" userId="685ccb80-cfa1-454b-99b7-0120cbe7ee01" providerId="ADAL" clId="{509E6E8C-5868-43A7-98BC-C2CB6D18A0BC}" dt="2023-11-16T18:24:23.154" v="1730" actId="478"/>
          <ac:spMkLst>
            <pc:docMk/>
            <pc:sldMk cId="3825917298" sldId="8003"/>
            <ac:spMk id="3" creationId="{D282DFD0-A1BD-CBA3-C4D0-A3125B51C779}"/>
          </ac:spMkLst>
        </pc:spChg>
        <pc:spChg chg="add mod">
          <ac:chgData name="Brian Balok" userId="685ccb80-cfa1-454b-99b7-0120cbe7ee01" providerId="ADAL" clId="{509E6E8C-5868-43A7-98BC-C2CB6D18A0BC}" dt="2023-11-27T21:12:35.317" v="3668" actId="2711"/>
          <ac:spMkLst>
            <pc:docMk/>
            <pc:sldMk cId="3825917298" sldId="8003"/>
            <ac:spMk id="4" creationId="{3A945A69-02E2-50EA-AF8A-ED22349D03ED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12:41.847" v="3669" actId="2711"/>
        <pc:sldMkLst>
          <pc:docMk/>
          <pc:sldMk cId="3397438035" sldId="8004"/>
        </pc:sldMkLst>
        <pc:spChg chg="mod">
          <ac:chgData name="Brian Balok" userId="685ccb80-cfa1-454b-99b7-0120cbe7ee01" providerId="ADAL" clId="{509E6E8C-5868-43A7-98BC-C2CB6D18A0BC}" dt="2023-11-27T21:12:41.847" v="3669" actId="2711"/>
          <ac:spMkLst>
            <pc:docMk/>
            <pc:sldMk cId="3397438035" sldId="8004"/>
            <ac:spMk id="2" creationId="{897473F1-8219-72EC-B597-BA74066EEFE3}"/>
          </ac:spMkLst>
        </pc:spChg>
        <pc:spChg chg="del">
          <ac:chgData name="Brian Balok" userId="685ccb80-cfa1-454b-99b7-0120cbe7ee01" providerId="ADAL" clId="{509E6E8C-5868-43A7-98BC-C2CB6D18A0BC}" dt="2023-11-16T18:25:05.473" v="1746" actId="478"/>
          <ac:spMkLst>
            <pc:docMk/>
            <pc:sldMk cId="3397438035" sldId="8004"/>
            <ac:spMk id="3" creationId="{3C2BB119-41EB-AF67-B10A-5C71BEDC42E4}"/>
          </ac:spMkLst>
        </pc:spChg>
        <pc:picChg chg="add mod">
          <ac:chgData name="Brian Balok" userId="685ccb80-cfa1-454b-99b7-0120cbe7ee01" providerId="ADAL" clId="{509E6E8C-5868-43A7-98BC-C2CB6D18A0BC}" dt="2023-11-16T18:25:13.224" v="1748" actId="1076"/>
          <ac:picMkLst>
            <pc:docMk/>
            <pc:sldMk cId="3397438035" sldId="8004"/>
            <ac:picMk id="4" creationId="{E9E9D63A-3D91-89F5-722B-755A7BE6C5C4}"/>
          </ac:picMkLst>
        </pc:picChg>
      </pc:sldChg>
      <pc:sldChg chg="addSp delSp modSp new mod modAnim">
        <pc:chgData name="Brian Balok" userId="685ccb80-cfa1-454b-99b7-0120cbe7ee01" providerId="ADAL" clId="{509E6E8C-5868-43A7-98BC-C2CB6D18A0BC}" dt="2023-11-27T21:12:46.952" v="3670" actId="2711"/>
        <pc:sldMkLst>
          <pc:docMk/>
          <pc:sldMk cId="778669800" sldId="8005"/>
        </pc:sldMkLst>
        <pc:spChg chg="mod">
          <ac:chgData name="Brian Balok" userId="685ccb80-cfa1-454b-99b7-0120cbe7ee01" providerId="ADAL" clId="{509E6E8C-5868-43A7-98BC-C2CB6D18A0BC}" dt="2023-11-27T21:12:46.952" v="3670" actId="2711"/>
          <ac:spMkLst>
            <pc:docMk/>
            <pc:sldMk cId="778669800" sldId="8005"/>
            <ac:spMk id="2" creationId="{7EC18FDE-E731-E801-0AAA-B6485AAA5D0F}"/>
          </ac:spMkLst>
        </pc:spChg>
        <pc:spChg chg="del">
          <ac:chgData name="Brian Balok" userId="685ccb80-cfa1-454b-99b7-0120cbe7ee01" providerId="ADAL" clId="{509E6E8C-5868-43A7-98BC-C2CB6D18A0BC}" dt="2023-11-16T18:25:32.440" v="1760" actId="478"/>
          <ac:spMkLst>
            <pc:docMk/>
            <pc:sldMk cId="778669800" sldId="8005"/>
            <ac:spMk id="3" creationId="{14FCF31C-F024-0CFB-092B-150B9271DEB4}"/>
          </ac:spMkLst>
        </pc:spChg>
        <pc:spChg chg="add mod">
          <ac:chgData name="Brian Balok" userId="685ccb80-cfa1-454b-99b7-0120cbe7ee01" providerId="ADAL" clId="{509E6E8C-5868-43A7-98BC-C2CB6D18A0BC}" dt="2023-11-16T18:26:28.488" v="1768" actId="1076"/>
          <ac:spMkLst>
            <pc:docMk/>
            <pc:sldMk cId="778669800" sldId="8005"/>
            <ac:spMk id="5" creationId="{057229AA-6C2C-E2D6-6334-759802C619C4}"/>
          </ac:spMkLst>
        </pc:spChg>
        <pc:spChg chg="add mod">
          <ac:chgData name="Brian Balok" userId="685ccb80-cfa1-454b-99b7-0120cbe7ee01" providerId="ADAL" clId="{509E6E8C-5868-43A7-98BC-C2CB6D18A0BC}" dt="2023-11-16T18:26:44.695" v="1770" actId="1076"/>
          <ac:spMkLst>
            <pc:docMk/>
            <pc:sldMk cId="778669800" sldId="8005"/>
            <ac:spMk id="7" creationId="{5E67E7EE-6097-ADBC-D95A-7A2496522CB4}"/>
          </ac:spMkLst>
        </pc:spChg>
        <pc:spChg chg="add mod">
          <ac:chgData name="Brian Balok" userId="685ccb80-cfa1-454b-99b7-0120cbe7ee01" providerId="ADAL" clId="{509E6E8C-5868-43A7-98BC-C2CB6D18A0BC}" dt="2023-11-16T18:26:51.813" v="1772" actId="1076"/>
          <ac:spMkLst>
            <pc:docMk/>
            <pc:sldMk cId="778669800" sldId="8005"/>
            <ac:spMk id="8" creationId="{D8906127-647B-5447-0D9F-1FA2B1173690}"/>
          </ac:spMkLst>
        </pc:spChg>
        <pc:picChg chg="add mod">
          <ac:chgData name="Brian Balok" userId="685ccb80-cfa1-454b-99b7-0120cbe7ee01" providerId="ADAL" clId="{509E6E8C-5868-43A7-98BC-C2CB6D18A0BC}" dt="2023-11-16T18:25:58.886" v="1765" actId="1076"/>
          <ac:picMkLst>
            <pc:docMk/>
            <pc:sldMk cId="778669800" sldId="8005"/>
            <ac:picMk id="4" creationId="{47E9428D-E7B5-87AD-B38E-6551388FE7CE}"/>
          </ac:picMkLst>
        </pc:picChg>
        <pc:picChg chg="add mod">
          <ac:chgData name="Brian Balok" userId="685ccb80-cfa1-454b-99b7-0120cbe7ee01" providerId="ADAL" clId="{509E6E8C-5868-43A7-98BC-C2CB6D18A0BC}" dt="2023-11-16T18:25:55.098" v="1763" actId="1076"/>
          <ac:picMkLst>
            <pc:docMk/>
            <pc:sldMk cId="778669800" sldId="8005"/>
            <ac:picMk id="6" creationId="{3577CC5D-7295-EB35-B50F-E138179B157A}"/>
          </ac:picMkLst>
        </pc:picChg>
      </pc:sldChg>
      <pc:sldChg chg="addSp delSp modSp new mod modAnim">
        <pc:chgData name="Brian Balok" userId="685ccb80-cfa1-454b-99b7-0120cbe7ee01" providerId="ADAL" clId="{509E6E8C-5868-43A7-98BC-C2CB6D18A0BC}" dt="2023-11-27T21:13:00.655" v="3675" actId="20577"/>
        <pc:sldMkLst>
          <pc:docMk/>
          <pc:sldMk cId="3825827482" sldId="8006"/>
        </pc:sldMkLst>
        <pc:spChg chg="mod">
          <ac:chgData name="Brian Balok" userId="685ccb80-cfa1-454b-99b7-0120cbe7ee01" providerId="ADAL" clId="{509E6E8C-5868-43A7-98BC-C2CB6D18A0BC}" dt="2023-11-27T21:13:00.655" v="3675" actId="20577"/>
          <ac:spMkLst>
            <pc:docMk/>
            <pc:sldMk cId="3825827482" sldId="8006"/>
            <ac:spMk id="2" creationId="{9EA8076E-308C-D191-B128-BFBB60C644C7}"/>
          </ac:spMkLst>
        </pc:spChg>
        <pc:spChg chg="del">
          <ac:chgData name="Brian Balok" userId="685ccb80-cfa1-454b-99b7-0120cbe7ee01" providerId="ADAL" clId="{509E6E8C-5868-43A7-98BC-C2CB6D18A0BC}" dt="2023-11-16T18:27:20.272" v="1789" actId="478"/>
          <ac:spMkLst>
            <pc:docMk/>
            <pc:sldMk cId="3825827482" sldId="8006"/>
            <ac:spMk id="3" creationId="{467220AA-E944-0B72-294B-7CD0BAEC6B56}"/>
          </ac:spMkLst>
        </pc:spChg>
        <pc:spChg chg="add mod">
          <ac:chgData name="Brian Balok" userId="685ccb80-cfa1-454b-99b7-0120cbe7ee01" providerId="ADAL" clId="{509E6E8C-5868-43A7-98BC-C2CB6D18A0BC}" dt="2023-11-16T18:27:51.368" v="1794" actId="1076"/>
          <ac:spMkLst>
            <pc:docMk/>
            <pc:sldMk cId="3825827482" sldId="8006"/>
            <ac:spMk id="6" creationId="{C747C6A6-BC74-918D-F3A1-CD4C8A726248}"/>
          </ac:spMkLst>
        </pc:spChg>
        <pc:spChg chg="add mod">
          <ac:chgData name="Brian Balok" userId="685ccb80-cfa1-454b-99b7-0120cbe7ee01" providerId="ADAL" clId="{509E6E8C-5868-43A7-98BC-C2CB6D18A0BC}" dt="2023-11-16T18:28:01.262" v="1796" actId="1076"/>
          <ac:spMkLst>
            <pc:docMk/>
            <pc:sldMk cId="3825827482" sldId="8006"/>
            <ac:spMk id="7" creationId="{4D9919C1-2974-C7F2-3BCF-64AB48084837}"/>
          </ac:spMkLst>
        </pc:spChg>
        <pc:spChg chg="add mod">
          <ac:chgData name="Brian Balok" userId="685ccb80-cfa1-454b-99b7-0120cbe7ee01" providerId="ADAL" clId="{509E6E8C-5868-43A7-98BC-C2CB6D18A0BC}" dt="2023-11-16T18:28:29.504" v="1799" actId="1076"/>
          <ac:spMkLst>
            <pc:docMk/>
            <pc:sldMk cId="3825827482" sldId="8006"/>
            <ac:spMk id="8" creationId="{1E3F8675-EF81-3818-F0EA-989B3F83BD0A}"/>
          </ac:spMkLst>
        </pc:spChg>
        <pc:picChg chg="add mod">
          <ac:chgData name="Brian Balok" userId="685ccb80-cfa1-454b-99b7-0120cbe7ee01" providerId="ADAL" clId="{509E6E8C-5868-43A7-98BC-C2CB6D18A0BC}" dt="2023-11-16T18:27:37.057" v="1792" actId="1076"/>
          <ac:picMkLst>
            <pc:docMk/>
            <pc:sldMk cId="3825827482" sldId="8006"/>
            <ac:picMk id="4" creationId="{B28C7777-A34C-B7A6-EA56-F157D73A208B}"/>
          </ac:picMkLst>
        </pc:picChg>
        <pc:picChg chg="add mod">
          <ac:chgData name="Brian Balok" userId="685ccb80-cfa1-454b-99b7-0120cbe7ee01" providerId="ADAL" clId="{509E6E8C-5868-43A7-98BC-C2CB6D18A0BC}" dt="2023-11-16T18:27:39.727" v="1793" actId="14100"/>
          <ac:picMkLst>
            <pc:docMk/>
            <pc:sldMk cId="3825827482" sldId="8006"/>
            <ac:picMk id="5" creationId="{0E2C102F-54E3-79BC-E164-AC02F85A3667}"/>
          </ac:picMkLst>
        </pc:picChg>
      </pc:sldChg>
      <pc:sldChg chg="addSp delSp modSp new mod">
        <pc:chgData name="Brian Balok" userId="685ccb80-cfa1-454b-99b7-0120cbe7ee01" providerId="ADAL" clId="{509E6E8C-5868-43A7-98BC-C2CB6D18A0BC}" dt="2023-11-27T21:13:06.091" v="3676" actId="2711"/>
        <pc:sldMkLst>
          <pc:docMk/>
          <pc:sldMk cId="924166065" sldId="8007"/>
        </pc:sldMkLst>
        <pc:spChg chg="mod">
          <ac:chgData name="Brian Balok" userId="685ccb80-cfa1-454b-99b7-0120cbe7ee01" providerId="ADAL" clId="{509E6E8C-5868-43A7-98BC-C2CB6D18A0BC}" dt="2023-11-27T21:13:06.091" v="3676" actId="2711"/>
          <ac:spMkLst>
            <pc:docMk/>
            <pc:sldMk cId="924166065" sldId="8007"/>
            <ac:spMk id="2" creationId="{855D3FF7-6C2C-7237-772B-6FDCCF45660C}"/>
          </ac:spMkLst>
        </pc:spChg>
        <pc:spChg chg="del">
          <ac:chgData name="Brian Balok" userId="685ccb80-cfa1-454b-99b7-0120cbe7ee01" providerId="ADAL" clId="{509E6E8C-5868-43A7-98BC-C2CB6D18A0BC}" dt="2023-11-16T18:29:02.593" v="1826" actId="478"/>
          <ac:spMkLst>
            <pc:docMk/>
            <pc:sldMk cId="924166065" sldId="8007"/>
            <ac:spMk id="3" creationId="{C956612C-F08D-DDB6-971D-97874CC08AB2}"/>
          </ac:spMkLst>
        </pc:spChg>
        <pc:spChg chg="add mod">
          <ac:chgData name="Brian Balok" userId="685ccb80-cfa1-454b-99b7-0120cbe7ee01" providerId="ADAL" clId="{509E6E8C-5868-43A7-98BC-C2CB6D18A0BC}" dt="2023-11-27T21:13:06.091" v="3676" actId="2711"/>
          <ac:spMkLst>
            <pc:docMk/>
            <pc:sldMk cId="924166065" sldId="8007"/>
            <ac:spMk id="4" creationId="{BBC05C68-304B-77E7-EB56-FA91C48C2B61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13:19.312" v="3677" actId="2711"/>
        <pc:sldMkLst>
          <pc:docMk/>
          <pc:sldMk cId="2834217158" sldId="8008"/>
        </pc:sldMkLst>
        <pc:spChg chg="mod">
          <ac:chgData name="Brian Balok" userId="685ccb80-cfa1-454b-99b7-0120cbe7ee01" providerId="ADAL" clId="{509E6E8C-5868-43A7-98BC-C2CB6D18A0BC}" dt="2023-11-27T21:13:19.312" v="3677" actId="2711"/>
          <ac:spMkLst>
            <pc:docMk/>
            <pc:sldMk cId="2834217158" sldId="8008"/>
            <ac:spMk id="2" creationId="{DADBE2B5-5C01-54CB-6363-533F6C8D0622}"/>
          </ac:spMkLst>
        </pc:spChg>
        <pc:spChg chg="del">
          <ac:chgData name="Brian Balok" userId="685ccb80-cfa1-454b-99b7-0120cbe7ee01" providerId="ADAL" clId="{509E6E8C-5868-43A7-98BC-C2CB6D18A0BC}" dt="2023-11-16T18:29:52.151" v="1859" actId="478"/>
          <ac:spMkLst>
            <pc:docMk/>
            <pc:sldMk cId="2834217158" sldId="8008"/>
            <ac:spMk id="3" creationId="{3F837378-42DE-3949-EAB9-267DB7520AA4}"/>
          </ac:spMkLst>
        </pc:spChg>
        <pc:spChg chg="add mod">
          <ac:chgData name="Brian Balok" userId="685ccb80-cfa1-454b-99b7-0120cbe7ee01" providerId="ADAL" clId="{509E6E8C-5868-43A7-98BC-C2CB6D18A0BC}" dt="2023-11-27T21:13:19.312" v="3677" actId="2711"/>
          <ac:spMkLst>
            <pc:docMk/>
            <pc:sldMk cId="2834217158" sldId="8008"/>
            <ac:spMk id="6" creationId="{112D6826-8968-0A34-4F72-1A2EB2D62B58}"/>
          </ac:spMkLst>
        </pc:spChg>
        <pc:spChg chg="mod">
          <ac:chgData name="Brian Balok" userId="685ccb80-cfa1-454b-99b7-0120cbe7ee01" providerId="ADAL" clId="{509E6E8C-5868-43A7-98BC-C2CB6D18A0BC}" dt="2023-11-27T21:13:19.312" v="3677" actId="2711"/>
          <ac:spMkLst>
            <pc:docMk/>
            <pc:sldMk cId="2834217158" sldId="8008"/>
            <ac:spMk id="8" creationId="{4A126818-20DF-C5E4-8735-C49998E39132}"/>
          </ac:spMkLst>
        </pc:spChg>
        <pc:spChg chg="mod">
          <ac:chgData name="Brian Balok" userId="685ccb80-cfa1-454b-99b7-0120cbe7ee01" providerId="ADAL" clId="{509E6E8C-5868-43A7-98BC-C2CB6D18A0BC}" dt="2023-11-27T21:13:19.312" v="3677" actId="2711"/>
          <ac:spMkLst>
            <pc:docMk/>
            <pc:sldMk cId="2834217158" sldId="8008"/>
            <ac:spMk id="9" creationId="{9D4B0415-9C88-21A7-0D3B-4B27B21B95BF}"/>
          </ac:spMkLst>
        </pc:spChg>
        <pc:grpChg chg="add mod">
          <ac:chgData name="Brian Balok" userId="685ccb80-cfa1-454b-99b7-0120cbe7ee01" providerId="ADAL" clId="{509E6E8C-5868-43A7-98BC-C2CB6D18A0BC}" dt="2023-11-16T18:30:02.192" v="1861" actId="1076"/>
          <ac:grpSpMkLst>
            <pc:docMk/>
            <pc:sldMk cId="2834217158" sldId="8008"/>
            <ac:grpSpMk id="7" creationId="{07FA741C-645A-F43D-8CF8-2A1BD31F6089}"/>
          </ac:grpSpMkLst>
        </pc:grpChg>
        <pc:picChg chg="add mod">
          <ac:chgData name="Brian Balok" userId="685ccb80-cfa1-454b-99b7-0120cbe7ee01" providerId="ADAL" clId="{509E6E8C-5868-43A7-98BC-C2CB6D18A0BC}" dt="2023-11-16T18:30:30.575" v="1867" actId="1076"/>
          <ac:picMkLst>
            <pc:docMk/>
            <pc:sldMk cId="2834217158" sldId="8008"/>
            <ac:picMk id="4" creationId="{64429614-849B-9EE7-AB89-A4B727525392}"/>
          </ac:picMkLst>
        </pc:picChg>
        <pc:picChg chg="add mod">
          <ac:chgData name="Brian Balok" userId="685ccb80-cfa1-454b-99b7-0120cbe7ee01" providerId="ADAL" clId="{509E6E8C-5868-43A7-98BC-C2CB6D18A0BC}" dt="2023-11-16T18:30:46.252" v="1870" actId="1076"/>
          <ac:picMkLst>
            <pc:docMk/>
            <pc:sldMk cId="2834217158" sldId="8008"/>
            <ac:picMk id="5" creationId="{4747D13B-112F-19F5-BD0D-C11377860A97}"/>
          </ac:picMkLst>
        </pc:picChg>
        <pc:cxnChg chg="mod">
          <ac:chgData name="Brian Balok" userId="685ccb80-cfa1-454b-99b7-0120cbe7ee01" providerId="ADAL" clId="{509E6E8C-5868-43A7-98BC-C2CB6D18A0BC}" dt="2023-11-16T18:31:08.176" v="1872" actId="1076"/>
          <ac:cxnSpMkLst>
            <pc:docMk/>
            <pc:sldMk cId="2834217158" sldId="8008"/>
            <ac:cxnSpMk id="10" creationId="{069634AC-61DC-897B-D1BD-8B3DA592BF00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13:27.032" v="3678" actId="2711"/>
        <pc:sldMkLst>
          <pc:docMk/>
          <pc:sldMk cId="3685360033" sldId="8009"/>
        </pc:sldMkLst>
        <pc:spChg chg="mod">
          <ac:chgData name="Brian Balok" userId="685ccb80-cfa1-454b-99b7-0120cbe7ee01" providerId="ADAL" clId="{509E6E8C-5868-43A7-98BC-C2CB6D18A0BC}" dt="2023-11-27T21:13:27.032" v="3678" actId="2711"/>
          <ac:spMkLst>
            <pc:docMk/>
            <pc:sldMk cId="3685360033" sldId="8009"/>
            <ac:spMk id="2" creationId="{BD1A9A2A-7AB4-4A98-31DE-B1F70CE36796}"/>
          </ac:spMkLst>
        </pc:spChg>
        <pc:spChg chg="del">
          <ac:chgData name="Brian Balok" userId="685ccb80-cfa1-454b-99b7-0120cbe7ee01" providerId="ADAL" clId="{509E6E8C-5868-43A7-98BC-C2CB6D18A0BC}" dt="2023-11-16T18:31:36.684" v="1899" actId="478"/>
          <ac:spMkLst>
            <pc:docMk/>
            <pc:sldMk cId="3685360033" sldId="8009"/>
            <ac:spMk id="3" creationId="{1C81F702-F29B-A32B-CCF7-9F3EE101ADAE}"/>
          </ac:spMkLst>
        </pc:spChg>
        <pc:spChg chg="add mod">
          <ac:chgData name="Brian Balok" userId="685ccb80-cfa1-454b-99b7-0120cbe7ee01" providerId="ADAL" clId="{509E6E8C-5868-43A7-98BC-C2CB6D18A0BC}" dt="2023-11-27T21:13:27.032" v="3678" actId="2711"/>
          <ac:spMkLst>
            <pc:docMk/>
            <pc:sldMk cId="3685360033" sldId="8009"/>
            <ac:spMk id="4" creationId="{9C03BB8C-C773-E5FA-E3F4-786F272699C8}"/>
          </ac:spMkLst>
        </pc:spChg>
        <pc:picChg chg="add mod">
          <ac:chgData name="Brian Balok" userId="685ccb80-cfa1-454b-99b7-0120cbe7ee01" providerId="ADAL" clId="{509E6E8C-5868-43A7-98BC-C2CB6D18A0BC}" dt="2023-11-16T18:32:01.801" v="1908" actId="1076"/>
          <ac:picMkLst>
            <pc:docMk/>
            <pc:sldMk cId="3685360033" sldId="8009"/>
            <ac:picMk id="5" creationId="{34F8C3EF-D39F-3659-402D-662CF7D9FC7B}"/>
          </ac:picMkLst>
        </pc:picChg>
      </pc:sldChg>
      <pc:sldChg chg="addSp delSp modSp new mod">
        <pc:chgData name="Brian Balok" userId="685ccb80-cfa1-454b-99b7-0120cbe7ee01" providerId="ADAL" clId="{509E6E8C-5868-43A7-98BC-C2CB6D18A0BC}" dt="2023-11-27T21:13:33.894" v="3679" actId="2711"/>
        <pc:sldMkLst>
          <pc:docMk/>
          <pc:sldMk cId="1864846090" sldId="8010"/>
        </pc:sldMkLst>
        <pc:spChg chg="mod">
          <ac:chgData name="Brian Balok" userId="685ccb80-cfa1-454b-99b7-0120cbe7ee01" providerId="ADAL" clId="{509E6E8C-5868-43A7-98BC-C2CB6D18A0BC}" dt="2023-11-27T21:13:33.894" v="3679" actId="2711"/>
          <ac:spMkLst>
            <pc:docMk/>
            <pc:sldMk cId="1864846090" sldId="8010"/>
            <ac:spMk id="2" creationId="{B12992F0-5B03-657F-48B7-F0D12EB69338}"/>
          </ac:spMkLst>
        </pc:spChg>
        <pc:spChg chg="del">
          <ac:chgData name="Brian Balok" userId="685ccb80-cfa1-454b-99b7-0120cbe7ee01" providerId="ADAL" clId="{509E6E8C-5868-43A7-98BC-C2CB6D18A0BC}" dt="2023-11-16T18:32:31.560" v="1933" actId="478"/>
          <ac:spMkLst>
            <pc:docMk/>
            <pc:sldMk cId="1864846090" sldId="8010"/>
            <ac:spMk id="3" creationId="{446645A5-C15F-3CDE-B2B4-6B38AC487330}"/>
          </ac:spMkLst>
        </pc:spChg>
        <pc:spChg chg="add mod">
          <ac:chgData name="Brian Balok" userId="685ccb80-cfa1-454b-99b7-0120cbe7ee01" providerId="ADAL" clId="{509E6E8C-5868-43A7-98BC-C2CB6D18A0BC}" dt="2023-11-27T21:13:33.894" v="3679" actId="2711"/>
          <ac:spMkLst>
            <pc:docMk/>
            <pc:sldMk cId="1864846090" sldId="8010"/>
            <ac:spMk id="5" creationId="{3C1152BE-2B39-0887-26CA-0B7A168C58D8}"/>
          </ac:spMkLst>
        </pc:spChg>
        <pc:picChg chg="add mod">
          <ac:chgData name="Brian Balok" userId="685ccb80-cfa1-454b-99b7-0120cbe7ee01" providerId="ADAL" clId="{509E6E8C-5868-43A7-98BC-C2CB6D18A0BC}" dt="2023-11-16T18:32:39.540" v="1935" actId="1076"/>
          <ac:picMkLst>
            <pc:docMk/>
            <pc:sldMk cId="1864846090" sldId="8010"/>
            <ac:picMk id="4" creationId="{3040152C-822A-BEF4-7247-42D8FC60D501}"/>
          </ac:picMkLst>
        </pc:picChg>
      </pc:sldChg>
      <pc:sldChg chg="addSp delSp modSp new mod modAnim addCm">
        <pc:chgData name="Brian Balok" userId="685ccb80-cfa1-454b-99b7-0120cbe7ee01" providerId="ADAL" clId="{509E6E8C-5868-43A7-98BC-C2CB6D18A0BC}" dt="2023-11-27T21:13:56.111" v="3682" actId="2711"/>
        <pc:sldMkLst>
          <pc:docMk/>
          <pc:sldMk cId="4276694657" sldId="8011"/>
        </pc:sldMkLst>
        <pc:spChg chg="mod">
          <ac:chgData name="Brian Balok" userId="685ccb80-cfa1-454b-99b7-0120cbe7ee01" providerId="ADAL" clId="{509E6E8C-5868-43A7-98BC-C2CB6D18A0BC}" dt="2023-11-27T21:13:44.063" v="3681" actId="2711"/>
          <ac:spMkLst>
            <pc:docMk/>
            <pc:sldMk cId="4276694657" sldId="8011"/>
            <ac:spMk id="2" creationId="{CAC81370-2BFE-6927-F6C4-C3DB273BAA28}"/>
          </ac:spMkLst>
        </pc:spChg>
        <pc:spChg chg="del">
          <ac:chgData name="Brian Balok" userId="685ccb80-cfa1-454b-99b7-0120cbe7ee01" providerId="ADAL" clId="{509E6E8C-5868-43A7-98BC-C2CB6D18A0BC}" dt="2023-11-16T18:34:06.335" v="1994" actId="478"/>
          <ac:spMkLst>
            <pc:docMk/>
            <pc:sldMk cId="4276694657" sldId="8011"/>
            <ac:spMk id="3" creationId="{70529ED0-1B44-22AA-A92D-7B43565453DF}"/>
          </ac:spMkLst>
        </pc:spChg>
        <pc:spChg chg="add mod">
          <ac:chgData name="Brian Balok" userId="685ccb80-cfa1-454b-99b7-0120cbe7ee01" providerId="ADAL" clId="{509E6E8C-5868-43A7-98BC-C2CB6D18A0BC}" dt="2023-11-16T18:34:51.283" v="1999" actId="1076"/>
          <ac:spMkLst>
            <pc:docMk/>
            <pc:sldMk cId="4276694657" sldId="8011"/>
            <ac:spMk id="5" creationId="{A36A44AA-F302-02CC-9719-FEC24AD73745}"/>
          </ac:spMkLst>
        </pc:spChg>
        <pc:spChg chg="add mod">
          <ac:chgData name="Brian Balok" userId="685ccb80-cfa1-454b-99b7-0120cbe7ee01" providerId="ADAL" clId="{509E6E8C-5868-43A7-98BC-C2CB6D18A0BC}" dt="2023-11-27T21:13:56.111" v="3682" actId="2711"/>
          <ac:spMkLst>
            <pc:docMk/>
            <pc:sldMk cId="4276694657" sldId="8011"/>
            <ac:spMk id="9" creationId="{937D7417-B393-B502-318C-7F49629A50D6}"/>
          </ac:spMkLst>
        </pc:spChg>
        <pc:graphicFrameChg chg="add mod">
          <ac:chgData name="Brian Balok" userId="685ccb80-cfa1-454b-99b7-0120cbe7ee01" providerId="ADAL" clId="{509E6E8C-5868-43A7-98BC-C2CB6D18A0BC}" dt="2023-11-27T21:13:44.063" v="3681" actId="2711"/>
          <ac:graphicFrameMkLst>
            <pc:docMk/>
            <pc:sldMk cId="4276694657" sldId="8011"/>
            <ac:graphicFrameMk id="13" creationId="{F971304B-EC2B-6506-D606-C017049E7BC8}"/>
          </ac:graphicFrameMkLst>
        </pc:graphicFrameChg>
        <pc:cxnChg chg="add mod">
          <ac:chgData name="Brian Balok" userId="685ccb80-cfa1-454b-99b7-0120cbe7ee01" providerId="ADAL" clId="{509E6E8C-5868-43A7-98BC-C2CB6D18A0BC}" dt="2023-11-16T18:34:33.039" v="1996" actId="1076"/>
          <ac:cxnSpMkLst>
            <pc:docMk/>
            <pc:sldMk cId="4276694657" sldId="8011"/>
            <ac:cxnSpMk id="4" creationId="{47C31DDC-9E12-A246-F7A9-2A2FF629A2F0}"/>
          </ac:cxnSpMkLst>
        </pc:cxnChg>
        <pc:cxnChg chg="add mod">
          <ac:chgData name="Brian Balok" userId="685ccb80-cfa1-454b-99b7-0120cbe7ee01" providerId="ADAL" clId="{509E6E8C-5868-43A7-98BC-C2CB6D18A0BC}" dt="2023-11-16T18:34:33.039" v="1996" actId="1076"/>
          <ac:cxnSpMkLst>
            <pc:docMk/>
            <pc:sldMk cId="4276694657" sldId="8011"/>
            <ac:cxnSpMk id="6" creationId="{B79F8DAC-91F8-D5B7-200A-9EE852AAAAA9}"/>
          </ac:cxnSpMkLst>
        </pc:cxnChg>
        <pc:cxnChg chg="add mod">
          <ac:chgData name="Brian Balok" userId="685ccb80-cfa1-454b-99b7-0120cbe7ee01" providerId="ADAL" clId="{509E6E8C-5868-43A7-98BC-C2CB6D18A0BC}" dt="2023-11-16T18:34:33.039" v="1996" actId="1076"/>
          <ac:cxnSpMkLst>
            <pc:docMk/>
            <pc:sldMk cId="4276694657" sldId="8011"/>
            <ac:cxnSpMk id="7" creationId="{EAF8D499-FB89-9CF8-9F88-04D071DAA360}"/>
          </ac:cxnSpMkLst>
        </pc:cxnChg>
        <pc:cxnChg chg="add mod">
          <ac:chgData name="Brian Balok" userId="685ccb80-cfa1-454b-99b7-0120cbe7ee01" providerId="ADAL" clId="{509E6E8C-5868-43A7-98BC-C2CB6D18A0BC}" dt="2023-11-16T18:34:33.039" v="1996" actId="1076"/>
          <ac:cxnSpMkLst>
            <pc:docMk/>
            <pc:sldMk cId="4276694657" sldId="8011"/>
            <ac:cxnSpMk id="8" creationId="{E76494FD-4C5D-E49E-9D38-292446BA51FC}"/>
          </ac:cxnSpMkLst>
        </pc:cxnChg>
        <pc:cxnChg chg="add mod">
          <ac:chgData name="Brian Balok" userId="685ccb80-cfa1-454b-99b7-0120cbe7ee01" providerId="ADAL" clId="{509E6E8C-5868-43A7-98BC-C2CB6D18A0BC}" dt="2023-11-16T18:34:33.039" v="1996" actId="1076"/>
          <ac:cxnSpMkLst>
            <pc:docMk/>
            <pc:sldMk cId="4276694657" sldId="8011"/>
            <ac:cxnSpMk id="10" creationId="{A86EEE6A-5C05-9A09-BEDB-DBA0DECD0D7C}"/>
          </ac:cxnSpMkLst>
        </pc:cxnChg>
        <pc:cxnChg chg="add mod">
          <ac:chgData name="Brian Balok" userId="685ccb80-cfa1-454b-99b7-0120cbe7ee01" providerId="ADAL" clId="{509E6E8C-5868-43A7-98BC-C2CB6D18A0BC}" dt="2023-11-16T18:34:33.039" v="1996" actId="1076"/>
          <ac:cxnSpMkLst>
            <pc:docMk/>
            <pc:sldMk cId="4276694657" sldId="8011"/>
            <ac:cxnSpMk id="11" creationId="{8740ADFA-ACBC-FDA9-8752-DE6748A0FB44}"/>
          </ac:cxnSpMkLst>
        </pc:cxnChg>
        <pc:cxnChg chg="add mod">
          <ac:chgData name="Brian Balok" userId="685ccb80-cfa1-454b-99b7-0120cbe7ee01" providerId="ADAL" clId="{509E6E8C-5868-43A7-98BC-C2CB6D18A0BC}" dt="2023-11-16T18:34:33.039" v="1996" actId="1076"/>
          <ac:cxnSpMkLst>
            <pc:docMk/>
            <pc:sldMk cId="4276694657" sldId="8011"/>
            <ac:cxnSpMk id="12" creationId="{532AAD3D-5168-9A74-37C7-FE9F7A12B4C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 Balok" userId="685ccb80-cfa1-454b-99b7-0120cbe7ee01" providerId="ADAL" clId="{509E6E8C-5868-43A7-98BC-C2CB6D18A0BC}" dt="2023-11-16T18:35:28.856" v="2002"/>
              <pc2:cmMkLst xmlns:pc2="http://schemas.microsoft.com/office/powerpoint/2019/9/main/command">
                <pc:docMk/>
                <pc:sldMk cId="4276694657" sldId="8011"/>
                <pc2:cmMk id="{D369B896-6281-4804-8E23-E1CEE968D4E7}"/>
              </pc2:cmMkLst>
            </pc226:cmChg>
          </p:ext>
        </pc:extLst>
      </pc:sldChg>
      <pc:sldChg chg="addSp delSp modSp new mod modAnim addCm">
        <pc:chgData name="Brian Balok" userId="685ccb80-cfa1-454b-99b7-0120cbe7ee01" providerId="ADAL" clId="{509E6E8C-5868-43A7-98BC-C2CB6D18A0BC}" dt="2023-11-27T21:14:48.327" v="3690" actId="2711"/>
        <pc:sldMkLst>
          <pc:docMk/>
          <pc:sldMk cId="2431356958" sldId="8012"/>
        </pc:sldMkLst>
        <pc:spChg chg="mod">
          <ac:chgData name="Brian Balok" userId="685ccb80-cfa1-454b-99b7-0120cbe7ee01" providerId="ADAL" clId="{509E6E8C-5868-43A7-98BC-C2CB6D18A0BC}" dt="2023-11-27T21:14:48.327" v="3690" actId="2711"/>
          <ac:spMkLst>
            <pc:docMk/>
            <pc:sldMk cId="2431356958" sldId="8012"/>
            <ac:spMk id="2" creationId="{7758C8C1-CBE9-C374-4F51-12136FB782D9}"/>
          </ac:spMkLst>
        </pc:spChg>
        <pc:spChg chg="del">
          <ac:chgData name="Brian Balok" userId="685ccb80-cfa1-454b-99b7-0120cbe7ee01" providerId="ADAL" clId="{509E6E8C-5868-43A7-98BC-C2CB6D18A0BC}" dt="2023-11-16T18:35:52.374" v="2028" actId="478"/>
          <ac:spMkLst>
            <pc:docMk/>
            <pc:sldMk cId="2431356958" sldId="8012"/>
            <ac:spMk id="3" creationId="{B3B88E8F-F06F-509C-B483-BA6BCD8E2AD8}"/>
          </ac:spMkLst>
        </pc:spChg>
        <pc:spChg chg="add mod">
          <ac:chgData name="Brian Balok" userId="685ccb80-cfa1-454b-99b7-0120cbe7ee01" providerId="ADAL" clId="{509E6E8C-5868-43A7-98BC-C2CB6D18A0BC}" dt="2023-11-27T21:14:17.992" v="3685" actId="1076"/>
          <ac:spMkLst>
            <pc:docMk/>
            <pc:sldMk cId="2431356958" sldId="8012"/>
            <ac:spMk id="5" creationId="{8F680A36-D5B1-792D-4402-8C99C52C1E53}"/>
          </ac:spMkLst>
        </pc:spChg>
        <pc:spChg chg="add mod">
          <ac:chgData name="Brian Balok" userId="685ccb80-cfa1-454b-99b7-0120cbe7ee01" providerId="ADAL" clId="{509E6E8C-5868-43A7-98BC-C2CB6D18A0BC}" dt="2023-11-27T21:14:09.824" v="3683" actId="2711"/>
          <ac:spMkLst>
            <pc:docMk/>
            <pc:sldMk cId="2431356958" sldId="8012"/>
            <ac:spMk id="7" creationId="{313A53F1-F83C-215F-D785-A497441D2D5C}"/>
          </ac:spMkLst>
        </pc:spChg>
        <pc:spChg chg="add mod">
          <ac:chgData name="Brian Balok" userId="685ccb80-cfa1-454b-99b7-0120cbe7ee01" providerId="ADAL" clId="{509E6E8C-5868-43A7-98BC-C2CB6D18A0BC}" dt="2023-11-27T21:14:09.824" v="3683" actId="2711"/>
          <ac:spMkLst>
            <pc:docMk/>
            <pc:sldMk cId="2431356958" sldId="8012"/>
            <ac:spMk id="11" creationId="{0296E1F6-7793-306F-9278-5173264CA4B2}"/>
          </ac:spMkLst>
        </pc:spChg>
        <pc:graphicFrameChg chg="add mod">
          <ac:chgData name="Brian Balok" userId="685ccb80-cfa1-454b-99b7-0120cbe7ee01" providerId="ADAL" clId="{509E6E8C-5868-43A7-98BC-C2CB6D18A0BC}" dt="2023-11-27T21:14:09.824" v="3683" actId="2711"/>
          <ac:graphicFrameMkLst>
            <pc:docMk/>
            <pc:sldMk cId="2431356958" sldId="8012"/>
            <ac:graphicFrameMk id="9" creationId="{1CC87176-EFEB-B3BE-008F-41D1A098DFD3}"/>
          </ac:graphicFrameMkLst>
        </pc:graphicFrameChg>
        <pc:picChg chg="add mod">
          <ac:chgData name="Brian Balok" userId="685ccb80-cfa1-454b-99b7-0120cbe7ee01" providerId="ADAL" clId="{509E6E8C-5868-43A7-98BC-C2CB6D18A0BC}" dt="2023-11-16T18:36:16.032" v="2031" actId="1076"/>
          <ac:picMkLst>
            <pc:docMk/>
            <pc:sldMk cId="2431356958" sldId="8012"/>
            <ac:picMk id="4" creationId="{09C7D5C8-F90C-D09C-3747-B8C4CFD0811A}"/>
          </ac:picMkLst>
        </pc:picChg>
        <pc:cxnChg chg="add mod">
          <ac:chgData name="Brian Balok" userId="685ccb80-cfa1-454b-99b7-0120cbe7ee01" providerId="ADAL" clId="{509E6E8C-5868-43A7-98BC-C2CB6D18A0BC}" dt="2023-11-16T18:36:16.032" v="2031" actId="1076"/>
          <ac:cxnSpMkLst>
            <pc:docMk/>
            <pc:sldMk cId="2431356958" sldId="8012"/>
            <ac:cxnSpMk id="6" creationId="{36DFCD19-5C4F-328E-65C9-16E7F89BA5E2}"/>
          </ac:cxnSpMkLst>
        </pc:cxnChg>
        <pc:cxnChg chg="add mod">
          <ac:chgData name="Brian Balok" userId="685ccb80-cfa1-454b-99b7-0120cbe7ee01" providerId="ADAL" clId="{509E6E8C-5868-43A7-98BC-C2CB6D18A0BC}" dt="2023-11-16T18:36:40.172" v="2034" actId="14100"/>
          <ac:cxnSpMkLst>
            <pc:docMk/>
            <pc:sldMk cId="2431356958" sldId="8012"/>
            <ac:cxnSpMk id="8" creationId="{0C92458D-FC6A-BB3E-C74F-0E67CD3834B5}"/>
          </ac:cxnSpMkLst>
        </pc:cxnChg>
        <pc:cxnChg chg="add mod">
          <ac:chgData name="Brian Balok" userId="685ccb80-cfa1-454b-99b7-0120cbe7ee01" providerId="ADAL" clId="{509E6E8C-5868-43A7-98BC-C2CB6D18A0BC}" dt="2023-11-16T18:36:16.032" v="2031" actId="1076"/>
          <ac:cxnSpMkLst>
            <pc:docMk/>
            <pc:sldMk cId="2431356958" sldId="8012"/>
            <ac:cxnSpMk id="10" creationId="{4C45F306-9C9F-DE3C-8F8B-CCAEEDF45B3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 Balok" userId="685ccb80-cfa1-454b-99b7-0120cbe7ee01" providerId="ADAL" clId="{509E6E8C-5868-43A7-98BC-C2CB6D18A0BC}" dt="2023-11-16T18:37:58.043" v="2044"/>
              <pc2:cmMkLst xmlns:pc2="http://schemas.microsoft.com/office/powerpoint/2019/9/main/command">
                <pc:docMk/>
                <pc:sldMk cId="2431356958" sldId="8012"/>
                <pc2:cmMk id="{FC3099C6-4E72-41BD-9D3B-E694CF05001F}"/>
              </pc2:cmMkLst>
            </pc226:cmChg>
          </p:ext>
        </pc:extLst>
      </pc:sldChg>
      <pc:sldChg chg="addSp delSp modSp new mod modAnim">
        <pc:chgData name="Brian Balok" userId="685ccb80-cfa1-454b-99b7-0120cbe7ee01" providerId="ADAL" clId="{509E6E8C-5868-43A7-98BC-C2CB6D18A0BC}" dt="2023-11-27T21:14:42.639" v="3689" actId="2711"/>
        <pc:sldMkLst>
          <pc:docMk/>
          <pc:sldMk cId="2820744229" sldId="8013"/>
        </pc:sldMkLst>
        <pc:spChg chg="mod">
          <ac:chgData name="Brian Balok" userId="685ccb80-cfa1-454b-99b7-0120cbe7ee01" providerId="ADAL" clId="{509E6E8C-5868-43A7-98BC-C2CB6D18A0BC}" dt="2023-11-27T21:14:42.639" v="3689" actId="2711"/>
          <ac:spMkLst>
            <pc:docMk/>
            <pc:sldMk cId="2820744229" sldId="8013"/>
            <ac:spMk id="2" creationId="{B068C5F4-759D-250A-5C05-51581D11FA04}"/>
          </ac:spMkLst>
        </pc:spChg>
        <pc:spChg chg="del">
          <ac:chgData name="Brian Balok" userId="685ccb80-cfa1-454b-99b7-0120cbe7ee01" providerId="ADAL" clId="{509E6E8C-5868-43A7-98BC-C2CB6D18A0BC}" dt="2023-11-16T18:38:26.055" v="2074" actId="478"/>
          <ac:spMkLst>
            <pc:docMk/>
            <pc:sldMk cId="2820744229" sldId="8013"/>
            <ac:spMk id="3" creationId="{C5B7482B-DFF7-89FD-FFFF-44B3B964F2E5}"/>
          </ac:spMkLst>
        </pc:spChg>
        <pc:spChg chg="add mod">
          <ac:chgData name="Brian Balok" userId="685ccb80-cfa1-454b-99b7-0120cbe7ee01" providerId="ADAL" clId="{509E6E8C-5868-43A7-98BC-C2CB6D18A0BC}" dt="2023-11-27T21:14:26.898" v="3686" actId="2711"/>
          <ac:spMkLst>
            <pc:docMk/>
            <pc:sldMk cId="2820744229" sldId="8013"/>
            <ac:spMk id="4" creationId="{B1C1A58E-2E5C-F115-95CF-FBA73BEA2B06}"/>
          </ac:spMkLst>
        </pc:spChg>
        <pc:spChg chg="add mod">
          <ac:chgData name="Brian Balok" userId="685ccb80-cfa1-454b-99b7-0120cbe7ee01" providerId="ADAL" clId="{509E6E8C-5868-43A7-98BC-C2CB6D18A0BC}" dt="2023-11-27T21:14:26.898" v="3686" actId="2711"/>
          <ac:spMkLst>
            <pc:docMk/>
            <pc:sldMk cId="2820744229" sldId="8013"/>
            <ac:spMk id="7" creationId="{E679C6AA-7E46-E4DD-EBA1-48F8D9AE105E}"/>
          </ac:spMkLst>
        </pc:spChg>
        <pc:spChg chg="add mod">
          <ac:chgData name="Brian Balok" userId="685ccb80-cfa1-454b-99b7-0120cbe7ee01" providerId="ADAL" clId="{509E6E8C-5868-43A7-98BC-C2CB6D18A0BC}" dt="2023-11-27T21:14:26.898" v="3686" actId="2711"/>
          <ac:spMkLst>
            <pc:docMk/>
            <pc:sldMk cId="2820744229" sldId="8013"/>
            <ac:spMk id="11" creationId="{74B53CD7-AF93-BAA2-3E48-1EEC52A36DCE}"/>
          </ac:spMkLst>
        </pc:spChg>
        <pc:spChg chg="add mod">
          <ac:chgData name="Brian Balok" userId="685ccb80-cfa1-454b-99b7-0120cbe7ee01" providerId="ADAL" clId="{509E6E8C-5868-43A7-98BC-C2CB6D18A0BC}" dt="2023-11-27T21:14:26.898" v="3686" actId="2711"/>
          <ac:spMkLst>
            <pc:docMk/>
            <pc:sldMk cId="2820744229" sldId="8013"/>
            <ac:spMk id="12" creationId="{FB1CB681-7EB4-4D3B-D46D-33A0833BCC75}"/>
          </ac:spMkLst>
        </pc:spChg>
        <pc:spChg chg="add mod">
          <ac:chgData name="Brian Balok" userId="685ccb80-cfa1-454b-99b7-0120cbe7ee01" providerId="ADAL" clId="{509E6E8C-5868-43A7-98BC-C2CB6D18A0BC}" dt="2023-11-16T18:40:16.812" v="2091" actId="1076"/>
          <ac:spMkLst>
            <pc:docMk/>
            <pc:sldMk cId="2820744229" sldId="8013"/>
            <ac:spMk id="14" creationId="{993DAD53-26A4-7391-06CB-1D513BDFD9F6}"/>
          </ac:spMkLst>
        </pc:spChg>
        <pc:graphicFrameChg chg="add mod">
          <ac:chgData name="Brian Balok" userId="685ccb80-cfa1-454b-99b7-0120cbe7ee01" providerId="ADAL" clId="{509E6E8C-5868-43A7-98BC-C2CB6D18A0BC}" dt="2023-11-16T18:40:58.092" v="2097" actId="1076"/>
          <ac:graphicFrameMkLst>
            <pc:docMk/>
            <pc:sldMk cId="2820744229" sldId="8013"/>
            <ac:graphicFrameMk id="9" creationId="{E94153EC-EAC0-7E85-52A0-ABF94855D4C3}"/>
          </ac:graphicFrameMkLst>
        </pc:graphicFrameChg>
        <pc:picChg chg="add mod">
          <ac:chgData name="Brian Balok" userId="685ccb80-cfa1-454b-99b7-0120cbe7ee01" providerId="ADAL" clId="{509E6E8C-5868-43A7-98BC-C2CB6D18A0BC}" dt="2023-11-16T18:40:58.092" v="2097" actId="1076"/>
          <ac:picMkLst>
            <pc:docMk/>
            <pc:sldMk cId="2820744229" sldId="8013"/>
            <ac:picMk id="6" creationId="{7726BE27-3F58-865B-3AD6-D0E7F7AB982E}"/>
          </ac:picMkLst>
        </pc:picChg>
        <pc:cxnChg chg="add mod">
          <ac:chgData name="Brian Balok" userId="685ccb80-cfa1-454b-99b7-0120cbe7ee01" providerId="ADAL" clId="{509E6E8C-5868-43A7-98BC-C2CB6D18A0BC}" dt="2023-11-16T18:40:58.092" v="2097" actId="1076"/>
          <ac:cxnSpMkLst>
            <pc:docMk/>
            <pc:sldMk cId="2820744229" sldId="8013"/>
            <ac:cxnSpMk id="5" creationId="{D35A0F29-6AC9-3EEF-F484-3BAE15EA188D}"/>
          </ac:cxnSpMkLst>
        </pc:cxnChg>
        <pc:cxnChg chg="add mod">
          <ac:chgData name="Brian Balok" userId="685ccb80-cfa1-454b-99b7-0120cbe7ee01" providerId="ADAL" clId="{509E6E8C-5868-43A7-98BC-C2CB6D18A0BC}" dt="2023-11-16T18:40:58.092" v="2097" actId="1076"/>
          <ac:cxnSpMkLst>
            <pc:docMk/>
            <pc:sldMk cId="2820744229" sldId="8013"/>
            <ac:cxnSpMk id="8" creationId="{2EAF910C-22D1-80DB-4E7C-B88FF45FEDEC}"/>
          </ac:cxnSpMkLst>
        </pc:cxnChg>
        <pc:cxnChg chg="add mod">
          <ac:chgData name="Brian Balok" userId="685ccb80-cfa1-454b-99b7-0120cbe7ee01" providerId="ADAL" clId="{509E6E8C-5868-43A7-98BC-C2CB6D18A0BC}" dt="2023-11-16T18:38:55.770" v="2077" actId="1076"/>
          <ac:cxnSpMkLst>
            <pc:docMk/>
            <pc:sldMk cId="2820744229" sldId="8013"/>
            <ac:cxnSpMk id="10" creationId="{1095CCA5-C04E-2A07-A132-5AB17727564E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14:36.811" v="3688" actId="27636"/>
        <pc:sldMkLst>
          <pc:docMk/>
          <pc:sldMk cId="988791296" sldId="8014"/>
        </pc:sldMkLst>
        <pc:spChg chg="mod">
          <ac:chgData name="Brian Balok" userId="685ccb80-cfa1-454b-99b7-0120cbe7ee01" providerId="ADAL" clId="{509E6E8C-5868-43A7-98BC-C2CB6D18A0BC}" dt="2023-11-27T21:14:36.811" v="3688" actId="27636"/>
          <ac:spMkLst>
            <pc:docMk/>
            <pc:sldMk cId="988791296" sldId="8014"/>
            <ac:spMk id="2" creationId="{83590050-35DA-5FC6-EE93-83C4F5079BD7}"/>
          </ac:spMkLst>
        </pc:spChg>
        <pc:spChg chg="del">
          <ac:chgData name="Brian Balok" userId="685ccb80-cfa1-454b-99b7-0120cbe7ee01" providerId="ADAL" clId="{509E6E8C-5868-43A7-98BC-C2CB6D18A0BC}" dt="2023-11-16T18:41:28.694" v="2141" actId="478"/>
          <ac:spMkLst>
            <pc:docMk/>
            <pc:sldMk cId="988791296" sldId="8014"/>
            <ac:spMk id="3" creationId="{3F3D6F6E-660C-4F54-427D-12A9E122B810}"/>
          </ac:spMkLst>
        </pc:spChg>
        <pc:spChg chg="add mod">
          <ac:chgData name="Brian Balok" userId="685ccb80-cfa1-454b-99b7-0120cbe7ee01" providerId="ADAL" clId="{509E6E8C-5868-43A7-98BC-C2CB6D18A0BC}" dt="2023-11-27T21:14:36.801" v="3687" actId="2711"/>
          <ac:spMkLst>
            <pc:docMk/>
            <pc:sldMk cId="988791296" sldId="8014"/>
            <ac:spMk id="4" creationId="{9E84FDC4-2788-3683-52F5-8689A6F8FCAC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15:05.305" v="3691" actId="2711"/>
        <pc:sldMkLst>
          <pc:docMk/>
          <pc:sldMk cId="111537430" sldId="8015"/>
        </pc:sldMkLst>
        <pc:spChg chg="mod">
          <ac:chgData name="Brian Balok" userId="685ccb80-cfa1-454b-99b7-0120cbe7ee01" providerId="ADAL" clId="{509E6E8C-5868-43A7-98BC-C2CB6D18A0BC}" dt="2023-11-27T21:15:05.305" v="3691" actId="2711"/>
          <ac:spMkLst>
            <pc:docMk/>
            <pc:sldMk cId="111537430" sldId="8015"/>
            <ac:spMk id="2" creationId="{D6C6BE01-AAFD-6BF0-9CA0-205C0A53C02C}"/>
          </ac:spMkLst>
        </pc:spChg>
        <pc:spChg chg="del">
          <ac:chgData name="Brian Balok" userId="685ccb80-cfa1-454b-99b7-0120cbe7ee01" providerId="ADAL" clId="{509E6E8C-5868-43A7-98BC-C2CB6D18A0BC}" dt="2023-11-16T18:42:18.908" v="2170" actId="478"/>
          <ac:spMkLst>
            <pc:docMk/>
            <pc:sldMk cId="111537430" sldId="8015"/>
            <ac:spMk id="3" creationId="{411F3F94-720F-F000-AE60-9337A46DB1E5}"/>
          </ac:spMkLst>
        </pc:spChg>
        <pc:spChg chg="add mod">
          <ac:chgData name="Brian Balok" userId="685ccb80-cfa1-454b-99b7-0120cbe7ee01" providerId="ADAL" clId="{509E6E8C-5868-43A7-98BC-C2CB6D18A0BC}" dt="2023-11-27T21:15:05.305" v="3691" actId="2711"/>
          <ac:spMkLst>
            <pc:docMk/>
            <pc:sldMk cId="111537430" sldId="8015"/>
            <ac:spMk id="5" creationId="{B9C81361-4D58-DF34-1368-C03E32BF06E1}"/>
          </ac:spMkLst>
        </pc:spChg>
        <pc:spChg chg="add mod">
          <ac:chgData name="Brian Balok" userId="685ccb80-cfa1-454b-99b7-0120cbe7ee01" providerId="ADAL" clId="{509E6E8C-5868-43A7-98BC-C2CB6D18A0BC}" dt="2023-11-27T21:15:05.305" v="3691" actId="2711"/>
          <ac:spMkLst>
            <pc:docMk/>
            <pc:sldMk cId="111537430" sldId="8015"/>
            <ac:spMk id="6" creationId="{5E07FC69-DCBF-7ED7-E487-8A1416B2420F}"/>
          </ac:spMkLst>
        </pc:spChg>
        <pc:picChg chg="add mod">
          <ac:chgData name="Brian Balok" userId="685ccb80-cfa1-454b-99b7-0120cbe7ee01" providerId="ADAL" clId="{509E6E8C-5868-43A7-98BC-C2CB6D18A0BC}" dt="2023-11-16T18:44:18.927" v="2189" actId="1076"/>
          <ac:picMkLst>
            <pc:docMk/>
            <pc:sldMk cId="111537430" sldId="8015"/>
            <ac:picMk id="4" creationId="{A1A5F262-046F-BCC8-2A2C-015F22C21873}"/>
          </ac:picMkLst>
        </pc:picChg>
      </pc:sldChg>
      <pc:sldChg chg="addSp delSp modSp new mod">
        <pc:chgData name="Brian Balok" userId="685ccb80-cfa1-454b-99b7-0120cbe7ee01" providerId="ADAL" clId="{509E6E8C-5868-43A7-98BC-C2CB6D18A0BC}" dt="2023-11-27T21:15:16.071" v="3692" actId="2711"/>
        <pc:sldMkLst>
          <pc:docMk/>
          <pc:sldMk cId="932526729" sldId="8016"/>
        </pc:sldMkLst>
        <pc:spChg chg="mod">
          <ac:chgData name="Brian Balok" userId="685ccb80-cfa1-454b-99b7-0120cbe7ee01" providerId="ADAL" clId="{509E6E8C-5868-43A7-98BC-C2CB6D18A0BC}" dt="2023-11-27T21:15:16.071" v="3692" actId="2711"/>
          <ac:spMkLst>
            <pc:docMk/>
            <pc:sldMk cId="932526729" sldId="8016"/>
            <ac:spMk id="2" creationId="{FF616E4A-3166-E7D6-CB11-96CDAF5D3C7A}"/>
          </ac:spMkLst>
        </pc:spChg>
        <pc:spChg chg="del">
          <ac:chgData name="Brian Balok" userId="685ccb80-cfa1-454b-99b7-0120cbe7ee01" providerId="ADAL" clId="{509E6E8C-5868-43A7-98BC-C2CB6D18A0BC}" dt="2023-11-16T18:44:52.805" v="2245" actId="478"/>
          <ac:spMkLst>
            <pc:docMk/>
            <pc:sldMk cId="932526729" sldId="8016"/>
            <ac:spMk id="3" creationId="{A0D9D56C-3824-DE7A-7C13-BE079D2FEDB7}"/>
          </ac:spMkLst>
        </pc:spChg>
        <pc:spChg chg="mod">
          <ac:chgData name="Brian Balok" userId="685ccb80-cfa1-454b-99b7-0120cbe7ee01" providerId="ADAL" clId="{509E6E8C-5868-43A7-98BC-C2CB6D18A0BC}" dt="2023-11-27T21:15:16.071" v="3692" actId="2711"/>
          <ac:spMkLst>
            <pc:docMk/>
            <pc:sldMk cId="932526729" sldId="8016"/>
            <ac:spMk id="6" creationId="{08A7F5B4-D71D-743F-7199-4093694DADFC}"/>
          </ac:spMkLst>
        </pc:spChg>
        <pc:spChg chg="mod">
          <ac:chgData name="Brian Balok" userId="685ccb80-cfa1-454b-99b7-0120cbe7ee01" providerId="ADAL" clId="{509E6E8C-5868-43A7-98BC-C2CB6D18A0BC}" dt="2023-11-27T21:15:16.071" v="3692" actId="2711"/>
          <ac:spMkLst>
            <pc:docMk/>
            <pc:sldMk cId="932526729" sldId="8016"/>
            <ac:spMk id="7" creationId="{91A76269-9003-A346-F816-8ADB0E144099}"/>
          </ac:spMkLst>
        </pc:spChg>
        <pc:spChg chg="mod">
          <ac:chgData name="Brian Balok" userId="685ccb80-cfa1-454b-99b7-0120cbe7ee01" providerId="ADAL" clId="{509E6E8C-5868-43A7-98BC-C2CB6D18A0BC}" dt="2023-11-27T21:15:16.071" v="3692" actId="2711"/>
          <ac:spMkLst>
            <pc:docMk/>
            <pc:sldMk cId="932526729" sldId="8016"/>
            <ac:spMk id="8" creationId="{C600B042-B620-4424-CA73-D4FAB6A17C6B}"/>
          </ac:spMkLst>
        </pc:spChg>
        <pc:spChg chg="mod">
          <ac:chgData name="Brian Balok" userId="685ccb80-cfa1-454b-99b7-0120cbe7ee01" providerId="ADAL" clId="{509E6E8C-5868-43A7-98BC-C2CB6D18A0BC}" dt="2023-11-27T21:15:16.071" v="3692" actId="2711"/>
          <ac:spMkLst>
            <pc:docMk/>
            <pc:sldMk cId="932526729" sldId="8016"/>
            <ac:spMk id="9" creationId="{704B991F-732A-BDCC-1079-F65A62EA74C5}"/>
          </ac:spMkLst>
        </pc:spChg>
        <pc:spChg chg="mod">
          <ac:chgData name="Brian Balok" userId="685ccb80-cfa1-454b-99b7-0120cbe7ee01" providerId="ADAL" clId="{509E6E8C-5868-43A7-98BC-C2CB6D18A0BC}" dt="2023-11-27T21:15:16.071" v="3692" actId="2711"/>
          <ac:spMkLst>
            <pc:docMk/>
            <pc:sldMk cId="932526729" sldId="8016"/>
            <ac:spMk id="15" creationId="{CE1CC739-1034-1EB9-C97C-316AEB073E4C}"/>
          </ac:spMkLst>
        </pc:spChg>
        <pc:spChg chg="mod">
          <ac:chgData name="Brian Balok" userId="685ccb80-cfa1-454b-99b7-0120cbe7ee01" providerId="ADAL" clId="{509E6E8C-5868-43A7-98BC-C2CB6D18A0BC}" dt="2023-11-27T21:15:16.071" v="3692" actId="2711"/>
          <ac:spMkLst>
            <pc:docMk/>
            <pc:sldMk cId="932526729" sldId="8016"/>
            <ac:spMk id="16" creationId="{9BD65AC4-9BC5-8082-0139-BB0533FC209A}"/>
          </ac:spMkLst>
        </pc:spChg>
        <pc:spChg chg="add mod">
          <ac:chgData name="Brian Balok" userId="685ccb80-cfa1-454b-99b7-0120cbe7ee01" providerId="ADAL" clId="{509E6E8C-5868-43A7-98BC-C2CB6D18A0BC}" dt="2023-11-27T21:15:16.071" v="3692" actId="2711"/>
          <ac:spMkLst>
            <pc:docMk/>
            <pc:sldMk cId="932526729" sldId="8016"/>
            <ac:spMk id="17" creationId="{36BDA238-3AD5-1AB7-74DB-8F94D52C2950}"/>
          </ac:spMkLst>
        </pc:spChg>
        <pc:grpChg chg="add mod">
          <ac:chgData name="Brian Balok" userId="685ccb80-cfa1-454b-99b7-0120cbe7ee01" providerId="ADAL" clId="{509E6E8C-5868-43A7-98BC-C2CB6D18A0BC}" dt="2023-11-16T18:45:45.507" v="2252" actId="1076"/>
          <ac:grpSpMkLst>
            <pc:docMk/>
            <pc:sldMk cId="932526729" sldId="8016"/>
            <ac:grpSpMk id="4" creationId="{C08C4B3B-96F6-B360-FD8D-688FEB067A9E}"/>
          </ac:grpSpMkLst>
        </pc:grpChg>
        <pc:grpChg chg="mod">
          <ac:chgData name="Brian Balok" userId="685ccb80-cfa1-454b-99b7-0120cbe7ee01" providerId="ADAL" clId="{509E6E8C-5868-43A7-98BC-C2CB6D18A0BC}" dt="2023-11-16T18:45:11.202" v="2246"/>
          <ac:grpSpMkLst>
            <pc:docMk/>
            <pc:sldMk cId="932526729" sldId="8016"/>
            <ac:grpSpMk id="5" creationId="{79734111-9E29-6359-1570-C063572A516A}"/>
          </ac:grpSpMkLst>
        </pc:grpChg>
        <pc:cxnChg chg="mod">
          <ac:chgData name="Brian Balok" userId="685ccb80-cfa1-454b-99b7-0120cbe7ee01" providerId="ADAL" clId="{509E6E8C-5868-43A7-98BC-C2CB6D18A0BC}" dt="2023-11-16T18:45:11.202" v="2246"/>
          <ac:cxnSpMkLst>
            <pc:docMk/>
            <pc:sldMk cId="932526729" sldId="8016"/>
            <ac:cxnSpMk id="10" creationId="{1B220903-8680-F221-AD06-84FBE9077DF5}"/>
          </ac:cxnSpMkLst>
        </pc:cxnChg>
        <pc:cxnChg chg="mod">
          <ac:chgData name="Brian Balok" userId="685ccb80-cfa1-454b-99b7-0120cbe7ee01" providerId="ADAL" clId="{509E6E8C-5868-43A7-98BC-C2CB6D18A0BC}" dt="2023-11-16T18:45:11.202" v="2246"/>
          <ac:cxnSpMkLst>
            <pc:docMk/>
            <pc:sldMk cId="932526729" sldId="8016"/>
            <ac:cxnSpMk id="11" creationId="{86966AC2-1DEB-881C-A273-A63215F44837}"/>
          </ac:cxnSpMkLst>
        </pc:cxnChg>
        <pc:cxnChg chg="mod">
          <ac:chgData name="Brian Balok" userId="685ccb80-cfa1-454b-99b7-0120cbe7ee01" providerId="ADAL" clId="{509E6E8C-5868-43A7-98BC-C2CB6D18A0BC}" dt="2023-11-16T18:45:11.202" v="2246"/>
          <ac:cxnSpMkLst>
            <pc:docMk/>
            <pc:sldMk cId="932526729" sldId="8016"/>
            <ac:cxnSpMk id="12" creationId="{1EB77F52-6F38-E0CB-373B-01AAF0348103}"/>
          </ac:cxnSpMkLst>
        </pc:cxnChg>
        <pc:cxnChg chg="mod">
          <ac:chgData name="Brian Balok" userId="685ccb80-cfa1-454b-99b7-0120cbe7ee01" providerId="ADAL" clId="{509E6E8C-5868-43A7-98BC-C2CB6D18A0BC}" dt="2023-11-16T18:45:11.202" v="2246"/>
          <ac:cxnSpMkLst>
            <pc:docMk/>
            <pc:sldMk cId="932526729" sldId="8016"/>
            <ac:cxnSpMk id="13" creationId="{FEAA9373-7D67-1D18-4460-D603980AADB4}"/>
          </ac:cxnSpMkLst>
        </pc:cxnChg>
        <pc:cxnChg chg="mod">
          <ac:chgData name="Brian Balok" userId="685ccb80-cfa1-454b-99b7-0120cbe7ee01" providerId="ADAL" clId="{509E6E8C-5868-43A7-98BC-C2CB6D18A0BC}" dt="2023-11-16T18:45:11.202" v="2246"/>
          <ac:cxnSpMkLst>
            <pc:docMk/>
            <pc:sldMk cId="932526729" sldId="8016"/>
            <ac:cxnSpMk id="14" creationId="{6357F17A-20D5-C063-1811-F51FB227CD33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15:24.854" v="3694" actId="27636"/>
        <pc:sldMkLst>
          <pc:docMk/>
          <pc:sldMk cId="3019854227" sldId="8017"/>
        </pc:sldMkLst>
        <pc:spChg chg="mod">
          <ac:chgData name="Brian Balok" userId="685ccb80-cfa1-454b-99b7-0120cbe7ee01" providerId="ADAL" clId="{509E6E8C-5868-43A7-98BC-C2CB6D18A0BC}" dt="2023-11-27T21:15:24.854" v="3694" actId="27636"/>
          <ac:spMkLst>
            <pc:docMk/>
            <pc:sldMk cId="3019854227" sldId="8017"/>
            <ac:spMk id="2" creationId="{227C9A28-9F01-DE50-39D7-06D1739B3250}"/>
          </ac:spMkLst>
        </pc:spChg>
        <pc:spChg chg="del">
          <ac:chgData name="Brian Balok" userId="685ccb80-cfa1-454b-99b7-0120cbe7ee01" providerId="ADAL" clId="{509E6E8C-5868-43A7-98BC-C2CB6D18A0BC}" dt="2023-11-16T18:46:11.536" v="2273" actId="478"/>
          <ac:spMkLst>
            <pc:docMk/>
            <pc:sldMk cId="3019854227" sldId="8017"/>
            <ac:spMk id="3" creationId="{AA2C6786-CA83-4AEB-1467-56A3C174366D}"/>
          </ac:spMkLst>
        </pc:spChg>
        <pc:spChg chg="add mod">
          <ac:chgData name="Brian Balok" userId="685ccb80-cfa1-454b-99b7-0120cbe7ee01" providerId="ADAL" clId="{509E6E8C-5868-43A7-98BC-C2CB6D18A0BC}" dt="2023-11-27T21:15:24.854" v="3694" actId="27636"/>
          <ac:spMkLst>
            <pc:docMk/>
            <pc:sldMk cId="3019854227" sldId="8017"/>
            <ac:spMk id="4" creationId="{6ACFB76E-A85B-3D79-8951-6864A47C7D99}"/>
          </ac:spMkLst>
        </pc:spChg>
        <pc:picChg chg="add mod">
          <ac:chgData name="Brian Balok" userId="685ccb80-cfa1-454b-99b7-0120cbe7ee01" providerId="ADAL" clId="{509E6E8C-5868-43A7-98BC-C2CB6D18A0BC}" dt="2023-11-27T21:15:24.854" v="3694" actId="27636"/>
          <ac:picMkLst>
            <pc:docMk/>
            <pc:sldMk cId="3019854227" sldId="8017"/>
            <ac:picMk id="5" creationId="{A47748F1-3069-039D-F0CE-0B17BE7F223C}"/>
          </ac:picMkLst>
        </pc:picChg>
      </pc:sldChg>
      <pc:sldChg chg="addSp delSp modSp new mod addCm">
        <pc:chgData name="Brian Balok" userId="685ccb80-cfa1-454b-99b7-0120cbe7ee01" providerId="ADAL" clId="{509E6E8C-5868-43A7-98BC-C2CB6D18A0BC}" dt="2023-11-27T21:15:37.553" v="3696" actId="2711"/>
        <pc:sldMkLst>
          <pc:docMk/>
          <pc:sldMk cId="2951995566" sldId="8018"/>
        </pc:sldMkLst>
        <pc:spChg chg="mod">
          <ac:chgData name="Brian Balok" userId="685ccb80-cfa1-454b-99b7-0120cbe7ee01" providerId="ADAL" clId="{509E6E8C-5868-43A7-98BC-C2CB6D18A0BC}" dt="2023-11-27T21:15:32.770" v="3695" actId="2711"/>
          <ac:spMkLst>
            <pc:docMk/>
            <pc:sldMk cId="2951995566" sldId="8018"/>
            <ac:spMk id="2" creationId="{862B06BF-0D19-803C-E2F2-36FC6CC17AA4}"/>
          </ac:spMkLst>
        </pc:spChg>
        <pc:spChg chg="del">
          <ac:chgData name="Brian Balok" userId="685ccb80-cfa1-454b-99b7-0120cbe7ee01" providerId="ADAL" clId="{509E6E8C-5868-43A7-98BC-C2CB6D18A0BC}" dt="2023-11-16T18:47:26.251" v="2310" actId="478"/>
          <ac:spMkLst>
            <pc:docMk/>
            <pc:sldMk cId="2951995566" sldId="8018"/>
            <ac:spMk id="3" creationId="{723F2FD4-B372-D6C6-CD91-13E6BCB7CD19}"/>
          </ac:spMkLst>
        </pc:spChg>
        <pc:spChg chg="add mod">
          <ac:chgData name="Brian Balok" userId="685ccb80-cfa1-454b-99b7-0120cbe7ee01" providerId="ADAL" clId="{509E6E8C-5868-43A7-98BC-C2CB6D18A0BC}" dt="2023-11-27T21:15:32.770" v="3695" actId="2711"/>
          <ac:spMkLst>
            <pc:docMk/>
            <pc:sldMk cId="2951995566" sldId="8018"/>
            <ac:spMk id="7" creationId="{6F2A916E-B7F2-EE01-3606-4B7CE7D13E8C}"/>
          </ac:spMkLst>
        </pc:spChg>
        <pc:spChg chg="add mod">
          <ac:chgData name="Brian Balok" userId="685ccb80-cfa1-454b-99b7-0120cbe7ee01" providerId="ADAL" clId="{509E6E8C-5868-43A7-98BC-C2CB6D18A0BC}" dt="2023-11-16T18:47:56.119" v="2314" actId="1076"/>
          <ac:spMkLst>
            <pc:docMk/>
            <pc:sldMk cId="2951995566" sldId="8018"/>
            <ac:spMk id="8" creationId="{69860BDE-D491-9D79-DF63-ABCBB4AF31F7}"/>
          </ac:spMkLst>
        </pc:spChg>
        <pc:spChg chg="add mod">
          <ac:chgData name="Brian Balok" userId="685ccb80-cfa1-454b-99b7-0120cbe7ee01" providerId="ADAL" clId="{509E6E8C-5868-43A7-98BC-C2CB6D18A0BC}" dt="2023-11-16T18:47:56.119" v="2314" actId="1076"/>
          <ac:spMkLst>
            <pc:docMk/>
            <pc:sldMk cId="2951995566" sldId="8018"/>
            <ac:spMk id="9" creationId="{1E2AD8B9-CB82-DF0E-4666-443EE9300D3F}"/>
          </ac:spMkLst>
        </pc:spChg>
        <pc:spChg chg="add mod">
          <ac:chgData name="Brian Balok" userId="685ccb80-cfa1-454b-99b7-0120cbe7ee01" providerId="ADAL" clId="{509E6E8C-5868-43A7-98BC-C2CB6D18A0BC}" dt="2023-11-27T21:15:37.553" v="3696" actId="2711"/>
          <ac:spMkLst>
            <pc:docMk/>
            <pc:sldMk cId="2951995566" sldId="8018"/>
            <ac:spMk id="10" creationId="{C3C7539B-ABD2-0DA2-E165-FE9E0BEEC3CA}"/>
          </ac:spMkLst>
        </pc:spChg>
        <pc:spChg chg="add mod">
          <ac:chgData name="Brian Balok" userId="685ccb80-cfa1-454b-99b7-0120cbe7ee01" providerId="ADAL" clId="{509E6E8C-5868-43A7-98BC-C2CB6D18A0BC}" dt="2023-11-27T21:15:37.553" v="3696" actId="2711"/>
          <ac:spMkLst>
            <pc:docMk/>
            <pc:sldMk cId="2951995566" sldId="8018"/>
            <ac:spMk id="11" creationId="{48448E93-1151-3F90-4EC5-84F306860BEE}"/>
          </ac:spMkLst>
        </pc:spChg>
        <pc:spChg chg="add mod">
          <ac:chgData name="Brian Balok" userId="685ccb80-cfa1-454b-99b7-0120cbe7ee01" providerId="ADAL" clId="{509E6E8C-5868-43A7-98BC-C2CB6D18A0BC}" dt="2023-11-27T21:15:32.770" v="3695" actId="2711"/>
          <ac:spMkLst>
            <pc:docMk/>
            <pc:sldMk cId="2951995566" sldId="8018"/>
            <ac:spMk id="12" creationId="{2CBF8393-36F1-F6A8-7251-C1F438F52221}"/>
          </ac:spMkLst>
        </pc:spChg>
        <pc:graphicFrameChg chg="add mod">
          <ac:chgData name="Brian Balok" userId="685ccb80-cfa1-454b-99b7-0120cbe7ee01" providerId="ADAL" clId="{509E6E8C-5868-43A7-98BC-C2CB6D18A0BC}" dt="2023-11-16T18:47:41.067" v="2312" actId="1076"/>
          <ac:graphicFrameMkLst>
            <pc:docMk/>
            <pc:sldMk cId="2951995566" sldId="8018"/>
            <ac:graphicFrameMk id="4" creationId="{0E6487A6-AB56-BD14-2E00-892826C7301E}"/>
          </ac:graphicFrameMkLst>
        </pc:graphicFrameChg>
        <pc:graphicFrameChg chg="add mod">
          <ac:chgData name="Brian Balok" userId="685ccb80-cfa1-454b-99b7-0120cbe7ee01" providerId="ADAL" clId="{509E6E8C-5868-43A7-98BC-C2CB6D18A0BC}" dt="2023-11-16T18:47:41.067" v="2312" actId="1076"/>
          <ac:graphicFrameMkLst>
            <pc:docMk/>
            <pc:sldMk cId="2951995566" sldId="8018"/>
            <ac:graphicFrameMk id="5" creationId="{C0167CF2-6877-8179-8F87-013E9B0EE026}"/>
          </ac:graphicFrameMkLst>
        </pc:graphicFrameChg>
        <pc:graphicFrameChg chg="add mod">
          <ac:chgData name="Brian Balok" userId="685ccb80-cfa1-454b-99b7-0120cbe7ee01" providerId="ADAL" clId="{509E6E8C-5868-43A7-98BC-C2CB6D18A0BC}" dt="2023-11-16T18:48:23.185" v="2318"/>
          <ac:graphicFrameMkLst>
            <pc:docMk/>
            <pc:sldMk cId="2951995566" sldId="8018"/>
            <ac:graphicFrameMk id="6" creationId="{8EB97367-E16E-1BE0-6CAD-3985C04C466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 Balok" userId="685ccb80-cfa1-454b-99b7-0120cbe7ee01" providerId="ADAL" clId="{509E6E8C-5868-43A7-98BC-C2CB6D18A0BC}" dt="2023-11-16T18:48:51.737" v="2319"/>
              <pc2:cmMkLst xmlns:pc2="http://schemas.microsoft.com/office/powerpoint/2019/9/main/command">
                <pc:docMk/>
                <pc:sldMk cId="2951995566" sldId="8018"/>
                <pc2:cmMk id="{CA30D6A1-CD46-47C1-BF96-4AB9878AEDBA}"/>
              </pc2:cmMkLst>
            </pc226:cmChg>
          </p:ext>
        </pc:extLst>
      </pc:sldChg>
      <pc:sldChg chg="addSp delSp modSp new mod modAnim modNotesTx">
        <pc:chgData name="Brian Balok" userId="685ccb80-cfa1-454b-99b7-0120cbe7ee01" providerId="ADAL" clId="{509E6E8C-5868-43A7-98BC-C2CB6D18A0BC}" dt="2023-11-27T21:15:46.006" v="3697" actId="2711"/>
        <pc:sldMkLst>
          <pc:docMk/>
          <pc:sldMk cId="2828197857" sldId="8019"/>
        </pc:sldMkLst>
        <pc:spChg chg="mod">
          <ac:chgData name="Brian Balok" userId="685ccb80-cfa1-454b-99b7-0120cbe7ee01" providerId="ADAL" clId="{509E6E8C-5868-43A7-98BC-C2CB6D18A0BC}" dt="2023-11-16T18:49:24.801" v="2370" actId="27636"/>
          <ac:spMkLst>
            <pc:docMk/>
            <pc:sldMk cId="2828197857" sldId="8019"/>
            <ac:spMk id="2" creationId="{AA55D266-4D5F-454D-8967-61847C763A50}"/>
          </ac:spMkLst>
        </pc:spChg>
        <pc:spChg chg="del">
          <ac:chgData name="Brian Balok" userId="685ccb80-cfa1-454b-99b7-0120cbe7ee01" providerId="ADAL" clId="{509E6E8C-5868-43A7-98BC-C2CB6D18A0BC}" dt="2023-11-16T18:49:29.675" v="2371" actId="478"/>
          <ac:spMkLst>
            <pc:docMk/>
            <pc:sldMk cId="2828197857" sldId="8019"/>
            <ac:spMk id="3" creationId="{297C7B39-286F-CC29-EF54-4C5CFA76EC7A}"/>
          </ac:spMkLst>
        </pc:spChg>
        <pc:spChg chg="mod">
          <ac:chgData name="Brian Balok" userId="685ccb80-cfa1-454b-99b7-0120cbe7ee01" providerId="ADAL" clId="{509E6E8C-5868-43A7-98BC-C2CB6D18A0BC}" dt="2023-11-27T21:15:46.006" v="3697" actId="2711"/>
          <ac:spMkLst>
            <pc:docMk/>
            <pc:sldMk cId="2828197857" sldId="8019"/>
            <ac:spMk id="7" creationId="{7643C5D6-D707-06B8-8634-682A0C9A4E44}"/>
          </ac:spMkLst>
        </pc:spChg>
        <pc:spChg chg="mod">
          <ac:chgData name="Brian Balok" userId="685ccb80-cfa1-454b-99b7-0120cbe7ee01" providerId="ADAL" clId="{509E6E8C-5868-43A7-98BC-C2CB6D18A0BC}" dt="2023-11-27T21:15:46.006" v="3697" actId="2711"/>
          <ac:spMkLst>
            <pc:docMk/>
            <pc:sldMk cId="2828197857" sldId="8019"/>
            <ac:spMk id="11" creationId="{E8FDEB83-31CD-C206-35B3-97B5534AD3FA}"/>
          </ac:spMkLst>
        </pc:spChg>
        <pc:spChg chg="add mod">
          <ac:chgData name="Brian Balok" userId="685ccb80-cfa1-454b-99b7-0120cbe7ee01" providerId="ADAL" clId="{509E6E8C-5868-43A7-98BC-C2CB6D18A0BC}" dt="2023-11-27T21:15:46.006" v="3697" actId="2711"/>
          <ac:spMkLst>
            <pc:docMk/>
            <pc:sldMk cId="2828197857" sldId="8019"/>
            <ac:spMk id="12" creationId="{F48CF5B3-E913-C19A-C7A4-A8E9F41C4FF7}"/>
          </ac:spMkLst>
        </pc:spChg>
        <pc:spChg chg="add mod">
          <ac:chgData name="Brian Balok" userId="685ccb80-cfa1-454b-99b7-0120cbe7ee01" providerId="ADAL" clId="{509E6E8C-5868-43A7-98BC-C2CB6D18A0BC}" dt="2023-11-27T21:15:46.006" v="3697" actId="2711"/>
          <ac:spMkLst>
            <pc:docMk/>
            <pc:sldMk cId="2828197857" sldId="8019"/>
            <ac:spMk id="13" creationId="{B6B8CD57-05C5-D007-8506-3BD7290D7AE1}"/>
          </ac:spMkLst>
        </pc:spChg>
        <pc:spChg chg="add mod">
          <ac:chgData name="Brian Balok" userId="685ccb80-cfa1-454b-99b7-0120cbe7ee01" providerId="ADAL" clId="{509E6E8C-5868-43A7-98BC-C2CB6D18A0BC}" dt="2023-11-27T21:15:46.006" v="3697" actId="2711"/>
          <ac:spMkLst>
            <pc:docMk/>
            <pc:sldMk cId="2828197857" sldId="8019"/>
            <ac:spMk id="14" creationId="{B933328E-C470-1C08-35E7-C33937A50719}"/>
          </ac:spMkLst>
        </pc:spChg>
        <pc:grpChg chg="add mod">
          <ac:chgData name="Brian Balok" userId="685ccb80-cfa1-454b-99b7-0120cbe7ee01" providerId="ADAL" clId="{509E6E8C-5868-43A7-98BC-C2CB6D18A0BC}" dt="2023-11-27T21:15:46.006" v="3697" actId="2711"/>
          <ac:grpSpMkLst>
            <pc:docMk/>
            <pc:sldMk cId="2828197857" sldId="8019"/>
            <ac:grpSpMk id="5" creationId="{D07B3C06-B6A2-71FC-D429-CF551F3BC088}"/>
          </ac:grpSpMkLst>
        </pc:grpChg>
        <pc:grpChg chg="mod">
          <ac:chgData name="Brian Balok" userId="685ccb80-cfa1-454b-99b7-0120cbe7ee01" providerId="ADAL" clId="{509E6E8C-5868-43A7-98BC-C2CB6D18A0BC}" dt="2023-11-27T21:15:46.006" v="3697" actId="2711"/>
          <ac:grpSpMkLst>
            <pc:docMk/>
            <pc:sldMk cId="2828197857" sldId="8019"/>
            <ac:grpSpMk id="6" creationId="{01BA9C4D-9704-15AC-EA69-98DF1958E978}"/>
          </ac:grpSpMkLst>
        </pc:grpChg>
        <pc:graphicFrameChg chg="add mod">
          <ac:chgData name="Brian Balok" userId="685ccb80-cfa1-454b-99b7-0120cbe7ee01" providerId="ADAL" clId="{509E6E8C-5868-43A7-98BC-C2CB6D18A0BC}" dt="2023-11-16T18:52:36.849" v="2397"/>
          <ac:graphicFrameMkLst>
            <pc:docMk/>
            <pc:sldMk cId="2828197857" sldId="8019"/>
            <ac:graphicFrameMk id="4" creationId="{72299E57-1A9D-44AC-B3A2-7FF9CF763216}"/>
          </ac:graphicFrameMkLst>
        </pc:graphicFrameChg>
        <pc:cxnChg chg="mod">
          <ac:chgData name="Brian Balok" userId="685ccb80-cfa1-454b-99b7-0120cbe7ee01" providerId="ADAL" clId="{509E6E8C-5868-43A7-98BC-C2CB6D18A0BC}" dt="2023-11-27T21:15:46.006" v="3697" actId="2711"/>
          <ac:cxnSpMkLst>
            <pc:docMk/>
            <pc:sldMk cId="2828197857" sldId="8019"/>
            <ac:cxnSpMk id="8" creationId="{BD5E0518-F84B-4998-2E0A-16115A9F6E8F}"/>
          </ac:cxnSpMkLst>
        </pc:cxnChg>
        <pc:cxnChg chg="mod">
          <ac:chgData name="Brian Balok" userId="685ccb80-cfa1-454b-99b7-0120cbe7ee01" providerId="ADAL" clId="{509E6E8C-5868-43A7-98BC-C2CB6D18A0BC}" dt="2023-11-27T21:15:46.006" v="3697" actId="2711"/>
          <ac:cxnSpMkLst>
            <pc:docMk/>
            <pc:sldMk cId="2828197857" sldId="8019"/>
            <ac:cxnSpMk id="9" creationId="{DF056E8E-9483-DAAB-552A-AAC1289DE4AA}"/>
          </ac:cxnSpMkLst>
        </pc:cxnChg>
        <pc:cxnChg chg="mod">
          <ac:chgData name="Brian Balok" userId="685ccb80-cfa1-454b-99b7-0120cbe7ee01" providerId="ADAL" clId="{509E6E8C-5868-43A7-98BC-C2CB6D18A0BC}" dt="2023-11-27T21:15:46.006" v="3697" actId="2711"/>
          <ac:cxnSpMkLst>
            <pc:docMk/>
            <pc:sldMk cId="2828197857" sldId="8019"/>
            <ac:cxnSpMk id="10" creationId="{9FD44D84-882B-9BAF-F10E-45D52D65FF41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16:03.284" v="3698" actId="2711"/>
        <pc:sldMkLst>
          <pc:docMk/>
          <pc:sldMk cId="1197460314" sldId="8020"/>
        </pc:sldMkLst>
        <pc:spChg chg="mod">
          <ac:chgData name="Brian Balok" userId="685ccb80-cfa1-454b-99b7-0120cbe7ee01" providerId="ADAL" clId="{509E6E8C-5868-43A7-98BC-C2CB6D18A0BC}" dt="2023-11-27T21:16:03.284" v="3698" actId="2711"/>
          <ac:spMkLst>
            <pc:docMk/>
            <pc:sldMk cId="1197460314" sldId="8020"/>
            <ac:spMk id="2" creationId="{65369B7F-4417-151A-35F1-A7E64A3CD9A0}"/>
          </ac:spMkLst>
        </pc:spChg>
        <pc:spChg chg="del">
          <ac:chgData name="Brian Balok" userId="685ccb80-cfa1-454b-99b7-0120cbe7ee01" providerId="ADAL" clId="{509E6E8C-5868-43A7-98BC-C2CB6D18A0BC}" dt="2023-11-16T18:53:30.783" v="2438" actId="478"/>
          <ac:spMkLst>
            <pc:docMk/>
            <pc:sldMk cId="1197460314" sldId="8020"/>
            <ac:spMk id="3" creationId="{69581EE7-CCD3-A7B6-5839-776FA3B72BC7}"/>
          </ac:spMkLst>
        </pc:spChg>
        <pc:spChg chg="add mod">
          <ac:chgData name="Brian Balok" userId="685ccb80-cfa1-454b-99b7-0120cbe7ee01" providerId="ADAL" clId="{509E6E8C-5868-43A7-98BC-C2CB6D18A0BC}" dt="2023-11-27T21:16:03.284" v="3698" actId="2711"/>
          <ac:spMkLst>
            <pc:docMk/>
            <pc:sldMk cId="1197460314" sldId="8020"/>
            <ac:spMk id="4" creationId="{395F04C1-11DB-3295-FBA4-67640A61CA96}"/>
          </ac:spMkLst>
        </pc:spChg>
      </pc:sldChg>
      <pc:sldChg chg="addSp delSp modSp new mod">
        <pc:chgData name="Brian Balok" userId="685ccb80-cfa1-454b-99b7-0120cbe7ee01" providerId="ADAL" clId="{509E6E8C-5868-43A7-98BC-C2CB6D18A0BC}" dt="2023-11-16T19:04:12.285" v="2495" actId="1076"/>
        <pc:sldMkLst>
          <pc:docMk/>
          <pc:sldMk cId="3021900408" sldId="8021"/>
        </pc:sldMkLst>
        <pc:spChg chg="mod">
          <ac:chgData name="Brian Balok" userId="685ccb80-cfa1-454b-99b7-0120cbe7ee01" providerId="ADAL" clId="{509E6E8C-5868-43A7-98BC-C2CB6D18A0BC}" dt="2023-11-16T18:54:30.574" v="2490" actId="20577"/>
          <ac:spMkLst>
            <pc:docMk/>
            <pc:sldMk cId="3021900408" sldId="8021"/>
            <ac:spMk id="2" creationId="{55940B3A-A785-B26A-0F08-6C314BA69F5C}"/>
          </ac:spMkLst>
        </pc:spChg>
        <pc:spChg chg="del">
          <ac:chgData name="Brian Balok" userId="685ccb80-cfa1-454b-99b7-0120cbe7ee01" providerId="ADAL" clId="{509E6E8C-5868-43A7-98BC-C2CB6D18A0BC}" dt="2023-11-16T19:03:59.741" v="2491" actId="478"/>
          <ac:spMkLst>
            <pc:docMk/>
            <pc:sldMk cId="3021900408" sldId="8021"/>
            <ac:spMk id="3" creationId="{F11063F2-77CB-BB43-A978-3E947123809F}"/>
          </ac:spMkLst>
        </pc:spChg>
        <pc:picChg chg="add mod">
          <ac:chgData name="Brian Balok" userId="685ccb80-cfa1-454b-99b7-0120cbe7ee01" providerId="ADAL" clId="{509E6E8C-5868-43A7-98BC-C2CB6D18A0BC}" dt="2023-11-16T19:04:12.285" v="2495" actId="1076"/>
          <ac:picMkLst>
            <pc:docMk/>
            <pc:sldMk cId="3021900408" sldId="8021"/>
            <ac:picMk id="4" creationId="{470FF33E-3228-6C3D-6B7D-E43551DF3197}"/>
          </ac:picMkLst>
        </pc:picChg>
      </pc:sldChg>
      <pc:sldChg chg="addSp delSp modSp new mod">
        <pc:chgData name="Brian Balok" userId="685ccb80-cfa1-454b-99b7-0120cbe7ee01" providerId="ADAL" clId="{509E6E8C-5868-43A7-98BC-C2CB6D18A0BC}" dt="2023-11-27T21:16:09.024" v="3699" actId="2711"/>
        <pc:sldMkLst>
          <pc:docMk/>
          <pc:sldMk cId="269135116" sldId="8022"/>
        </pc:sldMkLst>
        <pc:spChg chg="mod">
          <ac:chgData name="Brian Balok" userId="685ccb80-cfa1-454b-99b7-0120cbe7ee01" providerId="ADAL" clId="{509E6E8C-5868-43A7-98BC-C2CB6D18A0BC}" dt="2023-11-27T21:16:09.024" v="3699" actId="2711"/>
          <ac:spMkLst>
            <pc:docMk/>
            <pc:sldMk cId="269135116" sldId="8022"/>
            <ac:spMk id="2" creationId="{5FF25A1F-CC5E-AB35-C6AC-F77EA0357DBD}"/>
          </ac:spMkLst>
        </pc:spChg>
        <pc:spChg chg="del">
          <ac:chgData name="Brian Balok" userId="685ccb80-cfa1-454b-99b7-0120cbe7ee01" providerId="ADAL" clId="{509E6E8C-5868-43A7-98BC-C2CB6D18A0BC}" dt="2023-11-16T19:04:31.569" v="2525" actId="478"/>
          <ac:spMkLst>
            <pc:docMk/>
            <pc:sldMk cId="269135116" sldId="8022"/>
            <ac:spMk id="3" creationId="{470104C8-81FB-611B-D754-A9EABFD55E1C}"/>
          </ac:spMkLst>
        </pc:spChg>
        <pc:spChg chg="add mod">
          <ac:chgData name="Brian Balok" userId="685ccb80-cfa1-454b-99b7-0120cbe7ee01" providerId="ADAL" clId="{509E6E8C-5868-43A7-98BC-C2CB6D18A0BC}" dt="2023-11-27T21:16:09.024" v="3699" actId="2711"/>
          <ac:spMkLst>
            <pc:docMk/>
            <pc:sldMk cId="269135116" sldId="8022"/>
            <ac:spMk id="4" creationId="{3B31D747-7F64-4D37-95FD-0D28C3F95CEE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16:18.297" v="3700" actId="2711"/>
        <pc:sldMkLst>
          <pc:docMk/>
          <pc:sldMk cId="984897370" sldId="8023"/>
        </pc:sldMkLst>
        <pc:spChg chg="mod">
          <ac:chgData name="Brian Balok" userId="685ccb80-cfa1-454b-99b7-0120cbe7ee01" providerId="ADAL" clId="{509E6E8C-5868-43A7-98BC-C2CB6D18A0BC}" dt="2023-11-27T21:16:18.297" v="3700" actId="2711"/>
          <ac:spMkLst>
            <pc:docMk/>
            <pc:sldMk cId="984897370" sldId="8023"/>
            <ac:spMk id="2" creationId="{C3ECF027-DA92-F12C-A1C9-E428DF59A055}"/>
          </ac:spMkLst>
        </pc:spChg>
        <pc:spChg chg="del">
          <ac:chgData name="Brian Balok" userId="685ccb80-cfa1-454b-99b7-0120cbe7ee01" providerId="ADAL" clId="{509E6E8C-5868-43A7-98BC-C2CB6D18A0BC}" dt="2023-11-16T19:05:06.242" v="2560" actId="478"/>
          <ac:spMkLst>
            <pc:docMk/>
            <pc:sldMk cId="984897370" sldId="8023"/>
            <ac:spMk id="3" creationId="{50D5934F-0809-F3A5-00B7-8EA5A26FC4ED}"/>
          </ac:spMkLst>
        </pc:spChg>
        <pc:spChg chg="add mod">
          <ac:chgData name="Brian Balok" userId="685ccb80-cfa1-454b-99b7-0120cbe7ee01" providerId="ADAL" clId="{509E6E8C-5868-43A7-98BC-C2CB6D18A0BC}" dt="2023-11-27T21:16:18.297" v="3700" actId="2711"/>
          <ac:spMkLst>
            <pc:docMk/>
            <pc:sldMk cId="984897370" sldId="8023"/>
            <ac:spMk id="4" creationId="{A805F928-37B2-A168-0D1D-F60D99D97D27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16:23.792" v="3701" actId="2711"/>
        <pc:sldMkLst>
          <pc:docMk/>
          <pc:sldMk cId="3173681781" sldId="8024"/>
        </pc:sldMkLst>
        <pc:spChg chg="mod">
          <ac:chgData name="Brian Balok" userId="685ccb80-cfa1-454b-99b7-0120cbe7ee01" providerId="ADAL" clId="{509E6E8C-5868-43A7-98BC-C2CB6D18A0BC}" dt="2023-11-27T21:16:23.792" v="3701" actId="2711"/>
          <ac:spMkLst>
            <pc:docMk/>
            <pc:sldMk cId="3173681781" sldId="8024"/>
            <ac:spMk id="2" creationId="{F3D7E68C-F3E4-E83C-B86F-A971BA7FC1C5}"/>
          </ac:spMkLst>
        </pc:spChg>
        <pc:spChg chg="del">
          <ac:chgData name="Brian Balok" userId="685ccb80-cfa1-454b-99b7-0120cbe7ee01" providerId="ADAL" clId="{509E6E8C-5868-43A7-98BC-C2CB6D18A0BC}" dt="2023-11-16T19:06:13.054" v="2608" actId="478"/>
          <ac:spMkLst>
            <pc:docMk/>
            <pc:sldMk cId="3173681781" sldId="8024"/>
            <ac:spMk id="3" creationId="{D1E6CBC8-C79E-5249-4FEB-E672E848BB1E}"/>
          </ac:spMkLst>
        </pc:spChg>
        <pc:spChg chg="add mod">
          <ac:chgData name="Brian Balok" userId="685ccb80-cfa1-454b-99b7-0120cbe7ee01" providerId="ADAL" clId="{509E6E8C-5868-43A7-98BC-C2CB6D18A0BC}" dt="2023-11-27T21:16:23.792" v="3701" actId="2711"/>
          <ac:spMkLst>
            <pc:docMk/>
            <pc:sldMk cId="3173681781" sldId="8024"/>
            <ac:spMk id="4" creationId="{3EACE22B-B5CE-4E40-94F9-44ACE2B89AB8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16:28.954" v="3702" actId="2711"/>
        <pc:sldMkLst>
          <pc:docMk/>
          <pc:sldMk cId="1906891543" sldId="8025"/>
        </pc:sldMkLst>
        <pc:spChg chg="mod">
          <ac:chgData name="Brian Balok" userId="685ccb80-cfa1-454b-99b7-0120cbe7ee01" providerId="ADAL" clId="{509E6E8C-5868-43A7-98BC-C2CB6D18A0BC}" dt="2023-11-27T21:16:28.954" v="3702" actId="2711"/>
          <ac:spMkLst>
            <pc:docMk/>
            <pc:sldMk cId="1906891543" sldId="8025"/>
            <ac:spMk id="2" creationId="{1F86F884-70BD-BA3B-384E-856B76B68811}"/>
          </ac:spMkLst>
        </pc:spChg>
        <pc:spChg chg="del">
          <ac:chgData name="Brian Balok" userId="685ccb80-cfa1-454b-99b7-0120cbe7ee01" providerId="ADAL" clId="{509E6E8C-5868-43A7-98BC-C2CB6D18A0BC}" dt="2023-11-16T19:07:00.090" v="2661" actId="478"/>
          <ac:spMkLst>
            <pc:docMk/>
            <pc:sldMk cId="1906891543" sldId="8025"/>
            <ac:spMk id="3" creationId="{018C8223-F7BD-BF42-1881-1977AC8A4A04}"/>
          </ac:spMkLst>
        </pc:spChg>
        <pc:spChg chg="add mod">
          <ac:chgData name="Brian Balok" userId="685ccb80-cfa1-454b-99b7-0120cbe7ee01" providerId="ADAL" clId="{509E6E8C-5868-43A7-98BC-C2CB6D18A0BC}" dt="2023-11-27T21:16:28.954" v="3702" actId="2711"/>
          <ac:spMkLst>
            <pc:docMk/>
            <pc:sldMk cId="1906891543" sldId="8025"/>
            <ac:spMk id="4" creationId="{FB404191-6D23-64B5-5B04-1A36BC32C0D1}"/>
          </ac:spMkLst>
        </pc:spChg>
        <pc:spChg chg="add mod">
          <ac:chgData name="Brian Balok" userId="685ccb80-cfa1-454b-99b7-0120cbe7ee01" providerId="ADAL" clId="{509E6E8C-5868-43A7-98BC-C2CB6D18A0BC}" dt="2023-11-16T19:07:51.739" v="2672" actId="1076"/>
          <ac:spMkLst>
            <pc:docMk/>
            <pc:sldMk cId="1906891543" sldId="8025"/>
            <ac:spMk id="6" creationId="{39B37106-1810-B4F6-728B-B1068BEA9471}"/>
          </ac:spMkLst>
        </pc:spChg>
        <pc:picChg chg="add mod">
          <ac:chgData name="Brian Balok" userId="685ccb80-cfa1-454b-99b7-0120cbe7ee01" providerId="ADAL" clId="{509E6E8C-5868-43A7-98BC-C2CB6D18A0BC}" dt="2023-11-16T19:07:38.306" v="2669" actId="1076"/>
          <ac:picMkLst>
            <pc:docMk/>
            <pc:sldMk cId="1906891543" sldId="8025"/>
            <ac:picMk id="5" creationId="{22109511-BEBC-8194-B980-A9C91E33776E}"/>
          </ac:picMkLst>
        </pc:picChg>
      </pc:sldChg>
      <pc:sldChg chg="addSp delSp modSp new mod modAnim">
        <pc:chgData name="Brian Balok" userId="685ccb80-cfa1-454b-99b7-0120cbe7ee01" providerId="ADAL" clId="{509E6E8C-5868-43A7-98BC-C2CB6D18A0BC}" dt="2023-11-27T21:16:37.425" v="3703" actId="2711"/>
        <pc:sldMkLst>
          <pc:docMk/>
          <pc:sldMk cId="3560239755" sldId="8026"/>
        </pc:sldMkLst>
        <pc:spChg chg="mod">
          <ac:chgData name="Brian Balok" userId="685ccb80-cfa1-454b-99b7-0120cbe7ee01" providerId="ADAL" clId="{509E6E8C-5868-43A7-98BC-C2CB6D18A0BC}" dt="2023-11-27T21:16:37.425" v="3703" actId="2711"/>
          <ac:spMkLst>
            <pc:docMk/>
            <pc:sldMk cId="3560239755" sldId="8026"/>
            <ac:spMk id="2" creationId="{0765C04D-5AB2-456D-0135-E18E1FF2DAB0}"/>
          </ac:spMkLst>
        </pc:spChg>
        <pc:spChg chg="del">
          <ac:chgData name="Brian Balok" userId="685ccb80-cfa1-454b-99b7-0120cbe7ee01" providerId="ADAL" clId="{509E6E8C-5868-43A7-98BC-C2CB6D18A0BC}" dt="2023-11-16T19:08:14.658" v="2709" actId="478"/>
          <ac:spMkLst>
            <pc:docMk/>
            <pc:sldMk cId="3560239755" sldId="8026"/>
            <ac:spMk id="3" creationId="{41C79001-85BE-2A5B-95FE-C51093B606F6}"/>
          </ac:spMkLst>
        </pc:spChg>
        <pc:spChg chg="add mod">
          <ac:chgData name="Brian Balok" userId="685ccb80-cfa1-454b-99b7-0120cbe7ee01" providerId="ADAL" clId="{509E6E8C-5868-43A7-98BC-C2CB6D18A0BC}" dt="2023-11-16T19:08:41.021" v="2711" actId="1076"/>
          <ac:spMkLst>
            <pc:docMk/>
            <pc:sldMk cId="3560239755" sldId="8026"/>
            <ac:spMk id="7" creationId="{26F81E5E-0F81-52C5-976B-A64F7741BD88}"/>
          </ac:spMkLst>
        </pc:spChg>
        <pc:spChg chg="add mod">
          <ac:chgData name="Brian Balok" userId="685ccb80-cfa1-454b-99b7-0120cbe7ee01" providerId="ADAL" clId="{509E6E8C-5868-43A7-98BC-C2CB6D18A0BC}" dt="2023-11-16T19:08:41.021" v="2711" actId="1076"/>
          <ac:spMkLst>
            <pc:docMk/>
            <pc:sldMk cId="3560239755" sldId="8026"/>
            <ac:spMk id="8" creationId="{E1B3DB09-5ABF-236D-E606-1090D70020F8}"/>
          </ac:spMkLst>
        </pc:spChg>
        <pc:spChg chg="add mod">
          <ac:chgData name="Brian Balok" userId="685ccb80-cfa1-454b-99b7-0120cbe7ee01" providerId="ADAL" clId="{509E6E8C-5868-43A7-98BC-C2CB6D18A0BC}" dt="2023-11-16T19:08:41.021" v="2711" actId="1076"/>
          <ac:spMkLst>
            <pc:docMk/>
            <pc:sldMk cId="3560239755" sldId="8026"/>
            <ac:spMk id="9" creationId="{11092DA8-352C-7033-28F6-62C77F30FA10}"/>
          </ac:spMkLst>
        </pc:spChg>
        <pc:spChg chg="add mod">
          <ac:chgData name="Brian Balok" userId="685ccb80-cfa1-454b-99b7-0120cbe7ee01" providerId="ADAL" clId="{509E6E8C-5868-43A7-98BC-C2CB6D18A0BC}" dt="2023-11-16T19:08:41.021" v="2711" actId="1076"/>
          <ac:spMkLst>
            <pc:docMk/>
            <pc:sldMk cId="3560239755" sldId="8026"/>
            <ac:spMk id="10" creationId="{0FCB8931-E0C6-A2B9-1FC3-2C801346B3C7}"/>
          </ac:spMkLst>
        </pc:spChg>
        <pc:spChg chg="add mod">
          <ac:chgData name="Brian Balok" userId="685ccb80-cfa1-454b-99b7-0120cbe7ee01" providerId="ADAL" clId="{509E6E8C-5868-43A7-98BC-C2CB6D18A0BC}" dt="2023-11-16T19:08:41.021" v="2711" actId="1076"/>
          <ac:spMkLst>
            <pc:docMk/>
            <pc:sldMk cId="3560239755" sldId="8026"/>
            <ac:spMk id="11" creationId="{1BEBAD1C-9B42-0F6D-1529-AB647C796EF9}"/>
          </ac:spMkLst>
        </pc:spChg>
        <pc:spChg chg="add mod">
          <ac:chgData name="Brian Balok" userId="685ccb80-cfa1-454b-99b7-0120cbe7ee01" providerId="ADAL" clId="{509E6E8C-5868-43A7-98BC-C2CB6D18A0BC}" dt="2023-11-16T19:08:41.021" v="2711" actId="1076"/>
          <ac:spMkLst>
            <pc:docMk/>
            <pc:sldMk cId="3560239755" sldId="8026"/>
            <ac:spMk id="12" creationId="{5E809539-D454-AE78-4CE0-8FA9ABE94621}"/>
          </ac:spMkLst>
        </pc:spChg>
        <pc:spChg chg="add mod">
          <ac:chgData name="Brian Balok" userId="685ccb80-cfa1-454b-99b7-0120cbe7ee01" providerId="ADAL" clId="{509E6E8C-5868-43A7-98BC-C2CB6D18A0BC}" dt="2023-11-16T19:08:41.021" v="2711" actId="1076"/>
          <ac:spMkLst>
            <pc:docMk/>
            <pc:sldMk cId="3560239755" sldId="8026"/>
            <ac:spMk id="13" creationId="{1204056C-00EF-05E2-50F2-511BCCFD7D7B}"/>
          </ac:spMkLst>
        </pc:spChg>
        <pc:spChg chg="add mod">
          <ac:chgData name="Brian Balok" userId="685ccb80-cfa1-454b-99b7-0120cbe7ee01" providerId="ADAL" clId="{509E6E8C-5868-43A7-98BC-C2CB6D18A0BC}" dt="2023-11-27T21:16:37.425" v="3703" actId="2711"/>
          <ac:spMkLst>
            <pc:docMk/>
            <pc:sldMk cId="3560239755" sldId="8026"/>
            <ac:spMk id="14" creationId="{E620852B-1CB4-1936-EADF-14F887D57086}"/>
          </ac:spMkLst>
        </pc:spChg>
        <pc:spChg chg="add mod">
          <ac:chgData name="Brian Balok" userId="685ccb80-cfa1-454b-99b7-0120cbe7ee01" providerId="ADAL" clId="{509E6E8C-5868-43A7-98BC-C2CB6D18A0BC}" dt="2023-11-27T21:16:37.425" v="3703" actId="2711"/>
          <ac:spMkLst>
            <pc:docMk/>
            <pc:sldMk cId="3560239755" sldId="8026"/>
            <ac:spMk id="15" creationId="{CA983824-CC22-6A9C-25B8-85BDE7662885}"/>
          </ac:spMkLst>
        </pc:spChg>
        <pc:spChg chg="add mod">
          <ac:chgData name="Brian Balok" userId="685ccb80-cfa1-454b-99b7-0120cbe7ee01" providerId="ADAL" clId="{509E6E8C-5868-43A7-98BC-C2CB6D18A0BC}" dt="2023-11-16T19:08:41.021" v="2711" actId="1076"/>
          <ac:spMkLst>
            <pc:docMk/>
            <pc:sldMk cId="3560239755" sldId="8026"/>
            <ac:spMk id="18" creationId="{D3A32971-CA77-2C72-E8D8-FC7F91D2E0C4}"/>
          </ac:spMkLst>
        </pc:spChg>
        <pc:spChg chg="add mod">
          <ac:chgData name="Brian Balok" userId="685ccb80-cfa1-454b-99b7-0120cbe7ee01" providerId="ADAL" clId="{509E6E8C-5868-43A7-98BC-C2CB6D18A0BC}" dt="2023-11-27T21:16:37.425" v="3703" actId="2711"/>
          <ac:spMkLst>
            <pc:docMk/>
            <pc:sldMk cId="3560239755" sldId="8026"/>
            <ac:spMk id="19" creationId="{BE15AD73-C4A0-8BA9-C74A-AB46CDB010B8}"/>
          </ac:spMkLst>
        </pc:spChg>
        <pc:spChg chg="add mod">
          <ac:chgData name="Brian Balok" userId="685ccb80-cfa1-454b-99b7-0120cbe7ee01" providerId="ADAL" clId="{509E6E8C-5868-43A7-98BC-C2CB6D18A0BC}" dt="2023-11-27T21:16:37.425" v="3703" actId="2711"/>
          <ac:spMkLst>
            <pc:docMk/>
            <pc:sldMk cId="3560239755" sldId="8026"/>
            <ac:spMk id="21" creationId="{3FE424AF-65A6-B593-977D-DB188EE3CC2C}"/>
          </ac:spMkLst>
        </pc:spChg>
        <pc:cxnChg chg="add mod">
          <ac:chgData name="Brian Balok" userId="685ccb80-cfa1-454b-99b7-0120cbe7ee01" providerId="ADAL" clId="{509E6E8C-5868-43A7-98BC-C2CB6D18A0BC}" dt="2023-11-16T19:08:41.021" v="2711" actId="1076"/>
          <ac:cxnSpMkLst>
            <pc:docMk/>
            <pc:sldMk cId="3560239755" sldId="8026"/>
            <ac:cxnSpMk id="4" creationId="{DD45D027-2AC9-B802-4C05-5210F336642E}"/>
          </ac:cxnSpMkLst>
        </pc:cxnChg>
        <pc:cxnChg chg="add mod">
          <ac:chgData name="Brian Balok" userId="685ccb80-cfa1-454b-99b7-0120cbe7ee01" providerId="ADAL" clId="{509E6E8C-5868-43A7-98BC-C2CB6D18A0BC}" dt="2023-11-16T19:08:41.021" v="2711" actId="1076"/>
          <ac:cxnSpMkLst>
            <pc:docMk/>
            <pc:sldMk cId="3560239755" sldId="8026"/>
            <ac:cxnSpMk id="5" creationId="{3D1EAC9E-E7B6-6E93-6B01-7501D55205FB}"/>
          </ac:cxnSpMkLst>
        </pc:cxnChg>
        <pc:cxnChg chg="add mod">
          <ac:chgData name="Brian Balok" userId="685ccb80-cfa1-454b-99b7-0120cbe7ee01" providerId="ADAL" clId="{509E6E8C-5868-43A7-98BC-C2CB6D18A0BC}" dt="2023-11-16T19:08:41.021" v="2711" actId="1076"/>
          <ac:cxnSpMkLst>
            <pc:docMk/>
            <pc:sldMk cId="3560239755" sldId="8026"/>
            <ac:cxnSpMk id="6" creationId="{F02257F9-6E92-BB34-1559-7578562049A7}"/>
          </ac:cxnSpMkLst>
        </pc:cxnChg>
        <pc:cxnChg chg="add mod">
          <ac:chgData name="Brian Balok" userId="685ccb80-cfa1-454b-99b7-0120cbe7ee01" providerId="ADAL" clId="{509E6E8C-5868-43A7-98BC-C2CB6D18A0BC}" dt="2023-11-27T21:16:37.425" v="3703" actId="2711"/>
          <ac:cxnSpMkLst>
            <pc:docMk/>
            <pc:sldMk cId="3560239755" sldId="8026"/>
            <ac:cxnSpMk id="16" creationId="{DF43F0B3-C610-1D07-C8E2-ED6922549945}"/>
          </ac:cxnSpMkLst>
        </pc:cxnChg>
        <pc:cxnChg chg="add mod">
          <ac:chgData name="Brian Balok" userId="685ccb80-cfa1-454b-99b7-0120cbe7ee01" providerId="ADAL" clId="{509E6E8C-5868-43A7-98BC-C2CB6D18A0BC}" dt="2023-11-27T21:16:37.425" v="3703" actId="2711"/>
          <ac:cxnSpMkLst>
            <pc:docMk/>
            <pc:sldMk cId="3560239755" sldId="8026"/>
            <ac:cxnSpMk id="17" creationId="{B6E5D078-F510-EFB7-FB6E-3FA5515F8F14}"/>
          </ac:cxnSpMkLst>
        </pc:cxnChg>
        <pc:cxnChg chg="add mod">
          <ac:chgData name="Brian Balok" userId="685ccb80-cfa1-454b-99b7-0120cbe7ee01" providerId="ADAL" clId="{509E6E8C-5868-43A7-98BC-C2CB6D18A0BC}" dt="2023-11-16T19:08:41.021" v="2711" actId="1076"/>
          <ac:cxnSpMkLst>
            <pc:docMk/>
            <pc:sldMk cId="3560239755" sldId="8026"/>
            <ac:cxnSpMk id="20" creationId="{2830E1AF-8009-7328-474B-5D81CE8EE92D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16:43.226" v="3704" actId="2711"/>
        <pc:sldMkLst>
          <pc:docMk/>
          <pc:sldMk cId="3844936371" sldId="8027"/>
        </pc:sldMkLst>
        <pc:spChg chg="mod">
          <ac:chgData name="Brian Balok" userId="685ccb80-cfa1-454b-99b7-0120cbe7ee01" providerId="ADAL" clId="{509E6E8C-5868-43A7-98BC-C2CB6D18A0BC}" dt="2023-11-27T21:16:43.226" v="3704" actId="2711"/>
          <ac:spMkLst>
            <pc:docMk/>
            <pc:sldMk cId="3844936371" sldId="8027"/>
            <ac:spMk id="2" creationId="{372017BD-E31D-6042-A2B3-1BBFB083FE72}"/>
          </ac:spMkLst>
        </pc:spChg>
        <pc:spChg chg="del">
          <ac:chgData name="Brian Balok" userId="685ccb80-cfa1-454b-99b7-0120cbe7ee01" providerId="ADAL" clId="{509E6E8C-5868-43A7-98BC-C2CB6D18A0BC}" dt="2023-11-16T19:10:08.395" v="2745" actId="478"/>
          <ac:spMkLst>
            <pc:docMk/>
            <pc:sldMk cId="3844936371" sldId="8027"/>
            <ac:spMk id="3" creationId="{9F313651-5B9B-FFCB-04A4-6CBAC4C5ACAC}"/>
          </ac:spMkLst>
        </pc:spChg>
        <pc:picChg chg="add mod">
          <ac:chgData name="Brian Balok" userId="685ccb80-cfa1-454b-99b7-0120cbe7ee01" providerId="ADAL" clId="{509E6E8C-5868-43A7-98BC-C2CB6D18A0BC}" dt="2023-11-16T19:10:21.257" v="2750" actId="1076"/>
          <ac:picMkLst>
            <pc:docMk/>
            <pc:sldMk cId="3844936371" sldId="8027"/>
            <ac:picMk id="4" creationId="{D212E811-ED2D-7A46-8019-BCB1AF8F2D8E}"/>
          </ac:picMkLst>
        </pc:picChg>
      </pc:sldChg>
      <pc:sldChg chg="addSp delSp modSp new mod modAnim addCm">
        <pc:chgData name="Brian Balok" userId="685ccb80-cfa1-454b-99b7-0120cbe7ee01" providerId="ADAL" clId="{509E6E8C-5868-43A7-98BC-C2CB6D18A0BC}" dt="2023-11-16T19:11:51.708" v="2790"/>
        <pc:sldMkLst>
          <pc:docMk/>
          <pc:sldMk cId="2829896791" sldId="8028"/>
        </pc:sldMkLst>
        <pc:spChg chg="mod">
          <ac:chgData name="Brian Balok" userId="685ccb80-cfa1-454b-99b7-0120cbe7ee01" providerId="ADAL" clId="{509E6E8C-5868-43A7-98BC-C2CB6D18A0BC}" dt="2023-11-16T19:10:38.160" v="2778" actId="20577"/>
          <ac:spMkLst>
            <pc:docMk/>
            <pc:sldMk cId="2829896791" sldId="8028"/>
            <ac:spMk id="2" creationId="{554C03AB-93F1-3233-92F6-89AAA4D884E0}"/>
          </ac:spMkLst>
        </pc:spChg>
        <pc:spChg chg="del">
          <ac:chgData name="Brian Balok" userId="685ccb80-cfa1-454b-99b7-0120cbe7ee01" providerId="ADAL" clId="{509E6E8C-5868-43A7-98BC-C2CB6D18A0BC}" dt="2023-11-16T19:10:41.333" v="2779" actId="478"/>
          <ac:spMkLst>
            <pc:docMk/>
            <pc:sldMk cId="2829896791" sldId="8028"/>
            <ac:spMk id="3" creationId="{2BCDF06A-7947-315D-D6F7-5712735D09C8}"/>
          </ac:spMkLst>
        </pc:spChg>
        <pc:spChg chg="add mod">
          <ac:chgData name="Brian Balok" userId="685ccb80-cfa1-454b-99b7-0120cbe7ee01" providerId="ADAL" clId="{509E6E8C-5868-43A7-98BC-C2CB6D18A0BC}" dt="2023-11-16T19:11:28.100" v="2789" actId="1076"/>
          <ac:spMkLst>
            <pc:docMk/>
            <pc:sldMk cId="2829896791" sldId="8028"/>
            <ac:spMk id="5" creationId="{DEB01697-4EB6-2849-A2C7-2738B4056938}"/>
          </ac:spMkLst>
        </pc:spChg>
        <pc:graphicFrameChg chg="add mod modGraphic">
          <ac:chgData name="Brian Balok" userId="685ccb80-cfa1-454b-99b7-0120cbe7ee01" providerId="ADAL" clId="{509E6E8C-5868-43A7-98BC-C2CB6D18A0BC}" dt="2023-11-16T19:11:28.100" v="2789" actId="1076"/>
          <ac:graphicFrameMkLst>
            <pc:docMk/>
            <pc:sldMk cId="2829896791" sldId="8028"/>
            <ac:graphicFrameMk id="6" creationId="{4049EDCF-7E6A-7F7B-2D96-92728D1E043A}"/>
          </ac:graphicFrameMkLst>
        </pc:graphicFrameChg>
        <pc:picChg chg="add mod">
          <ac:chgData name="Brian Balok" userId="685ccb80-cfa1-454b-99b7-0120cbe7ee01" providerId="ADAL" clId="{509E6E8C-5868-43A7-98BC-C2CB6D18A0BC}" dt="2023-11-16T19:11:28.100" v="2789" actId="1076"/>
          <ac:picMkLst>
            <pc:docMk/>
            <pc:sldMk cId="2829896791" sldId="8028"/>
            <ac:picMk id="4" creationId="{4D21D240-759D-1A17-7A2E-AFF2408CF39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 Balok" userId="685ccb80-cfa1-454b-99b7-0120cbe7ee01" providerId="ADAL" clId="{509E6E8C-5868-43A7-98BC-C2CB6D18A0BC}" dt="2023-11-16T19:11:51.708" v="2790"/>
              <pc2:cmMkLst xmlns:pc2="http://schemas.microsoft.com/office/powerpoint/2019/9/main/command">
                <pc:docMk/>
                <pc:sldMk cId="2829896791" sldId="8028"/>
                <pc2:cmMk id="{ED6ADAF8-5E8E-402D-8681-D01E01675735}"/>
              </pc2:cmMkLst>
            </pc226:cmChg>
          </p:ext>
        </pc:extLst>
      </pc:sldChg>
      <pc:sldChg chg="addSp delSp modSp new mod ord delAnim modAnim">
        <pc:chgData name="Brian Balok" userId="685ccb80-cfa1-454b-99b7-0120cbe7ee01" providerId="ADAL" clId="{509E6E8C-5868-43A7-98BC-C2CB6D18A0BC}" dt="2023-11-27T21:16:58.943" v="3707" actId="2711"/>
        <pc:sldMkLst>
          <pc:docMk/>
          <pc:sldMk cId="2381643454" sldId="8029"/>
        </pc:sldMkLst>
        <pc:spChg chg="mod">
          <ac:chgData name="Brian Balok" userId="685ccb80-cfa1-454b-99b7-0120cbe7ee01" providerId="ADAL" clId="{509E6E8C-5868-43A7-98BC-C2CB6D18A0BC}" dt="2023-11-27T21:16:58.943" v="3707" actId="2711"/>
          <ac:spMkLst>
            <pc:docMk/>
            <pc:sldMk cId="2381643454" sldId="8029"/>
            <ac:spMk id="2" creationId="{7ED01474-C53C-09E3-427D-7B6415F807B8}"/>
          </ac:spMkLst>
        </pc:spChg>
        <pc:spChg chg="del">
          <ac:chgData name="Brian Balok" userId="685ccb80-cfa1-454b-99b7-0120cbe7ee01" providerId="ADAL" clId="{509E6E8C-5868-43A7-98BC-C2CB6D18A0BC}" dt="2023-11-16T19:12:42.559" v="2832" actId="478"/>
          <ac:spMkLst>
            <pc:docMk/>
            <pc:sldMk cId="2381643454" sldId="8029"/>
            <ac:spMk id="3" creationId="{F5DE8127-ABA0-AE0E-68B0-68215E2BAD18}"/>
          </ac:spMkLst>
        </pc:spChg>
        <pc:spChg chg="add del mod">
          <ac:chgData name="Brian Balok" userId="685ccb80-cfa1-454b-99b7-0120cbe7ee01" providerId="ADAL" clId="{509E6E8C-5868-43A7-98BC-C2CB6D18A0BC}" dt="2023-11-16T19:12:50.864" v="2834" actId="478"/>
          <ac:spMkLst>
            <pc:docMk/>
            <pc:sldMk cId="2381643454" sldId="8029"/>
            <ac:spMk id="4" creationId="{4F3489BB-2580-768E-3F68-F77ED15A6FB3}"/>
          </ac:spMkLst>
        </pc:spChg>
        <pc:spChg chg="add del mod">
          <ac:chgData name="Brian Balok" userId="685ccb80-cfa1-454b-99b7-0120cbe7ee01" providerId="ADAL" clId="{509E6E8C-5868-43A7-98BC-C2CB6D18A0BC}" dt="2023-11-16T19:12:50.864" v="2834" actId="478"/>
          <ac:spMkLst>
            <pc:docMk/>
            <pc:sldMk cId="2381643454" sldId="8029"/>
            <ac:spMk id="5" creationId="{41751691-4E90-CA24-743A-14B766F0BCE6}"/>
          </ac:spMkLst>
        </pc:spChg>
        <pc:spChg chg="add del mod">
          <ac:chgData name="Brian Balok" userId="685ccb80-cfa1-454b-99b7-0120cbe7ee01" providerId="ADAL" clId="{509E6E8C-5868-43A7-98BC-C2CB6D18A0BC}" dt="2023-11-16T19:12:54.857" v="2835" actId="478"/>
          <ac:spMkLst>
            <pc:docMk/>
            <pc:sldMk cId="2381643454" sldId="8029"/>
            <ac:spMk id="7" creationId="{B455F312-E38A-2F17-6060-A4B732EFD308}"/>
          </ac:spMkLst>
        </pc:spChg>
        <pc:spChg chg="add mod">
          <ac:chgData name="Brian Balok" userId="685ccb80-cfa1-454b-99b7-0120cbe7ee01" providerId="ADAL" clId="{509E6E8C-5868-43A7-98BC-C2CB6D18A0BC}" dt="2023-11-27T21:16:58.943" v="3707" actId="2711"/>
          <ac:spMkLst>
            <pc:docMk/>
            <pc:sldMk cId="2381643454" sldId="8029"/>
            <ac:spMk id="8" creationId="{DC1AD2DB-C548-9401-E177-A236638E4942}"/>
          </ac:spMkLst>
        </pc:spChg>
      </pc:sldChg>
      <pc:sldChg chg="modSp add mod">
        <pc:chgData name="Brian Balok" userId="685ccb80-cfa1-454b-99b7-0120cbe7ee01" providerId="ADAL" clId="{509E6E8C-5868-43A7-98BC-C2CB6D18A0BC}" dt="2023-11-27T21:16:53.169" v="3706" actId="14100"/>
        <pc:sldMkLst>
          <pc:docMk/>
          <pc:sldMk cId="1185791539" sldId="8030"/>
        </pc:sldMkLst>
        <pc:spChg chg="mod">
          <ac:chgData name="Brian Balok" userId="685ccb80-cfa1-454b-99b7-0120cbe7ee01" providerId="ADAL" clId="{509E6E8C-5868-43A7-98BC-C2CB6D18A0BC}" dt="2023-11-27T21:16:53.169" v="3706" actId="14100"/>
          <ac:spMkLst>
            <pc:docMk/>
            <pc:sldMk cId="1185791539" sldId="8030"/>
            <ac:spMk id="2" creationId="{5571D330-84EC-AAB8-CD1C-77B08C4BA573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17:05.992" v="3708" actId="2711"/>
        <pc:sldMkLst>
          <pc:docMk/>
          <pc:sldMk cId="3280517370" sldId="8031"/>
        </pc:sldMkLst>
        <pc:spChg chg="mod">
          <ac:chgData name="Brian Balok" userId="685ccb80-cfa1-454b-99b7-0120cbe7ee01" providerId="ADAL" clId="{509E6E8C-5868-43A7-98BC-C2CB6D18A0BC}" dt="2023-11-27T21:17:05.992" v="3708" actId="2711"/>
          <ac:spMkLst>
            <pc:docMk/>
            <pc:sldMk cId="3280517370" sldId="8031"/>
            <ac:spMk id="2" creationId="{B06BCF49-EE76-3ED4-5151-14CF377BD084}"/>
          </ac:spMkLst>
        </pc:spChg>
        <pc:spChg chg="del">
          <ac:chgData name="Brian Balok" userId="685ccb80-cfa1-454b-99b7-0120cbe7ee01" providerId="ADAL" clId="{509E6E8C-5868-43A7-98BC-C2CB6D18A0BC}" dt="2023-11-16T19:13:39.399" v="2857" actId="478"/>
          <ac:spMkLst>
            <pc:docMk/>
            <pc:sldMk cId="3280517370" sldId="8031"/>
            <ac:spMk id="3" creationId="{62A9C6B6-9324-7EDB-6EA2-4BD8553FC197}"/>
          </ac:spMkLst>
        </pc:spChg>
        <pc:spChg chg="add mod">
          <ac:chgData name="Brian Balok" userId="685ccb80-cfa1-454b-99b7-0120cbe7ee01" providerId="ADAL" clId="{509E6E8C-5868-43A7-98BC-C2CB6D18A0BC}" dt="2023-11-27T21:17:05.992" v="3708" actId="2711"/>
          <ac:spMkLst>
            <pc:docMk/>
            <pc:sldMk cId="3280517370" sldId="8031"/>
            <ac:spMk id="4" creationId="{C955F2E7-53D3-59F4-C20D-C51ED7820D7D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17:19.943" v="3709" actId="2711"/>
        <pc:sldMkLst>
          <pc:docMk/>
          <pc:sldMk cId="162428911" sldId="8032"/>
        </pc:sldMkLst>
        <pc:spChg chg="mod">
          <ac:chgData name="Brian Balok" userId="685ccb80-cfa1-454b-99b7-0120cbe7ee01" providerId="ADAL" clId="{509E6E8C-5868-43A7-98BC-C2CB6D18A0BC}" dt="2023-11-27T21:17:19.943" v="3709" actId="2711"/>
          <ac:spMkLst>
            <pc:docMk/>
            <pc:sldMk cId="162428911" sldId="8032"/>
            <ac:spMk id="2" creationId="{B11F3DE7-1C4D-2426-391F-50A2B13E10E6}"/>
          </ac:spMkLst>
        </pc:spChg>
        <pc:spChg chg="del">
          <ac:chgData name="Brian Balok" userId="685ccb80-cfa1-454b-99b7-0120cbe7ee01" providerId="ADAL" clId="{509E6E8C-5868-43A7-98BC-C2CB6D18A0BC}" dt="2023-11-16T19:14:17.848" v="2892" actId="478"/>
          <ac:spMkLst>
            <pc:docMk/>
            <pc:sldMk cId="162428911" sldId="8032"/>
            <ac:spMk id="3" creationId="{B7203AEC-43CB-D3B7-2840-CF2880A70DAD}"/>
          </ac:spMkLst>
        </pc:spChg>
        <pc:spChg chg="add mod">
          <ac:chgData name="Brian Balok" userId="685ccb80-cfa1-454b-99b7-0120cbe7ee01" providerId="ADAL" clId="{509E6E8C-5868-43A7-98BC-C2CB6D18A0BC}" dt="2023-11-27T21:17:19.943" v="3709" actId="2711"/>
          <ac:spMkLst>
            <pc:docMk/>
            <pc:sldMk cId="162428911" sldId="8032"/>
            <ac:spMk id="8" creationId="{6F02B482-78D5-B618-30F3-A2066F0E5FB9}"/>
          </ac:spMkLst>
        </pc:spChg>
        <pc:spChg chg="add mod">
          <ac:chgData name="Brian Balok" userId="685ccb80-cfa1-454b-99b7-0120cbe7ee01" providerId="ADAL" clId="{509E6E8C-5868-43A7-98BC-C2CB6D18A0BC}" dt="2023-11-27T21:17:19.943" v="3709" actId="2711"/>
          <ac:spMkLst>
            <pc:docMk/>
            <pc:sldMk cId="162428911" sldId="8032"/>
            <ac:spMk id="9" creationId="{5451740A-7950-FDB8-373E-D1AC099037F1}"/>
          </ac:spMkLst>
        </pc:spChg>
        <pc:spChg chg="add mod">
          <ac:chgData name="Brian Balok" userId="685ccb80-cfa1-454b-99b7-0120cbe7ee01" providerId="ADAL" clId="{509E6E8C-5868-43A7-98BC-C2CB6D18A0BC}" dt="2023-11-27T21:17:19.943" v="3709" actId="2711"/>
          <ac:spMkLst>
            <pc:docMk/>
            <pc:sldMk cId="162428911" sldId="8032"/>
            <ac:spMk id="10" creationId="{C329FD36-5B55-1B90-7729-F84BF08CC9FD}"/>
          </ac:spMkLst>
        </pc:spChg>
        <pc:spChg chg="add mod">
          <ac:chgData name="Brian Balok" userId="685ccb80-cfa1-454b-99b7-0120cbe7ee01" providerId="ADAL" clId="{509E6E8C-5868-43A7-98BC-C2CB6D18A0BC}" dt="2023-11-27T21:17:19.943" v="3709" actId="2711"/>
          <ac:spMkLst>
            <pc:docMk/>
            <pc:sldMk cId="162428911" sldId="8032"/>
            <ac:spMk id="11" creationId="{4664B4C0-05DA-69EA-46A6-3E2E333DEFDE}"/>
          </ac:spMkLst>
        </pc:spChg>
        <pc:spChg chg="add mod">
          <ac:chgData name="Brian Balok" userId="685ccb80-cfa1-454b-99b7-0120cbe7ee01" providerId="ADAL" clId="{509E6E8C-5868-43A7-98BC-C2CB6D18A0BC}" dt="2023-11-27T21:17:19.943" v="3709" actId="2711"/>
          <ac:spMkLst>
            <pc:docMk/>
            <pc:sldMk cId="162428911" sldId="8032"/>
            <ac:spMk id="12" creationId="{A44CBD39-C49A-80B4-C7B3-31DBF779ECBA}"/>
          </ac:spMkLst>
        </pc:spChg>
        <pc:graphicFrameChg chg="add mod">
          <ac:chgData name="Brian Balok" userId="685ccb80-cfa1-454b-99b7-0120cbe7ee01" providerId="ADAL" clId="{509E6E8C-5868-43A7-98BC-C2CB6D18A0BC}" dt="2023-11-16T19:18:09.925" v="2904" actId="14100"/>
          <ac:graphicFrameMkLst>
            <pc:docMk/>
            <pc:sldMk cId="162428911" sldId="8032"/>
            <ac:graphicFrameMk id="4" creationId="{4AF2ED51-BEEE-EE1F-C1A4-008092299684}"/>
          </ac:graphicFrameMkLst>
        </pc:graphicFrameChg>
        <pc:cxnChg chg="add mod">
          <ac:chgData name="Brian Balok" userId="685ccb80-cfa1-454b-99b7-0120cbe7ee01" providerId="ADAL" clId="{509E6E8C-5868-43A7-98BC-C2CB6D18A0BC}" dt="2023-11-16T19:18:17.138" v="2905" actId="1076"/>
          <ac:cxnSpMkLst>
            <pc:docMk/>
            <pc:sldMk cId="162428911" sldId="8032"/>
            <ac:cxnSpMk id="5" creationId="{81D5C0FC-E3A0-61C1-794F-37EB42275715}"/>
          </ac:cxnSpMkLst>
        </pc:cxnChg>
        <pc:cxnChg chg="add mod">
          <ac:chgData name="Brian Balok" userId="685ccb80-cfa1-454b-99b7-0120cbe7ee01" providerId="ADAL" clId="{509E6E8C-5868-43A7-98BC-C2CB6D18A0BC}" dt="2023-11-16T19:18:09.925" v="2904" actId="14100"/>
          <ac:cxnSpMkLst>
            <pc:docMk/>
            <pc:sldMk cId="162428911" sldId="8032"/>
            <ac:cxnSpMk id="6" creationId="{07F90949-14D1-AABF-1B90-882CCA8FF6B2}"/>
          </ac:cxnSpMkLst>
        </pc:cxnChg>
        <pc:cxnChg chg="add mod">
          <ac:chgData name="Brian Balok" userId="685ccb80-cfa1-454b-99b7-0120cbe7ee01" providerId="ADAL" clId="{509E6E8C-5868-43A7-98BC-C2CB6D18A0BC}" dt="2023-11-16T19:18:09.925" v="2904" actId="14100"/>
          <ac:cxnSpMkLst>
            <pc:docMk/>
            <pc:sldMk cId="162428911" sldId="8032"/>
            <ac:cxnSpMk id="7" creationId="{DC9BD595-2D4F-881D-92A7-BB40838B9952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17:29.610" v="3710" actId="2711"/>
        <pc:sldMkLst>
          <pc:docMk/>
          <pc:sldMk cId="3539317512" sldId="8033"/>
        </pc:sldMkLst>
        <pc:spChg chg="mod">
          <ac:chgData name="Brian Balok" userId="685ccb80-cfa1-454b-99b7-0120cbe7ee01" providerId="ADAL" clId="{509E6E8C-5868-43A7-98BC-C2CB6D18A0BC}" dt="2023-11-27T21:17:29.610" v="3710" actId="2711"/>
          <ac:spMkLst>
            <pc:docMk/>
            <pc:sldMk cId="3539317512" sldId="8033"/>
            <ac:spMk id="2" creationId="{9417EBEE-A9BF-E1A8-5403-8B2242DF0F12}"/>
          </ac:spMkLst>
        </pc:spChg>
        <pc:spChg chg="del">
          <ac:chgData name="Brian Balok" userId="685ccb80-cfa1-454b-99b7-0120cbe7ee01" providerId="ADAL" clId="{509E6E8C-5868-43A7-98BC-C2CB6D18A0BC}" dt="2023-11-16T19:18:34.868" v="2920" actId="478"/>
          <ac:spMkLst>
            <pc:docMk/>
            <pc:sldMk cId="3539317512" sldId="8033"/>
            <ac:spMk id="3" creationId="{A77AC642-ADEE-3453-6781-D12F432BB589}"/>
          </ac:spMkLst>
        </pc:spChg>
        <pc:spChg chg="add mod">
          <ac:chgData name="Brian Balok" userId="685ccb80-cfa1-454b-99b7-0120cbe7ee01" providerId="ADAL" clId="{509E6E8C-5868-43A7-98BC-C2CB6D18A0BC}" dt="2023-11-27T21:17:29.610" v="3710" actId="2711"/>
          <ac:spMkLst>
            <pc:docMk/>
            <pc:sldMk cId="3539317512" sldId="8033"/>
            <ac:spMk id="4" creationId="{A6121C79-E31C-706D-C77F-7EAF79577334}"/>
          </ac:spMkLst>
        </pc:spChg>
      </pc:sldChg>
      <pc:sldChg chg="addSp delSp modSp new mod modAnim">
        <pc:chgData name="Brian Balok" userId="685ccb80-cfa1-454b-99b7-0120cbe7ee01" providerId="ADAL" clId="{509E6E8C-5868-43A7-98BC-C2CB6D18A0BC}" dt="2023-11-27T21:17:39.737" v="3711" actId="2711"/>
        <pc:sldMkLst>
          <pc:docMk/>
          <pc:sldMk cId="244988534" sldId="8034"/>
        </pc:sldMkLst>
        <pc:spChg chg="mod">
          <ac:chgData name="Brian Balok" userId="685ccb80-cfa1-454b-99b7-0120cbe7ee01" providerId="ADAL" clId="{509E6E8C-5868-43A7-98BC-C2CB6D18A0BC}" dt="2023-11-16T19:19:31.249" v="2949" actId="20577"/>
          <ac:spMkLst>
            <pc:docMk/>
            <pc:sldMk cId="244988534" sldId="8034"/>
            <ac:spMk id="2" creationId="{C4842893-FF12-2C79-257D-17A373F8C3CD}"/>
          </ac:spMkLst>
        </pc:spChg>
        <pc:spChg chg="del">
          <ac:chgData name="Brian Balok" userId="685ccb80-cfa1-454b-99b7-0120cbe7ee01" providerId="ADAL" clId="{509E6E8C-5868-43A7-98BC-C2CB6D18A0BC}" dt="2023-11-16T19:19:34.411" v="2950" actId="478"/>
          <ac:spMkLst>
            <pc:docMk/>
            <pc:sldMk cId="244988534" sldId="8034"/>
            <ac:spMk id="3" creationId="{2507500A-2F17-A6ED-6255-9DCB774E6BBD}"/>
          </ac:spMkLst>
        </pc:spChg>
        <pc:spChg chg="add mod">
          <ac:chgData name="Brian Balok" userId="685ccb80-cfa1-454b-99b7-0120cbe7ee01" providerId="ADAL" clId="{509E6E8C-5868-43A7-98BC-C2CB6D18A0BC}" dt="2023-11-27T21:17:39.737" v="3711" actId="2711"/>
          <ac:spMkLst>
            <pc:docMk/>
            <pc:sldMk cId="244988534" sldId="8034"/>
            <ac:spMk id="4" creationId="{5C060E96-2B5B-CE25-2CFC-36CCFE658C62}"/>
          </ac:spMkLst>
        </pc:spChg>
        <pc:spChg chg="add mod">
          <ac:chgData name="Brian Balok" userId="685ccb80-cfa1-454b-99b7-0120cbe7ee01" providerId="ADAL" clId="{509E6E8C-5868-43A7-98BC-C2CB6D18A0BC}" dt="2023-11-27T21:17:39.737" v="3711" actId="2711"/>
          <ac:spMkLst>
            <pc:docMk/>
            <pc:sldMk cId="244988534" sldId="8034"/>
            <ac:spMk id="6" creationId="{5EEB1DE0-7B20-6B1A-7D04-D6D86161E38B}"/>
          </ac:spMkLst>
        </pc:spChg>
        <pc:spChg chg="add mod">
          <ac:chgData name="Brian Balok" userId="685ccb80-cfa1-454b-99b7-0120cbe7ee01" providerId="ADAL" clId="{509E6E8C-5868-43A7-98BC-C2CB6D18A0BC}" dt="2023-11-27T21:17:39.737" v="3711" actId="2711"/>
          <ac:spMkLst>
            <pc:docMk/>
            <pc:sldMk cId="244988534" sldId="8034"/>
            <ac:spMk id="10" creationId="{46345783-5344-D003-F41F-E847ACD65B19}"/>
          </ac:spMkLst>
        </pc:spChg>
        <pc:picChg chg="add mod">
          <ac:chgData name="Brian Balok" userId="685ccb80-cfa1-454b-99b7-0120cbe7ee01" providerId="ADAL" clId="{509E6E8C-5868-43A7-98BC-C2CB6D18A0BC}" dt="2023-11-16T19:20:33.849" v="2961" actId="14100"/>
          <ac:picMkLst>
            <pc:docMk/>
            <pc:sldMk cId="244988534" sldId="8034"/>
            <ac:picMk id="5" creationId="{2563DED8-E8A7-2345-6B51-589F441FA0D9}"/>
          </ac:picMkLst>
        </pc:picChg>
        <pc:cxnChg chg="add mod">
          <ac:chgData name="Brian Balok" userId="685ccb80-cfa1-454b-99b7-0120cbe7ee01" providerId="ADAL" clId="{509E6E8C-5868-43A7-98BC-C2CB6D18A0BC}" dt="2023-11-16T19:20:54.617" v="2966" actId="14100"/>
          <ac:cxnSpMkLst>
            <pc:docMk/>
            <pc:sldMk cId="244988534" sldId="8034"/>
            <ac:cxnSpMk id="7" creationId="{C1C273DA-BA83-ED85-8AA6-29BDD0150934}"/>
          </ac:cxnSpMkLst>
        </pc:cxnChg>
        <pc:cxnChg chg="add mod">
          <ac:chgData name="Brian Balok" userId="685ccb80-cfa1-454b-99b7-0120cbe7ee01" providerId="ADAL" clId="{509E6E8C-5868-43A7-98BC-C2CB6D18A0BC}" dt="2023-11-16T19:20:51.693" v="2965" actId="14100"/>
          <ac:cxnSpMkLst>
            <pc:docMk/>
            <pc:sldMk cId="244988534" sldId="8034"/>
            <ac:cxnSpMk id="8" creationId="{FB786043-3B90-9E4C-6BA2-11579F4BA11E}"/>
          </ac:cxnSpMkLst>
        </pc:cxnChg>
        <pc:cxnChg chg="add mod">
          <ac:chgData name="Brian Balok" userId="685ccb80-cfa1-454b-99b7-0120cbe7ee01" providerId="ADAL" clId="{509E6E8C-5868-43A7-98BC-C2CB6D18A0BC}" dt="2023-11-16T19:20:44.289" v="2963" actId="14100"/>
          <ac:cxnSpMkLst>
            <pc:docMk/>
            <pc:sldMk cId="244988534" sldId="8034"/>
            <ac:cxnSpMk id="9" creationId="{F9348356-AB69-2E3E-7A9B-E61A090E5525}"/>
          </ac:cxnSpMkLst>
        </pc:cxnChg>
        <pc:cxnChg chg="add mod">
          <ac:chgData name="Brian Balok" userId="685ccb80-cfa1-454b-99b7-0120cbe7ee01" providerId="ADAL" clId="{509E6E8C-5868-43A7-98BC-C2CB6D18A0BC}" dt="2023-11-16T19:21:40.937" v="2974" actId="1076"/>
          <ac:cxnSpMkLst>
            <pc:docMk/>
            <pc:sldMk cId="244988534" sldId="8034"/>
            <ac:cxnSpMk id="11" creationId="{D40B61EB-731F-E3FF-477F-EFAB492C7F30}"/>
          </ac:cxnSpMkLst>
        </pc:cxnChg>
        <pc:cxnChg chg="add mod">
          <ac:chgData name="Brian Balok" userId="685ccb80-cfa1-454b-99b7-0120cbe7ee01" providerId="ADAL" clId="{509E6E8C-5868-43A7-98BC-C2CB6D18A0BC}" dt="2023-11-16T19:21:40.937" v="2974" actId="1076"/>
          <ac:cxnSpMkLst>
            <pc:docMk/>
            <pc:sldMk cId="244988534" sldId="8034"/>
            <ac:cxnSpMk id="12" creationId="{17427BB7-C61B-8A8E-E5DF-E7C3FC40E91B}"/>
          </ac:cxnSpMkLst>
        </pc:cxnChg>
        <pc:cxnChg chg="add mod">
          <ac:chgData name="Brian Balok" userId="685ccb80-cfa1-454b-99b7-0120cbe7ee01" providerId="ADAL" clId="{509E6E8C-5868-43A7-98BC-C2CB6D18A0BC}" dt="2023-11-16T19:21:49.709" v="2976" actId="14100"/>
          <ac:cxnSpMkLst>
            <pc:docMk/>
            <pc:sldMk cId="244988534" sldId="8034"/>
            <ac:cxnSpMk id="13" creationId="{389023E7-DDBC-D561-F7A6-C7D91246512D}"/>
          </ac:cxnSpMkLst>
        </pc:cxnChg>
      </pc:sldChg>
      <pc:sldChg chg="addSp delSp modSp new mod modAnim">
        <pc:chgData name="Brian Balok" userId="685ccb80-cfa1-454b-99b7-0120cbe7ee01" providerId="ADAL" clId="{509E6E8C-5868-43A7-98BC-C2CB6D18A0BC}" dt="2023-11-27T21:17:47.944" v="3712" actId="2711"/>
        <pc:sldMkLst>
          <pc:docMk/>
          <pc:sldMk cId="130632768" sldId="8035"/>
        </pc:sldMkLst>
        <pc:spChg chg="mod">
          <ac:chgData name="Brian Balok" userId="685ccb80-cfa1-454b-99b7-0120cbe7ee01" providerId="ADAL" clId="{509E6E8C-5868-43A7-98BC-C2CB6D18A0BC}" dt="2023-11-27T21:17:47.944" v="3712" actId="2711"/>
          <ac:spMkLst>
            <pc:docMk/>
            <pc:sldMk cId="130632768" sldId="8035"/>
            <ac:spMk id="2" creationId="{B55DF003-66DB-A181-FFAC-9B6EC4BA01F9}"/>
          </ac:spMkLst>
        </pc:spChg>
        <pc:spChg chg="del">
          <ac:chgData name="Brian Balok" userId="685ccb80-cfa1-454b-99b7-0120cbe7ee01" providerId="ADAL" clId="{509E6E8C-5868-43A7-98BC-C2CB6D18A0BC}" dt="2023-11-16T19:22:08.949" v="2991" actId="478"/>
          <ac:spMkLst>
            <pc:docMk/>
            <pc:sldMk cId="130632768" sldId="8035"/>
            <ac:spMk id="3" creationId="{A32253CE-9904-8058-DE9F-7977153EB298}"/>
          </ac:spMkLst>
        </pc:spChg>
        <pc:spChg chg="add mod">
          <ac:chgData name="Brian Balok" userId="685ccb80-cfa1-454b-99b7-0120cbe7ee01" providerId="ADAL" clId="{509E6E8C-5868-43A7-98BC-C2CB6D18A0BC}" dt="2023-11-27T21:17:47.944" v="3712" actId="2711"/>
          <ac:spMkLst>
            <pc:docMk/>
            <pc:sldMk cId="130632768" sldId="8035"/>
            <ac:spMk id="6" creationId="{16AC69D7-119D-FF8F-9CCD-C1DDDD920383}"/>
          </ac:spMkLst>
        </pc:spChg>
        <pc:spChg chg="add mod">
          <ac:chgData name="Brian Balok" userId="685ccb80-cfa1-454b-99b7-0120cbe7ee01" providerId="ADAL" clId="{509E6E8C-5868-43A7-98BC-C2CB6D18A0BC}" dt="2023-11-27T21:17:47.944" v="3712" actId="2711"/>
          <ac:spMkLst>
            <pc:docMk/>
            <pc:sldMk cId="130632768" sldId="8035"/>
            <ac:spMk id="7" creationId="{65F82E15-1DC6-87D2-CD2C-A0F66265B83D}"/>
          </ac:spMkLst>
        </pc:spChg>
        <pc:spChg chg="add mod">
          <ac:chgData name="Brian Balok" userId="685ccb80-cfa1-454b-99b7-0120cbe7ee01" providerId="ADAL" clId="{509E6E8C-5868-43A7-98BC-C2CB6D18A0BC}" dt="2023-11-27T21:17:47.944" v="3712" actId="2711"/>
          <ac:spMkLst>
            <pc:docMk/>
            <pc:sldMk cId="130632768" sldId="8035"/>
            <ac:spMk id="8" creationId="{875FA473-552F-6797-33D7-D3A0B194B219}"/>
          </ac:spMkLst>
        </pc:spChg>
        <pc:spChg chg="add mod">
          <ac:chgData name="Brian Balok" userId="685ccb80-cfa1-454b-99b7-0120cbe7ee01" providerId="ADAL" clId="{509E6E8C-5868-43A7-98BC-C2CB6D18A0BC}" dt="2023-11-27T21:17:47.944" v="3712" actId="2711"/>
          <ac:spMkLst>
            <pc:docMk/>
            <pc:sldMk cId="130632768" sldId="8035"/>
            <ac:spMk id="9" creationId="{D3498502-0122-AA4B-F81D-35E97E812536}"/>
          </ac:spMkLst>
        </pc:spChg>
        <pc:picChg chg="add mod">
          <ac:chgData name="Brian Balok" userId="685ccb80-cfa1-454b-99b7-0120cbe7ee01" providerId="ADAL" clId="{509E6E8C-5868-43A7-98BC-C2CB6D18A0BC}" dt="2023-11-16T19:22:27.798" v="2993" actId="1076"/>
          <ac:picMkLst>
            <pc:docMk/>
            <pc:sldMk cId="130632768" sldId="8035"/>
            <ac:picMk id="4" creationId="{791EBE13-7F87-81DD-1135-1FDDF25617B5}"/>
          </ac:picMkLst>
        </pc:picChg>
        <pc:picChg chg="add mod">
          <ac:chgData name="Brian Balok" userId="685ccb80-cfa1-454b-99b7-0120cbe7ee01" providerId="ADAL" clId="{509E6E8C-5868-43A7-98BC-C2CB6D18A0BC}" dt="2023-11-16T19:22:27.798" v="2993" actId="1076"/>
          <ac:picMkLst>
            <pc:docMk/>
            <pc:sldMk cId="130632768" sldId="8035"/>
            <ac:picMk id="5" creationId="{9B81B01D-F2BF-FD32-287A-CB7FE8335348}"/>
          </ac:picMkLst>
        </pc:picChg>
        <pc:cxnChg chg="add mod">
          <ac:chgData name="Brian Balok" userId="685ccb80-cfa1-454b-99b7-0120cbe7ee01" providerId="ADAL" clId="{509E6E8C-5868-43A7-98BC-C2CB6D18A0BC}" dt="2023-11-16T19:23:31.097" v="3005" actId="1076"/>
          <ac:cxnSpMkLst>
            <pc:docMk/>
            <pc:sldMk cId="130632768" sldId="8035"/>
            <ac:cxnSpMk id="10" creationId="{9C87B221-DF1D-64FB-4E7C-9E18BFB4053D}"/>
          </ac:cxnSpMkLst>
        </pc:cxnChg>
        <pc:cxnChg chg="add mod">
          <ac:chgData name="Brian Balok" userId="685ccb80-cfa1-454b-99b7-0120cbe7ee01" providerId="ADAL" clId="{509E6E8C-5868-43A7-98BC-C2CB6D18A0BC}" dt="2023-11-16T19:23:31.097" v="3005" actId="1076"/>
          <ac:cxnSpMkLst>
            <pc:docMk/>
            <pc:sldMk cId="130632768" sldId="8035"/>
            <ac:cxnSpMk id="11" creationId="{6DB6E7D1-6516-34B6-FA9C-5D269F584B64}"/>
          </ac:cxnSpMkLst>
        </pc:cxnChg>
        <pc:cxnChg chg="add mod">
          <ac:chgData name="Brian Balok" userId="685ccb80-cfa1-454b-99b7-0120cbe7ee01" providerId="ADAL" clId="{509E6E8C-5868-43A7-98BC-C2CB6D18A0BC}" dt="2023-11-16T19:24:05.846" v="3012" actId="1076"/>
          <ac:cxnSpMkLst>
            <pc:docMk/>
            <pc:sldMk cId="130632768" sldId="8035"/>
            <ac:cxnSpMk id="12" creationId="{78C6B3BA-A6F5-72BD-D0C9-B820539437D7}"/>
          </ac:cxnSpMkLst>
        </pc:cxnChg>
        <pc:cxnChg chg="add mod">
          <ac:chgData name="Brian Balok" userId="685ccb80-cfa1-454b-99b7-0120cbe7ee01" providerId="ADAL" clId="{509E6E8C-5868-43A7-98BC-C2CB6D18A0BC}" dt="2023-11-16T19:23:54.944" v="3010" actId="1076"/>
          <ac:cxnSpMkLst>
            <pc:docMk/>
            <pc:sldMk cId="130632768" sldId="8035"/>
            <ac:cxnSpMk id="13" creationId="{97F160FA-11E3-D763-216B-0D54F614E9C5}"/>
          </ac:cxnSpMkLst>
        </pc:cxnChg>
      </pc:sldChg>
      <pc:sldChg chg="addSp delSp modSp new mod modAnim">
        <pc:chgData name="Brian Balok" userId="685ccb80-cfa1-454b-99b7-0120cbe7ee01" providerId="ADAL" clId="{509E6E8C-5868-43A7-98BC-C2CB6D18A0BC}" dt="2023-11-27T21:17:57.097" v="3713" actId="2711"/>
        <pc:sldMkLst>
          <pc:docMk/>
          <pc:sldMk cId="4141765797" sldId="8036"/>
        </pc:sldMkLst>
        <pc:spChg chg="mod">
          <ac:chgData name="Brian Balok" userId="685ccb80-cfa1-454b-99b7-0120cbe7ee01" providerId="ADAL" clId="{509E6E8C-5868-43A7-98BC-C2CB6D18A0BC}" dt="2023-11-27T21:17:57.097" v="3713" actId="2711"/>
          <ac:spMkLst>
            <pc:docMk/>
            <pc:sldMk cId="4141765797" sldId="8036"/>
            <ac:spMk id="2" creationId="{B152FA0B-6D33-22BA-E35E-CC4B08875C76}"/>
          </ac:spMkLst>
        </pc:spChg>
        <pc:spChg chg="del">
          <ac:chgData name="Brian Balok" userId="685ccb80-cfa1-454b-99b7-0120cbe7ee01" providerId="ADAL" clId="{509E6E8C-5868-43A7-98BC-C2CB6D18A0BC}" dt="2023-11-16T19:24:55.994" v="3062" actId="478"/>
          <ac:spMkLst>
            <pc:docMk/>
            <pc:sldMk cId="4141765797" sldId="8036"/>
            <ac:spMk id="3" creationId="{78BE67AB-81A6-230E-5434-F99529A427AC}"/>
          </ac:spMkLst>
        </pc:spChg>
        <pc:spChg chg="add mod">
          <ac:chgData name="Brian Balok" userId="685ccb80-cfa1-454b-99b7-0120cbe7ee01" providerId="ADAL" clId="{509E6E8C-5868-43A7-98BC-C2CB6D18A0BC}" dt="2023-11-27T21:17:57.097" v="3713" actId="2711"/>
          <ac:spMkLst>
            <pc:docMk/>
            <pc:sldMk cId="4141765797" sldId="8036"/>
            <ac:spMk id="5" creationId="{8D75AA0F-BDD7-8CDD-5895-68B4C430698E}"/>
          </ac:spMkLst>
        </pc:spChg>
        <pc:spChg chg="add mod">
          <ac:chgData name="Brian Balok" userId="685ccb80-cfa1-454b-99b7-0120cbe7ee01" providerId="ADAL" clId="{509E6E8C-5868-43A7-98BC-C2CB6D18A0BC}" dt="2023-11-27T21:17:57.097" v="3713" actId="2711"/>
          <ac:spMkLst>
            <pc:docMk/>
            <pc:sldMk cId="4141765797" sldId="8036"/>
            <ac:spMk id="6" creationId="{AD817381-F69E-1C8A-549A-71F346D7D11B}"/>
          </ac:spMkLst>
        </pc:spChg>
        <pc:picChg chg="add mod">
          <ac:chgData name="Brian Balok" userId="685ccb80-cfa1-454b-99b7-0120cbe7ee01" providerId="ADAL" clId="{509E6E8C-5868-43A7-98BC-C2CB6D18A0BC}" dt="2023-11-16T19:25:54.750" v="3071" actId="1076"/>
          <ac:picMkLst>
            <pc:docMk/>
            <pc:sldMk cId="4141765797" sldId="8036"/>
            <ac:picMk id="4" creationId="{24109994-F996-8037-FE56-C88E4C16F223}"/>
          </ac:picMkLst>
        </pc:picChg>
      </pc:sldChg>
      <pc:sldChg chg="addSp delSp modSp new mod modAnim">
        <pc:chgData name="Brian Balok" userId="685ccb80-cfa1-454b-99b7-0120cbe7ee01" providerId="ADAL" clId="{509E6E8C-5868-43A7-98BC-C2CB6D18A0BC}" dt="2023-11-27T21:18:06.936" v="3714" actId="2711"/>
        <pc:sldMkLst>
          <pc:docMk/>
          <pc:sldMk cId="2615842194" sldId="8037"/>
        </pc:sldMkLst>
        <pc:spChg chg="mod">
          <ac:chgData name="Brian Balok" userId="685ccb80-cfa1-454b-99b7-0120cbe7ee01" providerId="ADAL" clId="{509E6E8C-5868-43A7-98BC-C2CB6D18A0BC}" dt="2023-11-27T21:18:06.936" v="3714" actId="2711"/>
          <ac:spMkLst>
            <pc:docMk/>
            <pc:sldMk cId="2615842194" sldId="8037"/>
            <ac:spMk id="2" creationId="{E3ACF8CD-B4DB-B6D5-E95C-B1A25EB5E10F}"/>
          </ac:spMkLst>
        </pc:spChg>
        <pc:spChg chg="del mod">
          <ac:chgData name="Brian Balok" userId="685ccb80-cfa1-454b-99b7-0120cbe7ee01" providerId="ADAL" clId="{509E6E8C-5868-43A7-98BC-C2CB6D18A0BC}" dt="2023-11-16T19:26:55.211" v="3119" actId="478"/>
          <ac:spMkLst>
            <pc:docMk/>
            <pc:sldMk cId="2615842194" sldId="8037"/>
            <ac:spMk id="3" creationId="{EB567396-5AF3-3479-BAF1-8234A9A5596C}"/>
          </ac:spMkLst>
        </pc:spChg>
        <pc:spChg chg="add mod">
          <ac:chgData name="Brian Balok" userId="685ccb80-cfa1-454b-99b7-0120cbe7ee01" providerId="ADAL" clId="{509E6E8C-5868-43A7-98BC-C2CB6D18A0BC}" dt="2023-11-16T19:27:03.718" v="3121" actId="1076"/>
          <ac:spMkLst>
            <pc:docMk/>
            <pc:sldMk cId="2615842194" sldId="8037"/>
            <ac:spMk id="6" creationId="{18F4CFC9-CEAA-182E-5964-10C0F6030FF3}"/>
          </ac:spMkLst>
        </pc:spChg>
        <pc:spChg chg="add mod">
          <ac:chgData name="Brian Balok" userId="685ccb80-cfa1-454b-99b7-0120cbe7ee01" providerId="ADAL" clId="{509E6E8C-5868-43A7-98BC-C2CB6D18A0BC}" dt="2023-11-16T19:27:03.718" v="3121" actId="1076"/>
          <ac:spMkLst>
            <pc:docMk/>
            <pc:sldMk cId="2615842194" sldId="8037"/>
            <ac:spMk id="7" creationId="{C0729536-C74C-BE31-BE65-90A3B8F79441}"/>
          </ac:spMkLst>
        </pc:spChg>
        <pc:spChg chg="add mod">
          <ac:chgData name="Brian Balok" userId="685ccb80-cfa1-454b-99b7-0120cbe7ee01" providerId="ADAL" clId="{509E6E8C-5868-43A7-98BC-C2CB6D18A0BC}" dt="2023-11-27T21:18:06.936" v="3714" actId="2711"/>
          <ac:spMkLst>
            <pc:docMk/>
            <pc:sldMk cId="2615842194" sldId="8037"/>
            <ac:spMk id="8" creationId="{A5D07F24-40D8-3475-1885-840053DE85D5}"/>
          </ac:spMkLst>
        </pc:spChg>
        <pc:picChg chg="add mod">
          <ac:chgData name="Brian Balok" userId="685ccb80-cfa1-454b-99b7-0120cbe7ee01" providerId="ADAL" clId="{509E6E8C-5868-43A7-98BC-C2CB6D18A0BC}" dt="2023-11-16T19:27:03.718" v="3121" actId="1076"/>
          <ac:picMkLst>
            <pc:docMk/>
            <pc:sldMk cId="2615842194" sldId="8037"/>
            <ac:picMk id="4" creationId="{250D3B09-75C6-52D8-2670-D5F7E767984B}"/>
          </ac:picMkLst>
        </pc:picChg>
        <pc:picChg chg="add mod">
          <ac:chgData name="Brian Balok" userId="685ccb80-cfa1-454b-99b7-0120cbe7ee01" providerId="ADAL" clId="{509E6E8C-5868-43A7-98BC-C2CB6D18A0BC}" dt="2023-11-16T19:27:03.718" v="3121" actId="1076"/>
          <ac:picMkLst>
            <pc:docMk/>
            <pc:sldMk cId="2615842194" sldId="8037"/>
            <ac:picMk id="5" creationId="{0B328BB0-C5F4-E801-3615-4776EEBA7C2D}"/>
          </ac:picMkLst>
        </pc:picChg>
        <pc:cxnChg chg="add mod">
          <ac:chgData name="Brian Balok" userId="685ccb80-cfa1-454b-99b7-0120cbe7ee01" providerId="ADAL" clId="{509E6E8C-5868-43A7-98BC-C2CB6D18A0BC}" dt="2023-11-16T19:27:28.902" v="3130" actId="14100"/>
          <ac:cxnSpMkLst>
            <pc:docMk/>
            <pc:sldMk cId="2615842194" sldId="8037"/>
            <ac:cxnSpMk id="9" creationId="{7FA004FB-422E-D81B-4EE1-6C48DC98229D}"/>
          </ac:cxnSpMkLst>
        </pc:cxnChg>
        <pc:cxnChg chg="add mod">
          <ac:chgData name="Brian Balok" userId="685ccb80-cfa1-454b-99b7-0120cbe7ee01" providerId="ADAL" clId="{509E6E8C-5868-43A7-98BC-C2CB6D18A0BC}" dt="2023-11-16T19:27:28.902" v="3130" actId="14100"/>
          <ac:cxnSpMkLst>
            <pc:docMk/>
            <pc:sldMk cId="2615842194" sldId="8037"/>
            <ac:cxnSpMk id="10" creationId="{3A4F8961-06E3-C6CF-B9B1-757E65413B6A}"/>
          </ac:cxnSpMkLst>
        </pc:cxnChg>
      </pc:sldChg>
      <pc:sldChg chg="addSp delSp modSp new mod modAnim">
        <pc:chgData name="Brian Balok" userId="685ccb80-cfa1-454b-99b7-0120cbe7ee01" providerId="ADAL" clId="{509E6E8C-5868-43A7-98BC-C2CB6D18A0BC}" dt="2023-11-27T21:18:20.293" v="3716" actId="207"/>
        <pc:sldMkLst>
          <pc:docMk/>
          <pc:sldMk cId="161931983" sldId="8038"/>
        </pc:sldMkLst>
        <pc:spChg chg="mod">
          <ac:chgData name="Brian Balok" userId="685ccb80-cfa1-454b-99b7-0120cbe7ee01" providerId="ADAL" clId="{509E6E8C-5868-43A7-98BC-C2CB6D18A0BC}" dt="2023-11-27T21:18:13.358" v="3715" actId="2711"/>
          <ac:spMkLst>
            <pc:docMk/>
            <pc:sldMk cId="161931983" sldId="8038"/>
            <ac:spMk id="2" creationId="{916A2DA7-F28D-829D-CBD0-3BBA3F308685}"/>
          </ac:spMkLst>
        </pc:spChg>
        <pc:spChg chg="del">
          <ac:chgData name="Brian Balok" userId="685ccb80-cfa1-454b-99b7-0120cbe7ee01" providerId="ADAL" clId="{509E6E8C-5868-43A7-98BC-C2CB6D18A0BC}" dt="2023-11-16T19:27:53.094" v="3150" actId="478"/>
          <ac:spMkLst>
            <pc:docMk/>
            <pc:sldMk cId="161931983" sldId="8038"/>
            <ac:spMk id="3" creationId="{68F02403-2F3C-5141-5793-5ED2B7E6A1A2}"/>
          </ac:spMkLst>
        </pc:spChg>
        <pc:spChg chg="add mod">
          <ac:chgData name="Brian Balok" userId="685ccb80-cfa1-454b-99b7-0120cbe7ee01" providerId="ADAL" clId="{509E6E8C-5868-43A7-98BC-C2CB6D18A0BC}" dt="2023-11-27T21:18:20.293" v="3716" actId="207"/>
          <ac:spMkLst>
            <pc:docMk/>
            <pc:sldMk cId="161931983" sldId="8038"/>
            <ac:spMk id="5" creationId="{8C8351E4-AFE8-174C-948C-BB841955D6DB}"/>
          </ac:spMkLst>
        </pc:spChg>
        <pc:spChg chg="add mod">
          <ac:chgData name="Brian Balok" userId="685ccb80-cfa1-454b-99b7-0120cbe7ee01" providerId="ADAL" clId="{509E6E8C-5868-43A7-98BC-C2CB6D18A0BC}" dt="2023-11-16T19:28:36.291" v="3156" actId="1076"/>
          <ac:spMkLst>
            <pc:docMk/>
            <pc:sldMk cId="161931983" sldId="8038"/>
            <ac:spMk id="8" creationId="{9F402E4E-DAB6-7312-0979-1AAEAA1DB6EE}"/>
          </ac:spMkLst>
        </pc:spChg>
        <pc:spChg chg="add mod">
          <ac:chgData name="Brian Balok" userId="685ccb80-cfa1-454b-99b7-0120cbe7ee01" providerId="ADAL" clId="{509E6E8C-5868-43A7-98BC-C2CB6D18A0BC}" dt="2023-11-16T19:28:36.291" v="3156" actId="1076"/>
          <ac:spMkLst>
            <pc:docMk/>
            <pc:sldMk cId="161931983" sldId="8038"/>
            <ac:spMk id="9" creationId="{F004F2BF-BDD5-A155-C9FE-6A3C5A1D833E}"/>
          </ac:spMkLst>
        </pc:spChg>
        <pc:picChg chg="add mod">
          <ac:chgData name="Brian Balok" userId="685ccb80-cfa1-454b-99b7-0120cbe7ee01" providerId="ADAL" clId="{509E6E8C-5868-43A7-98BC-C2CB6D18A0BC}" dt="2023-11-16T19:28:05.051" v="3152" actId="1076"/>
          <ac:picMkLst>
            <pc:docMk/>
            <pc:sldMk cId="161931983" sldId="8038"/>
            <ac:picMk id="4" creationId="{36EC1799-EA91-96BF-7C42-E4F1C06712F3}"/>
          </ac:picMkLst>
        </pc:picChg>
        <pc:cxnChg chg="add mod">
          <ac:chgData name="Brian Balok" userId="685ccb80-cfa1-454b-99b7-0120cbe7ee01" providerId="ADAL" clId="{509E6E8C-5868-43A7-98BC-C2CB6D18A0BC}" dt="2023-11-16T19:28:05.051" v="3152" actId="1076"/>
          <ac:cxnSpMkLst>
            <pc:docMk/>
            <pc:sldMk cId="161931983" sldId="8038"/>
            <ac:cxnSpMk id="6" creationId="{0D383FE6-43E3-0075-A31C-1D3C2EA52DEC}"/>
          </ac:cxnSpMkLst>
        </pc:cxnChg>
        <pc:cxnChg chg="add mod">
          <ac:chgData name="Brian Balok" userId="685ccb80-cfa1-454b-99b7-0120cbe7ee01" providerId="ADAL" clId="{509E6E8C-5868-43A7-98BC-C2CB6D18A0BC}" dt="2023-11-16T19:28:13.277" v="3154" actId="1076"/>
          <ac:cxnSpMkLst>
            <pc:docMk/>
            <pc:sldMk cId="161931983" sldId="8038"/>
            <ac:cxnSpMk id="7" creationId="{7DC99F71-DFC0-56FB-D973-E0A12799B4DC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18:30.491" v="3717" actId="2711"/>
        <pc:sldMkLst>
          <pc:docMk/>
          <pc:sldMk cId="738365908" sldId="8039"/>
        </pc:sldMkLst>
        <pc:spChg chg="mod">
          <ac:chgData name="Brian Balok" userId="685ccb80-cfa1-454b-99b7-0120cbe7ee01" providerId="ADAL" clId="{509E6E8C-5868-43A7-98BC-C2CB6D18A0BC}" dt="2023-11-27T21:18:30.491" v="3717" actId="2711"/>
          <ac:spMkLst>
            <pc:docMk/>
            <pc:sldMk cId="738365908" sldId="8039"/>
            <ac:spMk id="2" creationId="{EEC88FAC-9C87-32E5-B9AB-BAA6A9514C14}"/>
          </ac:spMkLst>
        </pc:spChg>
        <pc:spChg chg="del">
          <ac:chgData name="Brian Balok" userId="685ccb80-cfa1-454b-99b7-0120cbe7ee01" providerId="ADAL" clId="{509E6E8C-5868-43A7-98BC-C2CB6D18A0BC}" dt="2023-11-16T19:28:56.049" v="3169" actId="478"/>
          <ac:spMkLst>
            <pc:docMk/>
            <pc:sldMk cId="738365908" sldId="8039"/>
            <ac:spMk id="3" creationId="{00FECDC9-FAB0-A002-1F72-551BD2717DA0}"/>
          </ac:spMkLst>
        </pc:spChg>
        <pc:spChg chg="add mod">
          <ac:chgData name="Brian Balok" userId="685ccb80-cfa1-454b-99b7-0120cbe7ee01" providerId="ADAL" clId="{509E6E8C-5868-43A7-98BC-C2CB6D18A0BC}" dt="2023-11-27T21:18:30.491" v="3717" actId="2711"/>
          <ac:spMkLst>
            <pc:docMk/>
            <pc:sldMk cId="738365908" sldId="8039"/>
            <ac:spMk id="4" creationId="{3BB0859A-37C1-64A8-1590-1B4543DDA596}"/>
          </ac:spMkLst>
        </pc:spChg>
        <pc:picChg chg="add mod">
          <ac:chgData name="Brian Balok" userId="685ccb80-cfa1-454b-99b7-0120cbe7ee01" providerId="ADAL" clId="{509E6E8C-5868-43A7-98BC-C2CB6D18A0BC}" dt="2023-11-16T19:29:58.754" v="3187" actId="1076"/>
          <ac:picMkLst>
            <pc:docMk/>
            <pc:sldMk cId="738365908" sldId="8039"/>
            <ac:picMk id="5" creationId="{357CC17E-C9A6-E039-E2F9-633732A70663}"/>
          </ac:picMkLst>
        </pc:picChg>
      </pc:sldChg>
      <pc:sldChg chg="addSp delSp modSp new mod modAnim modNotesTx">
        <pc:chgData name="Brian Balok" userId="685ccb80-cfa1-454b-99b7-0120cbe7ee01" providerId="ADAL" clId="{509E6E8C-5868-43A7-98BC-C2CB6D18A0BC}" dt="2023-11-27T21:18:39.018" v="3718" actId="2711"/>
        <pc:sldMkLst>
          <pc:docMk/>
          <pc:sldMk cId="1982626699" sldId="8040"/>
        </pc:sldMkLst>
        <pc:spChg chg="mod">
          <ac:chgData name="Brian Balok" userId="685ccb80-cfa1-454b-99b7-0120cbe7ee01" providerId="ADAL" clId="{509E6E8C-5868-43A7-98BC-C2CB6D18A0BC}" dt="2023-11-27T21:18:39.018" v="3718" actId="2711"/>
          <ac:spMkLst>
            <pc:docMk/>
            <pc:sldMk cId="1982626699" sldId="8040"/>
            <ac:spMk id="2" creationId="{C8FAF0E7-7BE1-7A82-CD29-8C1C714B0823}"/>
          </ac:spMkLst>
        </pc:spChg>
        <pc:spChg chg="del">
          <ac:chgData name="Brian Balok" userId="685ccb80-cfa1-454b-99b7-0120cbe7ee01" providerId="ADAL" clId="{509E6E8C-5868-43A7-98BC-C2CB6D18A0BC}" dt="2023-11-16T19:30:18.650" v="3208" actId="478"/>
          <ac:spMkLst>
            <pc:docMk/>
            <pc:sldMk cId="1982626699" sldId="8040"/>
            <ac:spMk id="3" creationId="{5AEB9647-C487-5A5C-2B98-FFA003116450}"/>
          </ac:spMkLst>
        </pc:spChg>
        <pc:spChg chg="add mod">
          <ac:chgData name="Brian Balok" userId="685ccb80-cfa1-454b-99b7-0120cbe7ee01" providerId="ADAL" clId="{509E6E8C-5868-43A7-98BC-C2CB6D18A0BC}" dt="2023-11-27T21:18:39.018" v="3718" actId="2711"/>
          <ac:spMkLst>
            <pc:docMk/>
            <pc:sldMk cId="1982626699" sldId="8040"/>
            <ac:spMk id="4" creationId="{EDF71741-7840-7746-CA9C-F84DF985B222}"/>
          </ac:spMkLst>
        </pc:spChg>
      </pc:sldChg>
      <pc:sldChg chg="addSp delSp modSp new mod modAnim modNotesTx">
        <pc:chgData name="Brian Balok" userId="685ccb80-cfa1-454b-99b7-0120cbe7ee01" providerId="ADAL" clId="{509E6E8C-5868-43A7-98BC-C2CB6D18A0BC}" dt="2023-11-27T21:18:44.630" v="3719" actId="2711"/>
        <pc:sldMkLst>
          <pc:docMk/>
          <pc:sldMk cId="3590203305" sldId="8041"/>
        </pc:sldMkLst>
        <pc:spChg chg="mod">
          <ac:chgData name="Brian Balok" userId="685ccb80-cfa1-454b-99b7-0120cbe7ee01" providerId="ADAL" clId="{509E6E8C-5868-43A7-98BC-C2CB6D18A0BC}" dt="2023-11-27T21:18:44.630" v="3719" actId="2711"/>
          <ac:spMkLst>
            <pc:docMk/>
            <pc:sldMk cId="3590203305" sldId="8041"/>
            <ac:spMk id="2" creationId="{A3AF162D-27A7-57AE-73F4-53250606886C}"/>
          </ac:spMkLst>
        </pc:spChg>
        <pc:spChg chg="del">
          <ac:chgData name="Brian Balok" userId="685ccb80-cfa1-454b-99b7-0120cbe7ee01" providerId="ADAL" clId="{509E6E8C-5868-43A7-98BC-C2CB6D18A0BC}" dt="2023-11-16T19:31:23.597" v="3244" actId="478"/>
          <ac:spMkLst>
            <pc:docMk/>
            <pc:sldMk cId="3590203305" sldId="8041"/>
            <ac:spMk id="3" creationId="{0026908B-B063-7124-A164-32A68B910296}"/>
          </ac:spMkLst>
        </pc:spChg>
        <pc:spChg chg="add mod">
          <ac:chgData name="Brian Balok" userId="685ccb80-cfa1-454b-99b7-0120cbe7ee01" providerId="ADAL" clId="{509E6E8C-5868-43A7-98BC-C2CB6D18A0BC}" dt="2023-11-27T21:18:44.630" v="3719" actId="2711"/>
          <ac:spMkLst>
            <pc:docMk/>
            <pc:sldMk cId="3590203305" sldId="8041"/>
            <ac:spMk id="4" creationId="{508883F1-61BF-A997-3406-FC7C43519773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18:56.318" v="3721" actId="2711"/>
        <pc:sldMkLst>
          <pc:docMk/>
          <pc:sldMk cId="1329507668" sldId="8042"/>
        </pc:sldMkLst>
        <pc:spChg chg="mod">
          <ac:chgData name="Brian Balok" userId="685ccb80-cfa1-454b-99b7-0120cbe7ee01" providerId="ADAL" clId="{509E6E8C-5868-43A7-98BC-C2CB6D18A0BC}" dt="2023-11-27T21:18:56.318" v="3721" actId="2711"/>
          <ac:spMkLst>
            <pc:docMk/>
            <pc:sldMk cId="1329507668" sldId="8042"/>
            <ac:spMk id="2" creationId="{37C14C45-9FB0-CFCF-A876-3FE11D8A493A}"/>
          </ac:spMkLst>
        </pc:spChg>
        <pc:spChg chg="del">
          <ac:chgData name="Brian Balok" userId="685ccb80-cfa1-454b-99b7-0120cbe7ee01" providerId="ADAL" clId="{509E6E8C-5868-43A7-98BC-C2CB6D18A0BC}" dt="2023-11-16T19:34:36.142" v="3310" actId="478"/>
          <ac:spMkLst>
            <pc:docMk/>
            <pc:sldMk cId="1329507668" sldId="8042"/>
            <ac:spMk id="3" creationId="{F4F0E893-7EEE-128F-1A08-F72F24AD3F03}"/>
          </ac:spMkLst>
        </pc:spChg>
        <pc:spChg chg="add mod">
          <ac:chgData name="Brian Balok" userId="685ccb80-cfa1-454b-99b7-0120cbe7ee01" providerId="ADAL" clId="{509E6E8C-5868-43A7-98BC-C2CB6D18A0BC}" dt="2023-11-27T21:18:56.318" v="3721" actId="2711"/>
          <ac:spMkLst>
            <pc:docMk/>
            <pc:sldMk cId="1329507668" sldId="8042"/>
            <ac:spMk id="4" creationId="{D205843B-8B49-10BC-00E2-E9FC8FEC354D}"/>
          </ac:spMkLst>
        </pc:spChg>
      </pc:sldChg>
      <pc:sldChg chg="modSp add mod ord">
        <pc:chgData name="Brian Balok" userId="685ccb80-cfa1-454b-99b7-0120cbe7ee01" providerId="ADAL" clId="{509E6E8C-5868-43A7-98BC-C2CB6D18A0BC}" dt="2023-11-27T21:18:49.790" v="3720" actId="2711"/>
        <pc:sldMkLst>
          <pc:docMk/>
          <pc:sldMk cId="2877733249" sldId="8043"/>
        </pc:sldMkLst>
        <pc:spChg chg="mod">
          <ac:chgData name="Brian Balok" userId="685ccb80-cfa1-454b-99b7-0120cbe7ee01" providerId="ADAL" clId="{509E6E8C-5868-43A7-98BC-C2CB6D18A0BC}" dt="2023-11-27T21:18:49.790" v="3720" actId="2711"/>
          <ac:spMkLst>
            <pc:docMk/>
            <pc:sldMk cId="2877733249" sldId="8043"/>
            <ac:spMk id="2" creationId="{5571D330-84EC-AAB8-CD1C-77B08C4BA573}"/>
          </ac:spMkLst>
        </pc:spChg>
      </pc:sldChg>
      <pc:sldChg chg="addSp delSp modSp new mod addAnim delAnim modAnim">
        <pc:chgData name="Brian Balok" userId="685ccb80-cfa1-454b-99b7-0120cbe7ee01" providerId="ADAL" clId="{509E6E8C-5868-43A7-98BC-C2CB6D18A0BC}" dt="2023-11-27T21:19:07.071" v="3722" actId="2711"/>
        <pc:sldMkLst>
          <pc:docMk/>
          <pc:sldMk cId="1326486508" sldId="8044"/>
        </pc:sldMkLst>
        <pc:spChg chg="mod">
          <ac:chgData name="Brian Balok" userId="685ccb80-cfa1-454b-99b7-0120cbe7ee01" providerId="ADAL" clId="{509E6E8C-5868-43A7-98BC-C2CB6D18A0BC}" dt="2023-11-27T21:19:07.071" v="3722" actId="2711"/>
          <ac:spMkLst>
            <pc:docMk/>
            <pc:sldMk cId="1326486508" sldId="8044"/>
            <ac:spMk id="2" creationId="{D9DB1271-0A16-FBE0-49E3-19F1F38A530F}"/>
          </ac:spMkLst>
        </pc:spChg>
        <pc:spChg chg="del">
          <ac:chgData name="Brian Balok" userId="685ccb80-cfa1-454b-99b7-0120cbe7ee01" providerId="ADAL" clId="{509E6E8C-5868-43A7-98BC-C2CB6D18A0BC}" dt="2023-11-16T19:35:47.399" v="3364" actId="478"/>
          <ac:spMkLst>
            <pc:docMk/>
            <pc:sldMk cId="1326486508" sldId="8044"/>
            <ac:spMk id="3" creationId="{B7B248BC-DE89-4E9D-4857-B42B169BC7F1}"/>
          </ac:spMkLst>
        </pc:spChg>
        <pc:spChg chg="add del mod">
          <ac:chgData name="Brian Balok" userId="685ccb80-cfa1-454b-99b7-0120cbe7ee01" providerId="ADAL" clId="{509E6E8C-5868-43A7-98BC-C2CB6D18A0BC}" dt="2023-11-16T19:36:05.348" v="3367"/>
          <ac:spMkLst>
            <pc:docMk/>
            <pc:sldMk cId="1326486508" sldId="8044"/>
            <ac:spMk id="4" creationId="{747DB834-E630-D065-196D-F29BB6CA2674}"/>
          </ac:spMkLst>
        </pc:spChg>
        <pc:spChg chg="add del mod">
          <ac:chgData name="Brian Balok" userId="685ccb80-cfa1-454b-99b7-0120cbe7ee01" providerId="ADAL" clId="{509E6E8C-5868-43A7-98BC-C2CB6D18A0BC}" dt="2023-11-16T19:36:05.348" v="3367"/>
          <ac:spMkLst>
            <pc:docMk/>
            <pc:sldMk cId="1326486508" sldId="8044"/>
            <ac:spMk id="7" creationId="{EA834BDF-B3FD-1F39-1674-1B5B183D5B7B}"/>
          </ac:spMkLst>
        </pc:spChg>
        <pc:spChg chg="add del mod">
          <ac:chgData name="Brian Balok" userId="685ccb80-cfa1-454b-99b7-0120cbe7ee01" providerId="ADAL" clId="{509E6E8C-5868-43A7-98BC-C2CB6D18A0BC}" dt="2023-11-16T19:36:05.348" v="3367"/>
          <ac:spMkLst>
            <pc:docMk/>
            <pc:sldMk cId="1326486508" sldId="8044"/>
            <ac:spMk id="8" creationId="{318505FF-7A9B-AD28-24DD-C45C4972994D}"/>
          </ac:spMkLst>
        </pc:spChg>
        <pc:spChg chg="add del mod">
          <ac:chgData name="Brian Balok" userId="685ccb80-cfa1-454b-99b7-0120cbe7ee01" providerId="ADAL" clId="{509E6E8C-5868-43A7-98BC-C2CB6D18A0BC}" dt="2023-11-16T19:36:05.348" v="3367"/>
          <ac:spMkLst>
            <pc:docMk/>
            <pc:sldMk cId="1326486508" sldId="8044"/>
            <ac:spMk id="9" creationId="{22F77D02-5554-9D46-2B79-09E935E4139F}"/>
          </ac:spMkLst>
        </pc:spChg>
        <pc:spChg chg="add del mod">
          <ac:chgData name="Brian Balok" userId="685ccb80-cfa1-454b-99b7-0120cbe7ee01" providerId="ADAL" clId="{509E6E8C-5868-43A7-98BC-C2CB6D18A0BC}" dt="2023-11-16T19:36:05.348" v="3367"/>
          <ac:spMkLst>
            <pc:docMk/>
            <pc:sldMk cId="1326486508" sldId="8044"/>
            <ac:spMk id="10" creationId="{31DD6681-DC4F-8850-4A4B-7B4D53AF6117}"/>
          </ac:spMkLst>
        </pc:spChg>
        <pc:spChg chg="add del mod">
          <ac:chgData name="Brian Balok" userId="685ccb80-cfa1-454b-99b7-0120cbe7ee01" providerId="ADAL" clId="{509E6E8C-5868-43A7-98BC-C2CB6D18A0BC}" dt="2023-11-16T19:36:29.116" v="3373" actId="478"/>
          <ac:spMkLst>
            <pc:docMk/>
            <pc:sldMk cId="1326486508" sldId="8044"/>
            <ac:spMk id="11" creationId="{CD5C9A5E-7C07-1333-C4AC-E6E38B39F3B3}"/>
          </ac:spMkLst>
        </pc:spChg>
        <pc:spChg chg="add del mod">
          <ac:chgData name="Brian Balok" userId="685ccb80-cfa1-454b-99b7-0120cbe7ee01" providerId="ADAL" clId="{509E6E8C-5868-43A7-98BC-C2CB6D18A0BC}" dt="2023-11-27T21:19:07.071" v="3722" actId="2711"/>
          <ac:spMkLst>
            <pc:docMk/>
            <pc:sldMk cId="1326486508" sldId="8044"/>
            <ac:spMk id="14" creationId="{D3B5153E-5AEC-A336-A818-F09BF55F641C}"/>
          </ac:spMkLst>
        </pc:spChg>
        <pc:spChg chg="add del mod">
          <ac:chgData name="Brian Balok" userId="685ccb80-cfa1-454b-99b7-0120cbe7ee01" providerId="ADAL" clId="{509E6E8C-5868-43A7-98BC-C2CB6D18A0BC}" dt="2023-11-16T19:39:01.561" v="3393" actId="207"/>
          <ac:spMkLst>
            <pc:docMk/>
            <pc:sldMk cId="1326486508" sldId="8044"/>
            <ac:spMk id="15" creationId="{44111611-5876-2AF7-D7B2-0F73C3B9591B}"/>
          </ac:spMkLst>
        </pc:spChg>
        <pc:spChg chg="add del mod">
          <ac:chgData name="Brian Balok" userId="685ccb80-cfa1-454b-99b7-0120cbe7ee01" providerId="ADAL" clId="{509E6E8C-5868-43A7-98BC-C2CB6D18A0BC}" dt="2023-11-16T19:39:01.561" v="3393" actId="207"/>
          <ac:spMkLst>
            <pc:docMk/>
            <pc:sldMk cId="1326486508" sldId="8044"/>
            <ac:spMk id="16" creationId="{864A6B40-D684-23AC-0B45-ED14F682CAB3}"/>
          </ac:spMkLst>
        </pc:spChg>
        <pc:spChg chg="add del mod">
          <ac:chgData name="Brian Balok" userId="685ccb80-cfa1-454b-99b7-0120cbe7ee01" providerId="ADAL" clId="{509E6E8C-5868-43A7-98BC-C2CB6D18A0BC}" dt="2023-11-16T19:38:43.132" v="3389" actId="2711"/>
          <ac:spMkLst>
            <pc:docMk/>
            <pc:sldMk cId="1326486508" sldId="8044"/>
            <ac:spMk id="17" creationId="{C9514E7D-FED9-EA99-E8B6-A00C2D288393}"/>
          </ac:spMkLst>
        </pc:spChg>
        <pc:spChg chg="add del mod">
          <ac:chgData name="Brian Balok" userId="685ccb80-cfa1-454b-99b7-0120cbe7ee01" providerId="ADAL" clId="{509E6E8C-5868-43A7-98BC-C2CB6D18A0BC}" dt="2023-11-16T19:38:43.132" v="3389" actId="2711"/>
          <ac:spMkLst>
            <pc:docMk/>
            <pc:sldMk cId="1326486508" sldId="8044"/>
            <ac:spMk id="18" creationId="{76DBC2FE-E8D9-D823-4D43-AC7C8F455CD5}"/>
          </ac:spMkLst>
        </pc:spChg>
        <pc:spChg chg="add del mod">
          <ac:chgData name="Brian Balok" userId="685ccb80-cfa1-454b-99b7-0120cbe7ee01" providerId="ADAL" clId="{509E6E8C-5868-43A7-98BC-C2CB6D18A0BC}" dt="2023-11-27T21:19:07.071" v="3722" actId="2711"/>
          <ac:spMkLst>
            <pc:docMk/>
            <pc:sldMk cId="1326486508" sldId="8044"/>
            <ac:spMk id="19" creationId="{4FE566B7-A6DC-B8B1-FD5F-15D790C1B16A}"/>
          </ac:spMkLst>
        </pc:spChg>
        <pc:graphicFrameChg chg="add del mod">
          <ac:chgData name="Brian Balok" userId="685ccb80-cfa1-454b-99b7-0120cbe7ee01" providerId="ADAL" clId="{509E6E8C-5868-43A7-98BC-C2CB6D18A0BC}" dt="2023-11-16T19:36:05.348" v="3367"/>
          <ac:graphicFrameMkLst>
            <pc:docMk/>
            <pc:sldMk cId="1326486508" sldId="8044"/>
            <ac:graphicFrameMk id="5" creationId="{503255DB-B261-CF43-C125-A2A23AB8B0B2}"/>
          </ac:graphicFrameMkLst>
        </pc:graphicFrameChg>
        <pc:graphicFrameChg chg="add del mod">
          <ac:chgData name="Brian Balok" userId="685ccb80-cfa1-454b-99b7-0120cbe7ee01" providerId="ADAL" clId="{509E6E8C-5868-43A7-98BC-C2CB6D18A0BC}" dt="2023-11-27T21:19:07.071" v="3722" actId="2711"/>
          <ac:graphicFrameMkLst>
            <pc:docMk/>
            <pc:sldMk cId="1326486508" sldId="8044"/>
            <ac:graphicFrameMk id="12" creationId="{E9CA1BC7-13EA-C9F5-42E9-A3100933EB27}"/>
          </ac:graphicFrameMkLst>
        </pc:graphicFrameChg>
        <pc:cxnChg chg="add del mod">
          <ac:chgData name="Brian Balok" userId="685ccb80-cfa1-454b-99b7-0120cbe7ee01" providerId="ADAL" clId="{509E6E8C-5868-43A7-98BC-C2CB6D18A0BC}" dt="2023-11-16T19:36:05.348" v="3367"/>
          <ac:cxnSpMkLst>
            <pc:docMk/>
            <pc:sldMk cId="1326486508" sldId="8044"/>
            <ac:cxnSpMk id="6" creationId="{F3322E8C-57E5-B50C-1D30-691DEFD924EB}"/>
          </ac:cxnSpMkLst>
        </pc:cxnChg>
        <pc:cxnChg chg="add del mod">
          <ac:chgData name="Brian Balok" userId="685ccb80-cfa1-454b-99b7-0120cbe7ee01" providerId="ADAL" clId="{509E6E8C-5868-43A7-98BC-C2CB6D18A0BC}" dt="2023-11-16T19:38:24.685" v="3387" actId="1076"/>
          <ac:cxnSpMkLst>
            <pc:docMk/>
            <pc:sldMk cId="1326486508" sldId="8044"/>
            <ac:cxnSpMk id="13" creationId="{0223BF1C-3115-41CD-100B-9C32EB73E574}"/>
          </ac:cxnSpMkLst>
        </pc:cxnChg>
      </pc:sldChg>
      <pc:sldChg chg="addSp delSp modSp new mod">
        <pc:chgData name="Brian Balok" userId="685ccb80-cfa1-454b-99b7-0120cbe7ee01" providerId="ADAL" clId="{509E6E8C-5868-43A7-98BC-C2CB6D18A0BC}" dt="2023-11-27T21:19:20.402" v="3723" actId="2711"/>
        <pc:sldMkLst>
          <pc:docMk/>
          <pc:sldMk cId="3223697720" sldId="8045"/>
        </pc:sldMkLst>
        <pc:spChg chg="mod">
          <ac:chgData name="Brian Balok" userId="685ccb80-cfa1-454b-99b7-0120cbe7ee01" providerId="ADAL" clId="{509E6E8C-5868-43A7-98BC-C2CB6D18A0BC}" dt="2023-11-27T21:19:20.402" v="3723" actId="2711"/>
          <ac:spMkLst>
            <pc:docMk/>
            <pc:sldMk cId="3223697720" sldId="8045"/>
            <ac:spMk id="2" creationId="{1D14FB20-2880-BC70-E607-0D007A009702}"/>
          </ac:spMkLst>
        </pc:spChg>
        <pc:spChg chg="del">
          <ac:chgData name="Brian Balok" userId="685ccb80-cfa1-454b-99b7-0120cbe7ee01" providerId="ADAL" clId="{509E6E8C-5868-43A7-98BC-C2CB6D18A0BC}" dt="2023-11-16T19:39:51.351" v="3424" actId="478"/>
          <ac:spMkLst>
            <pc:docMk/>
            <pc:sldMk cId="3223697720" sldId="8045"/>
            <ac:spMk id="3" creationId="{3E59E722-31E5-0916-4416-6A2613240024}"/>
          </ac:spMkLst>
        </pc:spChg>
        <pc:spChg chg="add mod">
          <ac:chgData name="Brian Balok" userId="685ccb80-cfa1-454b-99b7-0120cbe7ee01" providerId="ADAL" clId="{509E6E8C-5868-43A7-98BC-C2CB6D18A0BC}" dt="2023-11-27T21:19:20.402" v="3723" actId="2711"/>
          <ac:spMkLst>
            <pc:docMk/>
            <pc:sldMk cId="3223697720" sldId="8045"/>
            <ac:spMk id="4" creationId="{6C507B7E-9472-52D0-E62C-6272FF28E596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19:26.152" v="3724" actId="2711"/>
        <pc:sldMkLst>
          <pc:docMk/>
          <pc:sldMk cId="1736895340" sldId="8046"/>
        </pc:sldMkLst>
        <pc:spChg chg="mod">
          <ac:chgData name="Brian Balok" userId="685ccb80-cfa1-454b-99b7-0120cbe7ee01" providerId="ADAL" clId="{509E6E8C-5868-43A7-98BC-C2CB6D18A0BC}" dt="2023-11-27T21:19:26.152" v="3724" actId="2711"/>
          <ac:spMkLst>
            <pc:docMk/>
            <pc:sldMk cId="1736895340" sldId="8046"/>
            <ac:spMk id="2" creationId="{EC9A0257-CC19-C49F-4BDE-15FD1DB3D06C}"/>
          </ac:spMkLst>
        </pc:spChg>
        <pc:spChg chg="del">
          <ac:chgData name="Brian Balok" userId="685ccb80-cfa1-454b-99b7-0120cbe7ee01" providerId="ADAL" clId="{509E6E8C-5868-43A7-98BC-C2CB6D18A0BC}" dt="2023-11-16T19:40:49.820" v="3473" actId="478"/>
          <ac:spMkLst>
            <pc:docMk/>
            <pc:sldMk cId="1736895340" sldId="8046"/>
            <ac:spMk id="3" creationId="{98F19DB1-CCCB-457C-E8C0-A7361A98C881}"/>
          </ac:spMkLst>
        </pc:spChg>
        <pc:spChg chg="add mod">
          <ac:chgData name="Brian Balok" userId="685ccb80-cfa1-454b-99b7-0120cbe7ee01" providerId="ADAL" clId="{509E6E8C-5868-43A7-98BC-C2CB6D18A0BC}" dt="2023-11-27T21:19:26.152" v="3724" actId="2711"/>
          <ac:spMkLst>
            <pc:docMk/>
            <pc:sldMk cId="1736895340" sldId="8046"/>
            <ac:spMk id="4" creationId="{E12BA227-D1BB-21FA-CAEE-58E899298DA4}"/>
          </ac:spMkLst>
        </pc:spChg>
      </pc:sldChg>
      <pc:sldChg chg="addSp delSp modSp new mod">
        <pc:chgData name="Brian Balok" userId="685ccb80-cfa1-454b-99b7-0120cbe7ee01" providerId="ADAL" clId="{509E6E8C-5868-43A7-98BC-C2CB6D18A0BC}" dt="2023-11-27T21:19:32.155" v="3725" actId="2711"/>
        <pc:sldMkLst>
          <pc:docMk/>
          <pc:sldMk cId="3501695967" sldId="8047"/>
        </pc:sldMkLst>
        <pc:spChg chg="mod">
          <ac:chgData name="Brian Balok" userId="685ccb80-cfa1-454b-99b7-0120cbe7ee01" providerId="ADAL" clId="{509E6E8C-5868-43A7-98BC-C2CB6D18A0BC}" dt="2023-11-27T21:19:32.155" v="3725" actId="2711"/>
          <ac:spMkLst>
            <pc:docMk/>
            <pc:sldMk cId="3501695967" sldId="8047"/>
            <ac:spMk id="2" creationId="{40F30C88-2498-16A9-9E7A-76956A312663}"/>
          </ac:spMkLst>
        </pc:spChg>
        <pc:spChg chg="del">
          <ac:chgData name="Brian Balok" userId="685ccb80-cfa1-454b-99b7-0120cbe7ee01" providerId="ADAL" clId="{509E6E8C-5868-43A7-98BC-C2CB6D18A0BC}" dt="2023-11-16T19:43:06.493" v="3523" actId="478"/>
          <ac:spMkLst>
            <pc:docMk/>
            <pc:sldMk cId="3501695967" sldId="8047"/>
            <ac:spMk id="3" creationId="{FF70F1CC-140D-6454-BD5C-7787DDBBA15B}"/>
          </ac:spMkLst>
        </pc:spChg>
        <pc:spChg chg="add mod">
          <ac:chgData name="Brian Balok" userId="685ccb80-cfa1-454b-99b7-0120cbe7ee01" providerId="ADAL" clId="{509E6E8C-5868-43A7-98BC-C2CB6D18A0BC}" dt="2023-11-27T21:19:32.155" v="3725" actId="2711"/>
          <ac:spMkLst>
            <pc:docMk/>
            <pc:sldMk cId="3501695967" sldId="8047"/>
            <ac:spMk id="4" creationId="{7DDE8F82-17AE-45D0-7CF7-3B9A1E2FED9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ollierc\Downloads\nor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ollierc\Downloads\norm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collierc\Downloads\norm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collierc\Downloads\norm.xls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collierc\Downloads\nor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erc\Downloads\nor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78875196897E-2"/>
          <c:y val="0.19264781387228255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C3F-492C-B8C6-7B06AED1F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222016"/>
        <c:axId val="91223552"/>
      </c:scatterChart>
      <c:valAx>
        <c:axId val="91222016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1223552"/>
        <c:crosses val="autoZero"/>
        <c:crossBetween val="midCat"/>
      </c:valAx>
      <c:valAx>
        <c:axId val="91223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2220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4.3634134752288008E-4</c:v>
                </c:pt>
                <c:pt idx="34">
                  <c:v>2.2159242059690038E-3</c:v>
                </c:pt>
                <c:pt idx="35">
                  <c:v>8.7641502467842702E-3</c:v>
                </c:pt>
                <c:pt idx="36">
                  <c:v>2.6995483256594031E-2</c:v>
                </c:pt>
                <c:pt idx="37">
                  <c:v>6.4758797832945872E-2</c:v>
                </c:pt>
                <c:pt idx="38">
                  <c:v>0.12098536225957168</c:v>
                </c:pt>
                <c:pt idx="39">
                  <c:v>0.17603266338214976</c:v>
                </c:pt>
                <c:pt idx="40">
                  <c:v>0.19947114020071635</c:v>
                </c:pt>
                <c:pt idx="41">
                  <c:v>0.17603266338214976</c:v>
                </c:pt>
                <c:pt idx="42">
                  <c:v>0.12098536225957168</c:v>
                </c:pt>
                <c:pt idx="43">
                  <c:v>6.4758797832945872E-2</c:v>
                </c:pt>
                <c:pt idx="44">
                  <c:v>2.6995483256594031E-2</c:v>
                </c:pt>
                <c:pt idx="45">
                  <c:v>8.7641502467842702E-3</c:v>
                </c:pt>
                <c:pt idx="46">
                  <c:v>2.2159242059690038E-3</c:v>
                </c:pt>
                <c:pt idx="47">
                  <c:v>4.3634134752288008E-4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30D-466E-8FE1-EA0D52BDE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053696"/>
        <c:axId val="90710784"/>
      </c:scatterChart>
      <c:valAx>
        <c:axId val="97053696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0710784"/>
        <c:crosses val="autoZero"/>
        <c:crossBetween val="midCat"/>
      </c:valAx>
      <c:valAx>
        <c:axId val="90710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05369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357-4DCB-9F4F-BC7E99FF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724224"/>
        <c:axId val="90740992"/>
      </c:scatterChart>
      <c:valAx>
        <c:axId val="90724224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0740992"/>
        <c:crosses val="autoZero"/>
        <c:crossBetween val="midCat"/>
      </c:valAx>
      <c:valAx>
        <c:axId val="90740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7242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4.3634134752288008E-4</c:v>
                </c:pt>
                <c:pt idx="34">
                  <c:v>2.2159242059690038E-3</c:v>
                </c:pt>
                <c:pt idx="35">
                  <c:v>8.7641502467842702E-3</c:v>
                </c:pt>
                <c:pt idx="36">
                  <c:v>2.6995483256594031E-2</c:v>
                </c:pt>
                <c:pt idx="37">
                  <c:v>6.4758797832945872E-2</c:v>
                </c:pt>
                <c:pt idx="38">
                  <c:v>0.12098536225957168</c:v>
                </c:pt>
                <c:pt idx="39">
                  <c:v>0.17603266338214976</c:v>
                </c:pt>
                <c:pt idx="40">
                  <c:v>0.19947114020071635</c:v>
                </c:pt>
                <c:pt idx="41">
                  <c:v>0.17603266338214976</c:v>
                </c:pt>
                <c:pt idx="42">
                  <c:v>0.12098536225957168</c:v>
                </c:pt>
                <c:pt idx="43">
                  <c:v>6.4758797832945872E-2</c:v>
                </c:pt>
                <c:pt idx="44">
                  <c:v>2.6995483256594031E-2</c:v>
                </c:pt>
                <c:pt idx="45">
                  <c:v>8.7641502467842702E-3</c:v>
                </c:pt>
                <c:pt idx="46">
                  <c:v>2.2159242059690038E-3</c:v>
                </c:pt>
                <c:pt idx="47">
                  <c:v>4.3634134752288008E-4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DD-48A3-B71C-D01C26C3B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760704"/>
        <c:axId val="90762240"/>
      </c:scatterChart>
      <c:valAx>
        <c:axId val="90760704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0762240"/>
        <c:crosses val="autoZero"/>
        <c:crossBetween val="midCat"/>
      </c:valAx>
      <c:valAx>
        <c:axId val="90762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7607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51-4EB0-A7FD-E6D6BDCEA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290880"/>
        <c:axId val="97309056"/>
      </c:scatterChart>
      <c:valAx>
        <c:axId val="97290880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7309056"/>
        <c:crosses val="autoZero"/>
        <c:crossBetween val="midCat"/>
      </c:valAx>
      <c:valAx>
        <c:axId val="97309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29088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0E-40FC-A4C7-3B439D2F5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082752"/>
        <c:axId val="97088640"/>
      </c:scatterChart>
      <c:valAx>
        <c:axId val="97082752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7088640"/>
        <c:crosses val="autoZero"/>
        <c:crossBetween val="midCat"/>
      </c:valAx>
      <c:valAx>
        <c:axId val="97088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0827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4.3634134752288008E-4</c:v>
                </c:pt>
                <c:pt idx="34">
                  <c:v>2.2159242059690038E-3</c:v>
                </c:pt>
                <c:pt idx="35">
                  <c:v>8.7641502467842702E-3</c:v>
                </c:pt>
                <c:pt idx="36">
                  <c:v>2.6995483256594031E-2</c:v>
                </c:pt>
                <c:pt idx="37">
                  <c:v>6.4758797832945872E-2</c:v>
                </c:pt>
                <c:pt idx="38">
                  <c:v>0.12098536225957168</c:v>
                </c:pt>
                <c:pt idx="39">
                  <c:v>0.17603266338214976</c:v>
                </c:pt>
                <c:pt idx="40">
                  <c:v>0.19947114020071635</c:v>
                </c:pt>
                <c:pt idx="41">
                  <c:v>0.17603266338214976</c:v>
                </c:pt>
                <c:pt idx="42">
                  <c:v>0.12098536225957168</c:v>
                </c:pt>
                <c:pt idx="43">
                  <c:v>6.4758797832945872E-2</c:v>
                </c:pt>
                <c:pt idx="44">
                  <c:v>2.6995483256594031E-2</c:v>
                </c:pt>
                <c:pt idx="45">
                  <c:v>8.7641502467842702E-3</c:v>
                </c:pt>
                <c:pt idx="46">
                  <c:v>2.2159242059690038E-3</c:v>
                </c:pt>
                <c:pt idx="47">
                  <c:v>4.3634134752288008E-4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455-40A8-87DE-ED1D4156B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100160"/>
        <c:axId val="97101696"/>
      </c:scatterChart>
      <c:valAx>
        <c:axId val="97100160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7101696"/>
        <c:crosses val="autoZero"/>
        <c:crossBetween val="midCat"/>
      </c:valAx>
      <c:valAx>
        <c:axId val="9710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1001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85970307652382E-2"/>
          <c:y val="3.2725945325866285E-2"/>
          <c:w val="0.95920710526377262"/>
          <c:h val="0.93420474757253436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Sheet1!$A$1:$A$10</c:f>
              <c:numCache>
                <c:formatCode>General</c:formatCode>
                <c:ptCount val="10"/>
                <c:pt idx="0">
                  <c:v>1</c:v>
                </c:pt>
                <c:pt idx="1">
                  <c:v>2.4</c:v>
                </c:pt>
                <c:pt idx="2">
                  <c:v>3.8</c:v>
                </c:pt>
                <c:pt idx="3">
                  <c:v>5.1999999999999993</c:v>
                </c:pt>
                <c:pt idx="4">
                  <c:v>6.6</c:v>
                </c:pt>
                <c:pt idx="5">
                  <c:v>8</c:v>
                </c:pt>
                <c:pt idx="6">
                  <c:v>9.4</c:v>
                </c:pt>
                <c:pt idx="7">
                  <c:v>10.8</c:v>
                </c:pt>
                <c:pt idx="8">
                  <c:v>12.200000000000001</c:v>
                </c:pt>
                <c:pt idx="9">
                  <c:v>13.600000000000001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33-4C96-A939-43F6EE7A06F0}"/>
            </c:ext>
          </c:extLst>
        </c:ser>
        <c:ser>
          <c:idx val="1"/>
          <c:order val="1"/>
          <c:marker>
            <c:symbol val="none"/>
          </c:marker>
          <c:val>
            <c:numRef>
              <c:f>Sheet1!$B$1:$B$10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33-4C96-A939-43F6EE7A0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52480"/>
        <c:axId val="117254016"/>
      </c:lineChart>
      <c:catAx>
        <c:axId val="117252480"/>
        <c:scaling>
          <c:orientation val="minMax"/>
        </c:scaling>
        <c:delete val="1"/>
        <c:axPos val="b"/>
        <c:majorTickMark val="out"/>
        <c:minorTickMark val="none"/>
        <c:tickLblPos val="nextTo"/>
        <c:crossAx val="117254016"/>
        <c:crosses val="autoZero"/>
        <c:auto val="1"/>
        <c:lblAlgn val="ctr"/>
        <c:lblOffset val="100"/>
        <c:noMultiLvlLbl val="0"/>
      </c:catAx>
      <c:valAx>
        <c:axId val="117254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252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406-48AD-897D-0DC977D65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60800"/>
        <c:axId val="98462336"/>
      </c:scatterChart>
      <c:valAx>
        <c:axId val="98460800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98462336"/>
        <c:crosses val="autoZero"/>
        <c:crossBetween val="midCat"/>
      </c:valAx>
      <c:valAx>
        <c:axId val="98462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46080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B5-4063-AD82-852C63DA7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69760"/>
        <c:axId val="98471296"/>
      </c:scatterChart>
      <c:valAx>
        <c:axId val="98469760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98471296"/>
        <c:crosses val="autoZero"/>
        <c:crossBetween val="midCat"/>
      </c:valAx>
      <c:valAx>
        <c:axId val="98471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469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03510498687661"/>
          <c:y val="0.2797472106097737"/>
          <c:w val="0.5182642169728783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3D3-49D0-AEA0-5A376C1E1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558336"/>
        <c:axId val="98559872"/>
      </c:scatterChart>
      <c:valAx>
        <c:axId val="98558336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98559872"/>
        <c:crosses val="autoZero"/>
        <c:crossBetween val="midCat"/>
      </c:valAx>
      <c:valAx>
        <c:axId val="98559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5583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09D-42C4-A531-DF346D99A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149696"/>
        <c:axId val="97151232"/>
      </c:scatterChart>
      <c:valAx>
        <c:axId val="97149696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7151232"/>
        <c:crosses val="autoZero"/>
        <c:crossBetween val="midCat"/>
      </c:valAx>
      <c:valAx>
        <c:axId val="97151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14969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86843832020999"/>
          <c:y val="0.26510110998990916"/>
          <c:w val="0.51826421697287839"/>
          <c:h val="0.60197465109518122"/>
        </c:manualLayout>
      </c:layou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98558336"/>
        <c:axId val="98559872"/>
      </c:scatterChart>
      <c:valAx>
        <c:axId val="98558336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98559872"/>
        <c:crosses val="autoZero"/>
        <c:crossBetween val="midCat"/>
      </c:valAx>
      <c:valAx>
        <c:axId val="98559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5583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403267012756"/>
          <c:y val="0.20065821703172709"/>
          <c:w val="0.7071531459629278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008-41DE-97B4-C6753EFF5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180288"/>
        <c:axId val="117181824"/>
      </c:scatterChart>
      <c:valAx>
        <c:axId val="117180288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117181824"/>
        <c:crosses val="autoZero"/>
        <c:crossBetween val="midCat"/>
      </c:valAx>
      <c:valAx>
        <c:axId val="117181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18028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403267012756"/>
          <c:y val="0.20065821703172709"/>
          <c:w val="0.7071531459629278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CAE-4AF0-A4D0-FCA5E2D2D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329920"/>
        <c:axId val="117331456"/>
      </c:scatterChart>
      <c:valAx>
        <c:axId val="117329920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117331456"/>
        <c:crosses val="autoZero"/>
        <c:crossBetween val="midCat"/>
      </c:valAx>
      <c:valAx>
        <c:axId val="117331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32992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93C-409E-95AC-B04E284A2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922432"/>
        <c:axId val="117961088"/>
      </c:scatterChart>
      <c:valAx>
        <c:axId val="117922432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117961088"/>
        <c:crosses val="autoZero"/>
        <c:crossBetween val="midCat"/>
      </c:valAx>
      <c:valAx>
        <c:axId val="117961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9224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0C0-472D-B601-75599FDB0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972352"/>
        <c:axId val="117982336"/>
      </c:scatterChart>
      <c:valAx>
        <c:axId val="117972352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117982336"/>
        <c:crosses val="autoZero"/>
        <c:crossBetween val="midCat"/>
      </c:valAx>
      <c:valAx>
        <c:axId val="117982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9723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0406698885539"/>
          <c:y val="0.20065795752803628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3BD-4765-9BA4-294C61C10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002048"/>
        <c:axId val="118003584"/>
      </c:scatterChart>
      <c:valAx>
        <c:axId val="118002048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118003584"/>
        <c:crosses val="autoZero"/>
        <c:crossBetween val="midCat"/>
      </c:valAx>
      <c:valAx>
        <c:axId val="118003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0020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403267012756"/>
          <c:y val="0.20065821703172709"/>
          <c:w val="0.7071531459629278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891-4B4C-8C03-84BDC2B84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057216"/>
        <c:axId val="118059008"/>
      </c:scatterChart>
      <c:valAx>
        <c:axId val="118057216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118059008"/>
        <c:crosses val="autoZero"/>
        <c:crossBetween val="midCat"/>
      </c:valAx>
      <c:valAx>
        <c:axId val="118059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0572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403267012756"/>
          <c:y val="0.20065821703172709"/>
          <c:w val="0.7071531459629278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D8E-48D2-8E1E-CF5E7768B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25888"/>
        <c:axId val="117544064"/>
      </c:scatterChart>
      <c:valAx>
        <c:axId val="117525888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117544064"/>
        <c:crosses val="autoZero"/>
        <c:crossBetween val="midCat"/>
      </c:valAx>
      <c:valAx>
        <c:axId val="11754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52588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403267012756"/>
          <c:y val="0.20065821703172709"/>
          <c:w val="0.7071531459629278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NORMAL!$B$2:$B$125</c:f>
              <c:numCache>
                <c:formatCode>General</c:formatCode>
                <c:ptCount val="124"/>
                <c:pt idx="0">
                  <c:v>2.6985771986656726E-4</c:v>
                </c:pt>
                <c:pt idx="1">
                  <c:v>3.4091141630292367E-4</c:v>
                </c:pt>
                <c:pt idx="2">
                  <c:v>4.2813275305824273E-4</c:v>
                </c:pt>
                <c:pt idx="3">
                  <c:v>5.3449736964901711E-4</c:v>
                </c:pt>
                <c:pt idx="4">
                  <c:v>6.6335025625740846E-4</c:v>
                </c:pt>
                <c:pt idx="5">
                  <c:v>8.1840908235165726E-4</c:v>
                </c:pt>
                <c:pt idx="6">
                  <c:v>1.0037560815809071E-3</c:v>
                </c:pt>
                <c:pt idx="7">
                  <c:v>1.2238160626583093E-3</c:v>
                </c:pt>
                <c:pt idx="8">
                  <c:v>1.4833181766949269E-3</c:v>
                </c:pt>
                <c:pt idx="9">
                  <c:v>1.7872392700604238E-3</c:v>
                </c:pt>
                <c:pt idx="10">
                  <c:v>2.1407270082557613E-3</c:v>
                </c:pt>
                <c:pt idx="11">
                  <c:v>2.549001484661854E-3</c:v>
                </c:pt>
                <c:pt idx="12">
                  <c:v>3.0172347345070092E-3</c:v>
                </c:pt>
                <c:pt idx="13">
                  <c:v>3.5504084549039549E-3</c:v>
                </c:pt>
                <c:pt idx="14">
                  <c:v>4.1531512702452358E-3</c:v>
                </c:pt>
                <c:pt idx="15">
                  <c:v>4.8295580492157533E-3</c:v>
                </c:pt>
                <c:pt idx="16">
                  <c:v>5.5829950319885562E-3</c:v>
                </c:pt>
                <c:pt idx="17">
                  <c:v>6.4158958072854065E-3</c:v>
                </c:pt>
                <c:pt idx="18">
                  <c:v>7.3295544206114158E-3</c:v>
                </c:pt>
                <c:pt idx="19">
                  <c:v>8.3239230197866068E-3</c:v>
                </c:pt>
                <c:pt idx="20">
                  <c:v>9.3974223694245438E-3</c:v>
                </c:pt>
                <c:pt idx="21">
                  <c:v>1.0546774209533949E-2</c:v>
                </c:pt>
                <c:pt idx="22">
                  <c:v>1.1766864717665314E-2</c:v>
                </c:pt>
                <c:pt idx="23">
                  <c:v>1.3050648193264073E-2</c:v>
                </c:pt>
                <c:pt idx="24">
                  <c:v>1.4389099469061943E-2</c:v>
                </c:pt>
                <c:pt idx="25">
                  <c:v>1.5771222442656087E-2</c:v>
                </c:pt>
                <c:pt idx="26">
                  <c:v>1.7184120514989163E-2</c:v>
                </c:pt>
                <c:pt idx="27">
                  <c:v>1.861313265531872E-2</c:v>
                </c:pt>
                <c:pt idx="28">
                  <c:v>2.0042036350633466E-2</c:v>
                </c:pt>
                <c:pt idx="29">
                  <c:v>2.1453315938535385E-2</c:v>
                </c:pt>
                <c:pt idx="30">
                  <c:v>2.2828491891076719E-2</c:v>
                </c:pt>
                <c:pt idx="31">
                  <c:v>2.4148503659304703E-2</c:v>
                </c:pt>
                <c:pt idx="32">
                  <c:v>2.5394135864416231E-2</c:v>
                </c:pt>
                <c:pt idx="33">
                  <c:v>2.6546475095643691E-2</c:v>
                </c:pt>
                <c:pt idx="34">
                  <c:v>2.7587382504906399E-2</c:v>
                </c:pt>
                <c:pt idx="35">
                  <c:v>2.849996591401761E-2</c:v>
                </c:pt>
                <c:pt idx="36">
                  <c:v>2.9269034384157778E-2</c:v>
                </c:pt>
                <c:pt idx="37">
                  <c:v>2.9881518214967279E-2</c:v>
                </c:pt>
                <c:pt idx="38">
                  <c:v>3.0326838174021271E-2</c:v>
                </c:pt>
                <c:pt idx="39">
                  <c:v>3.0597209391218058E-2</c:v>
                </c:pt>
                <c:pt idx="40">
                  <c:v>3.0687867723187132E-2</c:v>
                </c:pt>
                <c:pt idx="41">
                  <c:v>3.0597209391218058E-2</c:v>
                </c:pt>
                <c:pt idx="42">
                  <c:v>3.0326838174021271E-2</c:v>
                </c:pt>
                <c:pt idx="43">
                  <c:v>2.9881518214967279E-2</c:v>
                </c:pt>
                <c:pt idx="44">
                  <c:v>2.9269034384157778E-2</c:v>
                </c:pt>
                <c:pt idx="45">
                  <c:v>2.849996591401761E-2</c:v>
                </c:pt>
                <c:pt idx="46">
                  <c:v>2.7587382504906399E-2</c:v>
                </c:pt>
                <c:pt idx="47">
                  <c:v>2.6546475095643691E-2</c:v>
                </c:pt>
                <c:pt idx="48">
                  <c:v>2.5394135864416231E-2</c:v>
                </c:pt>
                <c:pt idx="49">
                  <c:v>2.4148503659304703E-2</c:v>
                </c:pt>
                <c:pt idx="50">
                  <c:v>2.2828491891076719E-2</c:v>
                </c:pt>
                <c:pt idx="51">
                  <c:v>2.1453315938535385E-2</c:v>
                </c:pt>
                <c:pt idx="52">
                  <c:v>2.0042036350633466E-2</c:v>
                </c:pt>
                <c:pt idx="53">
                  <c:v>1.861313265531872E-2</c:v>
                </c:pt>
                <c:pt idx="54">
                  <c:v>1.7184120514989163E-2</c:v>
                </c:pt>
                <c:pt idx="55">
                  <c:v>1.5771222442656087E-2</c:v>
                </c:pt>
                <c:pt idx="56">
                  <c:v>1.4389099469061943E-2</c:v>
                </c:pt>
                <c:pt idx="57">
                  <c:v>1.3050648193264073E-2</c:v>
                </c:pt>
                <c:pt idx="58">
                  <c:v>1.1766864717665314E-2</c:v>
                </c:pt>
                <c:pt idx="59">
                  <c:v>1.0546774209533949E-2</c:v>
                </c:pt>
                <c:pt idx="60">
                  <c:v>9.3974223694245438E-3</c:v>
                </c:pt>
                <c:pt idx="61">
                  <c:v>8.3239230197866068E-3</c:v>
                </c:pt>
                <c:pt idx="62">
                  <c:v>7.3295544206114158E-3</c:v>
                </c:pt>
                <c:pt idx="63">
                  <c:v>6.4158958072854065E-3</c:v>
                </c:pt>
                <c:pt idx="64">
                  <c:v>5.5829950319885562E-3</c:v>
                </c:pt>
                <c:pt idx="65">
                  <c:v>4.8295580492157533E-3</c:v>
                </c:pt>
                <c:pt idx="66">
                  <c:v>4.1531512702452358E-3</c:v>
                </c:pt>
                <c:pt idx="67">
                  <c:v>3.5504084549039549E-3</c:v>
                </c:pt>
                <c:pt idx="68">
                  <c:v>3.0172347345070092E-3</c:v>
                </c:pt>
                <c:pt idx="69">
                  <c:v>2.549001484661854E-3</c:v>
                </c:pt>
                <c:pt idx="70">
                  <c:v>2.1407270082557613E-3</c:v>
                </c:pt>
                <c:pt idx="71">
                  <c:v>1.7872392700604238E-3</c:v>
                </c:pt>
                <c:pt idx="72">
                  <c:v>1.4833181766949269E-3</c:v>
                </c:pt>
                <c:pt idx="73">
                  <c:v>1.2238160626583093E-3</c:v>
                </c:pt>
                <c:pt idx="74">
                  <c:v>1.0037560815809071E-3</c:v>
                </c:pt>
                <c:pt idx="75">
                  <c:v>8.1840908235165726E-4</c:v>
                </c:pt>
                <c:pt idx="76">
                  <c:v>6.6335025625740846E-4</c:v>
                </c:pt>
                <c:pt idx="77">
                  <c:v>5.3449736964901711E-4</c:v>
                </c:pt>
                <c:pt idx="78">
                  <c:v>4.2813275305824273E-4</c:v>
                </c:pt>
                <c:pt idx="79">
                  <c:v>3.4091141630292367E-4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162-4841-A2B7-9FF74AE21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93216"/>
        <c:axId val="117594752"/>
      </c:scatterChart>
      <c:valAx>
        <c:axId val="117593216"/>
        <c:scaling>
          <c:orientation val="minMax"/>
          <c:max val="150"/>
          <c:min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117594752"/>
        <c:crosses val="autoZero"/>
        <c:crossBetween val="midCat"/>
      </c:valAx>
      <c:valAx>
        <c:axId val="117594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5932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9A-47F4-B980-AEA79E7C5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172480"/>
        <c:axId val="96867072"/>
      </c:scatterChart>
      <c:valAx>
        <c:axId val="97172480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6867072"/>
        <c:crosses val="autoZero"/>
        <c:crossBetween val="midCat"/>
      </c:valAx>
      <c:valAx>
        <c:axId val="96867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17248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7A0-46F1-A1C6-14CE9DBF0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90880"/>
        <c:axId val="96892416"/>
      </c:scatterChart>
      <c:valAx>
        <c:axId val="96890880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6892416"/>
        <c:crosses val="autoZero"/>
        <c:crossBetween val="midCat"/>
      </c:valAx>
      <c:valAx>
        <c:axId val="96892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89088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EB-41F8-A1E1-71E0E821D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24416"/>
        <c:axId val="96925952"/>
      </c:scatterChart>
      <c:valAx>
        <c:axId val="96924416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6925952"/>
        <c:crosses val="autoZero"/>
        <c:crossBetween val="midCat"/>
      </c:valAx>
      <c:valAx>
        <c:axId val="9692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92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4.3634134752288008E-4</c:v>
                </c:pt>
                <c:pt idx="34">
                  <c:v>2.2159242059690038E-3</c:v>
                </c:pt>
                <c:pt idx="35">
                  <c:v>8.7641502467842702E-3</c:v>
                </c:pt>
                <c:pt idx="36">
                  <c:v>2.6995483256594031E-2</c:v>
                </c:pt>
                <c:pt idx="37">
                  <c:v>6.4758797832945872E-2</c:v>
                </c:pt>
                <c:pt idx="38">
                  <c:v>0.12098536225957168</c:v>
                </c:pt>
                <c:pt idx="39">
                  <c:v>0.17603266338214976</c:v>
                </c:pt>
                <c:pt idx="40">
                  <c:v>0.19947114020071635</c:v>
                </c:pt>
                <c:pt idx="41">
                  <c:v>0.17603266338214976</c:v>
                </c:pt>
                <c:pt idx="42">
                  <c:v>0.12098536225957168</c:v>
                </c:pt>
                <c:pt idx="43">
                  <c:v>6.4758797832945872E-2</c:v>
                </c:pt>
                <c:pt idx="44">
                  <c:v>2.6995483256594031E-2</c:v>
                </c:pt>
                <c:pt idx="45">
                  <c:v>8.7641502467842702E-3</c:v>
                </c:pt>
                <c:pt idx="46">
                  <c:v>2.2159242059690038E-3</c:v>
                </c:pt>
                <c:pt idx="47">
                  <c:v>4.3634134752288008E-4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88-4363-BFD5-512C23F87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45664"/>
        <c:axId val="96947200"/>
      </c:scatterChart>
      <c:valAx>
        <c:axId val="96945664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6947200"/>
        <c:crosses val="autoZero"/>
        <c:crossBetween val="midCat"/>
      </c:valAx>
      <c:valAx>
        <c:axId val="96947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94566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0F2-4960-A6B5-7A9D595D8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81760"/>
        <c:axId val="96983296"/>
      </c:scatterChart>
      <c:valAx>
        <c:axId val="96981760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6983296"/>
        <c:crosses val="autoZero"/>
        <c:crossBetween val="midCat"/>
      </c:valAx>
      <c:valAx>
        <c:axId val="96983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98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84-4F2A-86D5-8A4DEDD3E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015296"/>
        <c:axId val="97016832"/>
      </c:scatterChart>
      <c:valAx>
        <c:axId val="97015296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7016832"/>
        <c:crosses val="autoZero"/>
        <c:crossBetween val="midCat"/>
      </c:valAx>
      <c:valAx>
        <c:axId val="9701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01529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3241491085895E-2"/>
          <c:y val="0.20065821703172709"/>
          <c:w val="0.82982171799027549"/>
          <c:h val="0.601974651095181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[norm.xls]NORMAL!$B$1</c:f>
              <c:strCache>
                <c:ptCount val="1"/>
                <c:pt idx="0">
                  <c:v>Norm Dist Function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[norm.xls]NORMAL!$A$2:$A$125</c:f>
              <c:numCache>
                <c:formatCode>General</c:formatCode>
                <c:ptCount val="12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  <c:pt idx="61">
                  <c:v>131</c:v>
                </c:pt>
                <c:pt idx="62">
                  <c:v>132</c:v>
                </c:pt>
                <c:pt idx="63">
                  <c:v>133</c:v>
                </c:pt>
                <c:pt idx="64">
                  <c:v>134</c:v>
                </c:pt>
                <c:pt idx="65">
                  <c:v>135</c:v>
                </c:pt>
                <c:pt idx="66">
                  <c:v>136</c:v>
                </c:pt>
                <c:pt idx="67">
                  <c:v>137</c:v>
                </c:pt>
                <c:pt idx="68">
                  <c:v>138</c:v>
                </c:pt>
                <c:pt idx="69">
                  <c:v>139</c:v>
                </c:pt>
                <c:pt idx="70">
                  <c:v>140</c:v>
                </c:pt>
                <c:pt idx="71">
                  <c:v>141</c:v>
                </c:pt>
                <c:pt idx="72">
                  <c:v>142</c:v>
                </c:pt>
                <c:pt idx="73">
                  <c:v>143</c:v>
                </c:pt>
                <c:pt idx="74">
                  <c:v>144</c:v>
                </c:pt>
                <c:pt idx="75">
                  <c:v>145</c:v>
                </c:pt>
                <c:pt idx="76">
                  <c:v>146</c:v>
                </c:pt>
                <c:pt idx="77">
                  <c:v>147</c:v>
                </c:pt>
                <c:pt idx="78">
                  <c:v>148</c:v>
                </c:pt>
                <c:pt idx="79">
                  <c:v>149</c:v>
                </c:pt>
              </c:numCache>
            </c:numRef>
          </c:xVal>
          <c:yVal>
            <c:numRef>
              <c:f>[norm.xls]NORMAL!$B$2:$B$125</c:f>
              <c:numCache>
                <c:formatCode>General</c:formatCode>
                <c:ptCount val="124"/>
                <c:pt idx="0">
                  <c:v>1.3383022576488536E-5</c:v>
                </c:pt>
                <c:pt idx="1">
                  <c:v>1.9865547139277272E-5</c:v>
                </c:pt>
                <c:pt idx="2">
                  <c:v>2.9194692579146026E-5</c:v>
                </c:pt>
                <c:pt idx="3">
                  <c:v>4.2478027055075142E-5</c:v>
                </c:pt>
                <c:pt idx="4">
                  <c:v>6.1190193011377187E-5</c:v>
                </c:pt>
                <c:pt idx="5">
                  <c:v>8.726826950457601E-5</c:v>
                </c:pt>
                <c:pt idx="6">
                  <c:v>1.2322191684730198E-4</c:v>
                </c:pt>
                <c:pt idx="7">
                  <c:v>1.722568939053681E-4</c:v>
                </c:pt>
                <c:pt idx="8">
                  <c:v>2.3840882014648405E-4</c:v>
                </c:pt>
                <c:pt idx="9">
                  <c:v>3.2668190561999186E-4</c:v>
                </c:pt>
                <c:pt idx="10">
                  <c:v>4.4318484119380076E-4</c:v>
                </c:pt>
                <c:pt idx="11">
                  <c:v>5.9525324197758534E-4</c:v>
                </c:pt>
                <c:pt idx="12">
                  <c:v>7.9154515829799694E-4</c:v>
                </c:pt>
                <c:pt idx="13">
                  <c:v>1.0420934814422591E-3</c:v>
                </c:pt>
                <c:pt idx="14">
                  <c:v>1.3582969233685612E-3</c:v>
                </c:pt>
                <c:pt idx="15">
                  <c:v>1.752830049356854E-3</c:v>
                </c:pt>
                <c:pt idx="16">
                  <c:v>2.2394530294842902E-3</c:v>
                </c:pt>
                <c:pt idx="17">
                  <c:v>2.8327037741601186E-3</c:v>
                </c:pt>
                <c:pt idx="18">
                  <c:v>3.5474592846231421E-3</c:v>
                </c:pt>
                <c:pt idx="19">
                  <c:v>4.3983595980427196E-3</c:v>
                </c:pt>
                <c:pt idx="20">
                  <c:v>5.3990966513188061E-3</c:v>
                </c:pt>
                <c:pt idx="21">
                  <c:v>6.5615814774676604E-3</c:v>
                </c:pt>
                <c:pt idx="22">
                  <c:v>7.8950158300894139E-3</c:v>
                </c:pt>
                <c:pt idx="23">
                  <c:v>9.4049077376886937E-3</c:v>
                </c:pt>
                <c:pt idx="24">
                  <c:v>1.1092083467945555E-2</c:v>
                </c:pt>
                <c:pt idx="25">
                  <c:v>1.2951759566589173E-2</c:v>
                </c:pt>
                <c:pt idx="26">
                  <c:v>1.4972746563574486E-2</c:v>
                </c:pt>
                <c:pt idx="27">
                  <c:v>1.7136859204780735E-2</c:v>
                </c:pt>
                <c:pt idx="28">
                  <c:v>1.9418605498321296E-2</c:v>
                </c:pt>
                <c:pt idx="29">
                  <c:v>2.1785217703255054E-2</c:v>
                </c:pt>
                <c:pt idx="30">
                  <c:v>2.4197072451914336E-2</c:v>
                </c:pt>
                <c:pt idx="31">
                  <c:v>2.6608524989875482E-2</c:v>
                </c:pt>
                <c:pt idx="32">
                  <c:v>2.8969155276148274E-2</c:v>
                </c:pt>
                <c:pt idx="33">
                  <c:v>3.1225393336676129E-2</c:v>
                </c:pt>
                <c:pt idx="34">
                  <c:v>3.3322460289179963E-2</c:v>
                </c:pt>
                <c:pt idx="35">
                  <c:v>3.5206532676429952E-2</c:v>
                </c:pt>
                <c:pt idx="36">
                  <c:v>3.6827014030332332E-2</c:v>
                </c:pt>
                <c:pt idx="37">
                  <c:v>3.8138781546052408E-2</c:v>
                </c:pt>
                <c:pt idx="38">
                  <c:v>3.9104269397545591E-2</c:v>
                </c:pt>
                <c:pt idx="39">
                  <c:v>3.9695254747701178E-2</c:v>
                </c:pt>
                <c:pt idx="40">
                  <c:v>3.9894228040143274E-2</c:v>
                </c:pt>
                <c:pt idx="41">
                  <c:v>3.9695254747701178E-2</c:v>
                </c:pt>
                <c:pt idx="42">
                  <c:v>3.9104269397545591E-2</c:v>
                </c:pt>
                <c:pt idx="43">
                  <c:v>3.8138781546052408E-2</c:v>
                </c:pt>
                <c:pt idx="44">
                  <c:v>3.6827014030332332E-2</c:v>
                </c:pt>
                <c:pt idx="45">
                  <c:v>3.5206532676429952E-2</c:v>
                </c:pt>
                <c:pt idx="46">
                  <c:v>3.3322460289179963E-2</c:v>
                </c:pt>
                <c:pt idx="47">
                  <c:v>3.1225393336676129E-2</c:v>
                </c:pt>
                <c:pt idx="48">
                  <c:v>2.8969155276148274E-2</c:v>
                </c:pt>
                <c:pt idx="49">
                  <c:v>2.6608524989875482E-2</c:v>
                </c:pt>
                <c:pt idx="50">
                  <c:v>2.4197072451914336E-2</c:v>
                </c:pt>
                <c:pt idx="51">
                  <c:v>2.1785217703255054E-2</c:v>
                </c:pt>
                <c:pt idx="52">
                  <c:v>1.9418605498321296E-2</c:v>
                </c:pt>
                <c:pt idx="53">
                  <c:v>1.7136859204780735E-2</c:v>
                </c:pt>
                <c:pt idx="54">
                  <c:v>1.4972746563574486E-2</c:v>
                </c:pt>
                <c:pt idx="55">
                  <c:v>1.2951759566589173E-2</c:v>
                </c:pt>
                <c:pt idx="56">
                  <c:v>1.1092083467945555E-2</c:v>
                </c:pt>
                <c:pt idx="57">
                  <c:v>9.4049077376886937E-3</c:v>
                </c:pt>
                <c:pt idx="58">
                  <c:v>7.8950158300894139E-3</c:v>
                </c:pt>
                <c:pt idx="59">
                  <c:v>6.5615814774676604E-3</c:v>
                </c:pt>
                <c:pt idx="60">
                  <c:v>5.3990966513188061E-3</c:v>
                </c:pt>
                <c:pt idx="61">
                  <c:v>4.3983595980427196E-3</c:v>
                </c:pt>
                <c:pt idx="62">
                  <c:v>3.5474592846231421E-3</c:v>
                </c:pt>
                <c:pt idx="63">
                  <c:v>2.8327037741601186E-3</c:v>
                </c:pt>
                <c:pt idx="64">
                  <c:v>2.2394530294842902E-3</c:v>
                </c:pt>
                <c:pt idx="65">
                  <c:v>1.752830049356854E-3</c:v>
                </c:pt>
                <c:pt idx="66">
                  <c:v>1.3582969233685612E-3</c:v>
                </c:pt>
                <c:pt idx="67">
                  <c:v>1.0420934814422591E-3</c:v>
                </c:pt>
                <c:pt idx="68">
                  <c:v>7.9154515829799694E-4</c:v>
                </c:pt>
                <c:pt idx="69">
                  <c:v>5.9525324197758534E-4</c:v>
                </c:pt>
                <c:pt idx="70">
                  <c:v>4.4318484119380076E-4</c:v>
                </c:pt>
                <c:pt idx="71">
                  <c:v>3.2668190561999186E-4</c:v>
                </c:pt>
                <c:pt idx="72">
                  <c:v>2.3840882014648405E-4</c:v>
                </c:pt>
                <c:pt idx="73">
                  <c:v>1.722568939053681E-4</c:v>
                </c:pt>
                <c:pt idx="74">
                  <c:v>1.2322191684730198E-4</c:v>
                </c:pt>
                <c:pt idx="75">
                  <c:v>8.726826950457601E-5</c:v>
                </c:pt>
                <c:pt idx="76">
                  <c:v>6.1190193011377187E-5</c:v>
                </c:pt>
                <c:pt idx="77">
                  <c:v>4.2478027055075142E-5</c:v>
                </c:pt>
                <c:pt idx="78">
                  <c:v>2.9194692579146026E-5</c:v>
                </c:pt>
                <c:pt idx="79">
                  <c:v>1.9865547139277272E-5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B7-4107-A4CB-2D3675689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036544"/>
        <c:axId val="97046528"/>
      </c:scatterChart>
      <c:valAx>
        <c:axId val="97036544"/>
        <c:scaling>
          <c:orientation val="minMax"/>
          <c:max val="160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97046528"/>
        <c:crosses val="autoZero"/>
        <c:crossBetween val="midCat"/>
      </c:valAx>
      <c:valAx>
        <c:axId val="97046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03654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0.59857</cdr:x>
      <cdr:y>0.93477</cdr:y>
    </cdr:from>
    <cdr:to>
      <cdr:x>1</cdr:x>
      <cdr:y>1</cdr:y>
    </cdr:to>
    <cdr:sp macro="" textlink="">
      <cdr:nvSpPr>
        <cdr:cNvPr id="2" name="TextBox 65">
          <a:extLst xmlns:a="http://schemas.openxmlformats.org/drawingml/2006/main">
            <a:ext uri="{FF2B5EF4-FFF2-40B4-BE49-F238E27FC236}">
              <a16:creationId xmlns:a16="http://schemas.microsoft.com/office/drawing/2014/main" id="{05577F44-BC9B-44C7-FDC3-0AE2C8BCF966}"/>
            </a:ext>
          </a:extLst>
        </cdr:cNvPr>
        <cdr:cNvSpPr txBox="1"/>
      </cdr:nvSpPr>
      <cdr:spPr>
        <a:xfrm xmlns:a="http://schemas.openxmlformats.org/drawingml/2006/main">
          <a:off x="4629103" y="6057900"/>
          <a:ext cx="274947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Note the bias and increasing variance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0.72466</cdr:x>
      <cdr:y>0.8578</cdr:y>
    </cdr:from>
    <cdr:to>
      <cdr:x>0.733</cdr:x>
      <cdr:y>0.87537</cdr:y>
    </cdr:to>
    <cdr:sp macro="" textlink="">
      <cdr:nvSpPr>
        <cdr:cNvPr id="2" name="Flowchart: Connector 1">
          <a:extLst xmlns:a="http://schemas.openxmlformats.org/drawingml/2006/main">
            <a:ext uri="{FF2B5EF4-FFF2-40B4-BE49-F238E27FC236}">
              <a16:creationId xmlns:a16="http://schemas.microsoft.com/office/drawing/2014/main" id="{A0FA3222-BECA-181A-3E1E-36DCB5C8A877}"/>
            </a:ext>
          </a:extLst>
        </cdr:cNvPr>
        <cdr:cNvSpPr/>
      </cdr:nvSpPr>
      <cdr:spPr>
        <a:xfrm xmlns:a="http://schemas.openxmlformats.org/drawingml/2006/main">
          <a:off x="66263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0.233</cdr:x>
      <cdr:y>0.8578</cdr:y>
    </cdr:from>
    <cdr:to>
      <cdr:x>0.24133</cdr:x>
      <cdr:y>0.87537</cdr:y>
    </cdr:to>
    <cdr:sp macro="" textlink="">
      <cdr:nvSpPr>
        <cdr:cNvPr id="3" name="Flowchart: Connector 2">
          <a:extLst xmlns:a="http://schemas.openxmlformats.org/drawingml/2006/main">
            <a:ext uri="{FF2B5EF4-FFF2-40B4-BE49-F238E27FC236}">
              <a16:creationId xmlns:a16="http://schemas.microsoft.com/office/drawing/2014/main" id="{BCCC6233-19EF-D67C-EF0F-1DBC6CE16824}"/>
            </a:ext>
          </a:extLst>
        </cdr:cNvPr>
        <cdr:cNvSpPr/>
      </cdr:nvSpPr>
      <cdr:spPr>
        <a:xfrm xmlns:a="http://schemas.openxmlformats.org/drawingml/2006/main">
          <a:off x="21305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0.24966</cdr:x>
      <cdr:y>0.8578</cdr:y>
    </cdr:from>
    <cdr:to>
      <cdr:x>0.258</cdr:x>
      <cdr:y>0.87537</cdr:y>
    </cdr:to>
    <cdr:sp macro="" textlink="">
      <cdr:nvSpPr>
        <cdr:cNvPr id="4" name="Flowchart: Connector 3">
          <a:extLst xmlns:a="http://schemas.openxmlformats.org/drawingml/2006/main">
            <a:ext uri="{FF2B5EF4-FFF2-40B4-BE49-F238E27FC236}">
              <a16:creationId xmlns:a16="http://schemas.microsoft.com/office/drawing/2014/main" id="{96D795C3-4A2F-999A-8EC6-A9BAA3D47A6E}"/>
            </a:ext>
          </a:extLst>
        </cdr:cNvPr>
        <cdr:cNvSpPr/>
      </cdr:nvSpPr>
      <cdr:spPr>
        <a:xfrm xmlns:a="http://schemas.openxmlformats.org/drawingml/2006/main">
          <a:off x="22829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0.27466</cdr:x>
      <cdr:y>0.8578</cdr:y>
    </cdr:from>
    <cdr:to>
      <cdr:x>0.283</cdr:x>
      <cdr:y>0.87537</cdr:y>
    </cdr:to>
    <cdr:sp macro="" textlink="">
      <cdr:nvSpPr>
        <cdr:cNvPr id="5" name="Flowchart: Connector 4">
          <a:extLst xmlns:a="http://schemas.openxmlformats.org/drawingml/2006/main">
            <a:ext uri="{FF2B5EF4-FFF2-40B4-BE49-F238E27FC236}">
              <a16:creationId xmlns:a16="http://schemas.microsoft.com/office/drawing/2014/main" id="{4F59917E-78D8-8AA6-C763-06445200356F}"/>
            </a:ext>
          </a:extLst>
        </cdr:cNvPr>
        <cdr:cNvSpPr/>
      </cdr:nvSpPr>
      <cdr:spPr>
        <a:xfrm xmlns:a="http://schemas.openxmlformats.org/drawingml/2006/main">
          <a:off x="25115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0.333</cdr:x>
      <cdr:y>0.8578</cdr:y>
    </cdr:from>
    <cdr:to>
      <cdr:x>0.34133</cdr:x>
      <cdr:y>0.87537</cdr:y>
    </cdr:to>
    <cdr:sp macro="" textlink="">
      <cdr:nvSpPr>
        <cdr:cNvPr id="6" name="Flowchart: Connector 5">
          <a:extLst xmlns:a="http://schemas.openxmlformats.org/drawingml/2006/main">
            <a:ext uri="{FF2B5EF4-FFF2-40B4-BE49-F238E27FC236}">
              <a16:creationId xmlns:a16="http://schemas.microsoft.com/office/drawing/2014/main" id="{0B4C1DA2-0134-E5C7-CA03-23DCE90F4E7E}"/>
            </a:ext>
          </a:extLst>
        </cdr:cNvPr>
        <cdr:cNvSpPr/>
      </cdr:nvSpPr>
      <cdr:spPr>
        <a:xfrm xmlns:a="http://schemas.openxmlformats.org/drawingml/2006/main">
          <a:off x="30449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0.39966</cdr:x>
      <cdr:y>0.8578</cdr:y>
    </cdr:from>
    <cdr:to>
      <cdr:x>0.408</cdr:x>
      <cdr:y>0.87537</cdr:y>
    </cdr:to>
    <cdr:sp macro="" textlink="">
      <cdr:nvSpPr>
        <cdr:cNvPr id="7" name="Flowchart: Connector 6">
          <a:extLst xmlns:a="http://schemas.openxmlformats.org/drawingml/2006/main">
            <a:ext uri="{FF2B5EF4-FFF2-40B4-BE49-F238E27FC236}">
              <a16:creationId xmlns:a16="http://schemas.microsoft.com/office/drawing/2014/main" id="{788D1389-8C9A-28F2-A8C6-7B8C3A31726E}"/>
            </a:ext>
          </a:extLst>
        </cdr:cNvPr>
        <cdr:cNvSpPr/>
      </cdr:nvSpPr>
      <cdr:spPr>
        <a:xfrm xmlns:a="http://schemas.openxmlformats.org/drawingml/2006/main">
          <a:off x="36545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0.41633</cdr:x>
      <cdr:y>0.8578</cdr:y>
    </cdr:from>
    <cdr:to>
      <cdr:x>0.42466</cdr:x>
      <cdr:y>0.87537</cdr:y>
    </cdr:to>
    <cdr:sp macro="" textlink="">
      <cdr:nvSpPr>
        <cdr:cNvPr id="8" name="Flowchart: Connector 7">
          <a:extLst xmlns:a="http://schemas.openxmlformats.org/drawingml/2006/main">
            <a:ext uri="{FF2B5EF4-FFF2-40B4-BE49-F238E27FC236}">
              <a16:creationId xmlns:a16="http://schemas.microsoft.com/office/drawing/2014/main" id="{38F8A2FE-8802-2CE4-8BAE-A66228CBB9CC}"/>
            </a:ext>
          </a:extLst>
        </cdr:cNvPr>
        <cdr:cNvSpPr/>
      </cdr:nvSpPr>
      <cdr:spPr>
        <a:xfrm xmlns:a="http://schemas.openxmlformats.org/drawingml/2006/main">
          <a:off x="38069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0.433</cdr:x>
      <cdr:y>0.8578</cdr:y>
    </cdr:from>
    <cdr:to>
      <cdr:x>0.44133</cdr:x>
      <cdr:y>0.87537</cdr:y>
    </cdr:to>
    <cdr:sp macro="" textlink="">
      <cdr:nvSpPr>
        <cdr:cNvPr id="9" name="Flowchart: Connector 8">
          <a:extLst xmlns:a="http://schemas.openxmlformats.org/drawingml/2006/main">
            <a:ext uri="{FF2B5EF4-FFF2-40B4-BE49-F238E27FC236}">
              <a16:creationId xmlns:a16="http://schemas.microsoft.com/office/drawing/2014/main" id="{2A120B0F-324D-8056-A5E8-A0E8A4F557B0}"/>
            </a:ext>
          </a:extLst>
        </cdr:cNvPr>
        <cdr:cNvSpPr/>
      </cdr:nvSpPr>
      <cdr:spPr>
        <a:xfrm xmlns:a="http://schemas.openxmlformats.org/drawingml/2006/main">
          <a:off x="39593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0.44966</cdr:x>
      <cdr:y>0.8578</cdr:y>
    </cdr:from>
    <cdr:to>
      <cdr:x>0.458</cdr:x>
      <cdr:y>0.87537</cdr:y>
    </cdr:to>
    <cdr:sp macro="" textlink="">
      <cdr:nvSpPr>
        <cdr:cNvPr id="10" name="Flowchart: Connector 9">
          <a:extLst xmlns:a="http://schemas.openxmlformats.org/drawingml/2006/main">
            <a:ext uri="{FF2B5EF4-FFF2-40B4-BE49-F238E27FC236}">
              <a16:creationId xmlns:a16="http://schemas.microsoft.com/office/drawing/2014/main" id="{A77F4677-5225-57A5-C2D3-23569DC629FE}"/>
            </a:ext>
          </a:extLst>
        </cdr:cNvPr>
        <cdr:cNvSpPr/>
      </cdr:nvSpPr>
      <cdr:spPr>
        <a:xfrm xmlns:a="http://schemas.openxmlformats.org/drawingml/2006/main">
          <a:off x="41117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0.46633</cdr:x>
      <cdr:y>0.8578</cdr:y>
    </cdr:from>
    <cdr:to>
      <cdr:x>0.47466</cdr:x>
      <cdr:y>0.87537</cdr:y>
    </cdr:to>
    <cdr:sp macro="" textlink="">
      <cdr:nvSpPr>
        <cdr:cNvPr id="11" name="Flowchart: Connector 10">
          <a:extLst xmlns:a="http://schemas.openxmlformats.org/drawingml/2006/main">
            <a:ext uri="{FF2B5EF4-FFF2-40B4-BE49-F238E27FC236}">
              <a16:creationId xmlns:a16="http://schemas.microsoft.com/office/drawing/2014/main" id="{D60C2905-1B85-27DB-5BC7-32F6D283854A}"/>
            </a:ext>
          </a:extLst>
        </cdr:cNvPr>
        <cdr:cNvSpPr/>
      </cdr:nvSpPr>
      <cdr:spPr>
        <a:xfrm xmlns:a="http://schemas.openxmlformats.org/drawingml/2006/main">
          <a:off x="42641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0.483</cdr:x>
      <cdr:y>0.8578</cdr:y>
    </cdr:from>
    <cdr:to>
      <cdr:x>0.49133</cdr:x>
      <cdr:y>0.87537</cdr:y>
    </cdr:to>
    <cdr:sp macro="" textlink="">
      <cdr:nvSpPr>
        <cdr:cNvPr id="12" name="Flowchart: Connector 11">
          <a:extLst xmlns:a="http://schemas.openxmlformats.org/drawingml/2006/main">
            <a:ext uri="{FF2B5EF4-FFF2-40B4-BE49-F238E27FC236}">
              <a16:creationId xmlns:a16="http://schemas.microsoft.com/office/drawing/2014/main" id="{0833EF1A-9D4E-3265-1F76-7E2907D486EE}"/>
            </a:ext>
          </a:extLst>
        </cdr:cNvPr>
        <cdr:cNvSpPr/>
      </cdr:nvSpPr>
      <cdr:spPr>
        <a:xfrm xmlns:a="http://schemas.openxmlformats.org/drawingml/2006/main">
          <a:off x="44165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0.49966</cdr:x>
      <cdr:y>0.8578</cdr:y>
    </cdr:from>
    <cdr:to>
      <cdr:x>0.508</cdr:x>
      <cdr:y>0.87537</cdr:y>
    </cdr:to>
    <cdr:sp macro="" textlink="">
      <cdr:nvSpPr>
        <cdr:cNvPr id="13" name="Flowchart: Connector 12">
          <a:extLst xmlns:a="http://schemas.openxmlformats.org/drawingml/2006/main">
            <a:ext uri="{FF2B5EF4-FFF2-40B4-BE49-F238E27FC236}">
              <a16:creationId xmlns:a16="http://schemas.microsoft.com/office/drawing/2014/main" id="{02650191-CE89-884B-977B-69870F62198F}"/>
            </a:ext>
          </a:extLst>
        </cdr:cNvPr>
        <cdr:cNvSpPr/>
      </cdr:nvSpPr>
      <cdr:spPr>
        <a:xfrm xmlns:a="http://schemas.openxmlformats.org/drawingml/2006/main">
          <a:off x="45689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0.51633</cdr:x>
      <cdr:y>0.8578</cdr:y>
    </cdr:from>
    <cdr:to>
      <cdr:x>0.52466</cdr:x>
      <cdr:y>0.87537</cdr:y>
    </cdr:to>
    <cdr:sp macro="" textlink="">
      <cdr:nvSpPr>
        <cdr:cNvPr id="14" name="Flowchart: Connector 13">
          <a:extLst xmlns:a="http://schemas.openxmlformats.org/drawingml/2006/main">
            <a:ext uri="{FF2B5EF4-FFF2-40B4-BE49-F238E27FC236}">
              <a16:creationId xmlns:a16="http://schemas.microsoft.com/office/drawing/2014/main" id="{7AD4D030-EBCD-893D-4E68-6E8C070F29DC}"/>
            </a:ext>
          </a:extLst>
        </cdr:cNvPr>
        <cdr:cNvSpPr/>
      </cdr:nvSpPr>
      <cdr:spPr>
        <a:xfrm xmlns:a="http://schemas.openxmlformats.org/drawingml/2006/main">
          <a:off x="47213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0.533</cdr:x>
      <cdr:y>0.8578</cdr:y>
    </cdr:from>
    <cdr:to>
      <cdr:x>0.54133</cdr:x>
      <cdr:y>0.87537</cdr:y>
    </cdr:to>
    <cdr:sp macro="" textlink="">
      <cdr:nvSpPr>
        <cdr:cNvPr id="15" name="Flowchart: Connector 14">
          <a:extLst xmlns:a="http://schemas.openxmlformats.org/drawingml/2006/main">
            <a:ext uri="{FF2B5EF4-FFF2-40B4-BE49-F238E27FC236}">
              <a16:creationId xmlns:a16="http://schemas.microsoft.com/office/drawing/2014/main" id="{33FCE75A-BDC7-CD26-02A7-509974C01808}"/>
            </a:ext>
          </a:extLst>
        </cdr:cNvPr>
        <cdr:cNvSpPr/>
      </cdr:nvSpPr>
      <cdr:spPr>
        <a:xfrm xmlns:a="http://schemas.openxmlformats.org/drawingml/2006/main">
          <a:off x="48737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0.54966</cdr:x>
      <cdr:y>0.8578</cdr:y>
    </cdr:from>
    <cdr:to>
      <cdr:x>0.558</cdr:x>
      <cdr:y>0.87537</cdr:y>
    </cdr:to>
    <cdr:sp macro="" textlink="">
      <cdr:nvSpPr>
        <cdr:cNvPr id="16" name="Flowchart: Connector 15">
          <a:extLst xmlns:a="http://schemas.openxmlformats.org/drawingml/2006/main">
            <a:ext uri="{FF2B5EF4-FFF2-40B4-BE49-F238E27FC236}">
              <a16:creationId xmlns:a16="http://schemas.microsoft.com/office/drawing/2014/main" id="{3D0F9242-2DF9-7EAC-9E22-5EDA14C91808}"/>
            </a:ext>
          </a:extLst>
        </cdr:cNvPr>
        <cdr:cNvSpPr/>
      </cdr:nvSpPr>
      <cdr:spPr>
        <a:xfrm xmlns:a="http://schemas.openxmlformats.org/drawingml/2006/main">
          <a:off x="50261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0.56633</cdr:x>
      <cdr:y>0.8578</cdr:y>
    </cdr:from>
    <cdr:to>
      <cdr:x>0.57466</cdr:x>
      <cdr:y>0.87537</cdr:y>
    </cdr:to>
    <cdr:sp macro="" textlink="">
      <cdr:nvSpPr>
        <cdr:cNvPr id="17" name="Flowchart: Connector 16">
          <a:extLst xmlns:a="http://schemas.openxmlformats.org/drawingml/2006/main">
            <a:ext uri="{FF2B5EF4-FFF2-40B4-BE49-F238E27FC236}">
              <a16:creationId xmlns:a16="http://schemas.microsoft.com/office/drawing/2014/main" id="{12FC4C01-53A8-EDFA-B31A-9D246E1409A7}"/>
            </a:ext>
          </a:extLst>
        </cdr:cNvPr>
        <cdr:cNvSpPr/>
      </cdr:nvSpPr>
      <cdr:spPr>
        <a:xfrm xmlns:a="http://schemas.openxmlformats.org/drawingml/2006/main">
          <a:off x="51785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0.61633</cdr:x>
      <cdr:y>0.8578</cdr:y>
    </cdr:from>
    <cdr:to>
      <cdr:x>0.62466</cdr:x>
      <cdr:y>0.87537</cdr:y>
    </cdr:to>
    <cdr:sp macro="" textlink="">
      <cdr:nvSpPr>
        <cdr:cNvPr id="18" name="Flowchart: Connector 17">
          <a:extLst xmlns:a="http://schemas.openxmlformats.org/drawingml/2006/main">
            <a:ext uri="{FF2B5EF4-FFF2-40B4-BE49-F238E27FC236}">
              <a16:creationId xmlns:a16="http://schemas.microsoft.com/office/drawing/2014/main" id="{F9D48A7A-82A3-B84E-3FA1-6A62D65137EC}"/>
            </a:ext>
          </a:extLst>
        </cdr:cNvPr>
        <cdr:cNvSpPr/>
      </cdr:nvSpPr>
      <cdr:spPr>
        <a:xfrm xmlns:a="http://schemas.openxmlformats.org/drawingml/2006/main">
          <a:off x="56357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0.64966</cdr:x>
      <cdr:y>0.8578</cdr:y>
    </cdr:from>
    <cdr:to>
      <cdr:x>0.658</cdr:x>
      <cdr:y>0.87537</cdr:y>
    </cdr:to>
    <cdr:sp macro="" textlink="">
      <cdr:nvSpPr>
        <cdr:cNvPr id="19" name="Flowchart: Connector 18">
          <a:extLst xmlns:a="http://schemas.openxmlformats.org/drawingml/2006/main">
            <a:ext uri="{FF2B5EF4-FFF2-40B4-BE49-F238E27FC236}">
              <a16:creationId xmlns:a16="http://schemas.microsoft.com/office/drawing/2014/main" id="{D12382BD-99EC-A60A-91C3-4A14694C62D8}"/>
            </a:ext>
          </a:extLst>
        </cdr:cNvPr>
        <cdr:cNvSpPr/>
      </cdr:nvSpPr>
      <cdr:spPr>
        <a:xfrm xmlns:a="http://schemas.openxmlformats.org/drawingml/2006/main">
          <a:off x="59405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0.67466</cdr:x>
      <cdr:y>0.8578</cdr:y>
    </cdr:from>
    <cdr:to>
      <cdr:x>0.683</cdr:x>
      <cdr:y>0.87537</cdr:y>
    </cdr:to>
    <cdr:sp macro="" textlink="">
      <cdr:nvSpPr>
        <cdr:cNvPr id="20" name="Flowchart: Connector 19">
          <a:extLst xmlns:a="http://schemas.openxmlformats.org/drawingml/2006/main">
            <a:ext uri="{FF2B5EF4-FFF2-40B4-BE49-F238E27FC236}">
              <a16:creationId xmlns:a16="http://schemas.microsoft.com/office/drawing/2014/main" id="{A31ABFC3-4F45-A29E-2FE1-1233AF4486E0}"/>
            </a:ext>
          </a:extLst>
        </cdr:cNvPr>
        <cdr:cNvSpPr/>
      </cdr:nvSpPr>
      <cdr:spPr>
        <a:xfrm xmlns:a="http://schemas.openxmlformats.org/drawingml/2006/main">
          <a:off x="61691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0.69966</cdr:x>
      <cdr:y>0.8578</cdr:y>
    </cdr:from>
    <cdr:to>
      <cdr:x>0.708</cdr:x>
      <cdr:y>0.87537</cdr:y>
    </cdr:to>
    <cdr:sp macro="" textlink="">
      <cdr:nvSpPr>
        <cdr:cNvPr id="21" name="Flowchart: Connector 20">
          <a:extLst xmlns:a="http://schemas.openxmlformats.org/drawingml/2006/main">
            <a:ext uri="{FF2B5EF4-FFF2-40B4-BE49-F238E27FC236}">
              <a16:creationId xmlns:a16="http://schemas.microsoft.com/office/drawing/2014/main" id="{0DCE6B4F-CEF3-AB01-9173-786531F75C93}"/>
            </a:ext>
          </a:extLst>
        </cdr:cNvPr>
        <cdr:cNvSpPr/>
      </cdr:nvSpPr>
      <cdr:spPr>
        <a:xfrm xmlns:a="http://schemas.openxmlformats.org/drawingml/2006/main">
          <a:off x="63977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0.308</cdr:x>
      <cdr:y>0.8578</cdr:y>
    </cdr:from>
    <cdr:to>
      <cdr:x>0.31633</cdr:x>
      <cdr:y>0.87537</cdr:y>
    </cdr:to>
    <cdr:sp macro="" textlink="">
      <cdr:nvSpPr>
        <cdr:cNvPr id="22" name="Flowchart: Connector 21">
          <a:extLst xmlns:a="http://schemas.openxmlformats.org/drawingml/2006/main">
            <a:ext uri="{FF2B5EF4-FFF2-40B4-BE49-F238E27FC236}">
              <a16:creationId xmlns:a16="http://schemas.microsoft.com/office/drawing/2014/main" id="{9FC953E1-1D7F-229D-C25B-A8C5D07E86E7}"/>
            </a:ext>
          </a:extLst>
        </cdr:cNvPr>
        <cdr:cNvSpPr/>
      </cdr:nvSpPr>
      <cdr:spPr>
        <a:xfrm xmlns:a="http://schemas.openxmlformats.org/drawingml/2006/main">
          <a:off x="28163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0.39966</cdr:x>
      <cdr:y>0.8578</cdr:y>
    </cdr:from>
    <cdr:to>
      <cdr:x>0.408</cdr:x>
      <cdr:y>0.87537</cdr:y>
    </cdr:to>
    <cdr:sp macro="" textlink="">
      <cdr:nvSpPr>
        <cdr:cNvPr id="23" name="Flowchart: Connector 22">
          <a:extLst xmlns:a="http://schemas.openxmlformats.org/drawingml/2006/main">
            <a:ext uri="{FF2B5EF4-FFF2-40B4-BE49-F238E27FC236}">
              <a16:creationId xmlns:a16="http://schemas.microsoft.com/office/drawing/2014/main" id="{7ED5B9B1-4C17-4DFC-8C60-5EB66A544BA3}"/>
            </a:ext>
          </a:extLst>
        </cdr:cNvPr>
        <cdr:cNvSpPr/>
      </cdr:nvSpPr>
      <cdr:spPr>
        <a:xfrm xmlns:a="http://schemas.openxmlformats.org/drawingml/2006/main">
          <a:off x="36545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0.41633</cdr:x>
      <cdr:y>0.8578</cdr:y>
    </cdr:from>
    <cdr:to>
      <cdr:x>0.42466</cdr:x>
      <cdr:y>0.87537</cdr:y>
    </cdr:to>
    <cdr:sp macro="" textlink="">
      <cdr:nvSpPr>
        <cdr:cNvPr id="24" name="Flowchart: Connector 23">
          <a:extLst xmlns:a="http://schemas.openxmlformats.org/drawingml/2006/main">
            <a:ext uri="{FF2B5EF4-FFF2-40B4-BE49-F238E27FC236}">
              <a16:creationId xmlns:a16="http://schemas.microsoft.com/office/drawing/2014/main" id="{D9E74BB1-5A79-3D7B-24DD-9AE75C00B3C1}"/>
            </a:ext>
          </a:extLst>
        </cdr:cNvPr>
        <cdr:cNvSpPr/>
      </cdr:nvSpPr>
      <cdr:spPr>
        <a:xfrm xmlns:a="http://schemas.openxmlformats.org/drawingml/2006/main">
          <a:off x="38069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0.433</cdr:x>
      <cdr:y>0.8578</cdr:y>
    </cdr:from>
    <cdr:to>
      <cdr:x>0.44133</cdr:x>
      <cdr:y>0.87537</cdr:y>
    </cdr:to>
    <cdr:sp macro="" textlink="">
      <cdr:nvSpPr>
        <cdr:cNvPr id="25" name="Flowchart: Connector 24">
          <a:extLst xmlns:a="http://schemas.openxmlformats.org/drawingml/2006/main">
            <a:ext uri="{FF2B5EF4-FFF2-40B4-BE49-F238E27FC236}">
              <a16:creationId xmlns:a16="http://schemas.microsoft.com/office/drawing/2014/main" id="{063083F9-2A74-CC1A-9DF6-2997C4DFFC38}"/>
            </a:ext>
          </a:extLst>
        </cdr:cNvPr>
        <cdr:cNvSpPr/>
      </cdr:nvSpPr>
      <cdr:spPr>
        <a:xfrm xmlns:a="http://schemas.openxmlformats.org/drawingml/2006/main">
          <a:off x="39593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0.44966</cdr:x>
      <cdr:y>0.8578</cdr:y>
    </cdr:from>
    <cdr:to>
      <cdr:x>0.458</cdr:x>
      <cdr:y>0.87537</cdr:y>
    </cdr:to>
    <cdr:sp macro="" textlink="">
      <cdr:nvSpPr>
        <cdr:cNvPr id="26" name="Flowchart: Connector 25">
          <a:extLst xmlns:a="http://schemas.openxmlformats.org/drawingml/2006/main">
            <a:ext uri="{FF2B5EF4-FFF2-40B4-BE49-F238E27FC236}">
              <a16:creationId xmlns:a16="http://schemas.microsoft.com/office/drawing/2014/main" id="{BB423A96-7DCE-7ABA-93CB-6D934C5588E8}"/>
            </a:ext>
          </a:extLst>
        </cdr:cNvPr>
        <cdr:cNvSpPr/>
      </cdr:nvSpPr>
      <cdr:spPr>
        <a:xfrm xmlns:a="http://schemas.openxmlformats.org/drawingml/2006/main">
          <a:off x="41117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0.46633</cdr:x>
      <cdr:y>0.8578</cdr:y>
    </cdr:from>
    <cdr:to>
      <cdr:x>0.47466</cdr:x>
      <cdr:y>0.87537</cdr:y>
    </cdr:to>
    <cdr:sp macro="" textlink="">
      <cdr:nvSpPr>
        <cdr:cNvPr id="27" name="Flowchart: Connector 26">
          <a:extLst xmlns:a="http://schemas.openxmlformats.org/drawingml/2006/main">
            <a:ext uri="{FF2B5EF4-FFF2-40B4-BE49-F238E27FC236}">
              <a16:creationId xmlns:a16="http://schemas.microsoft.com/office/drawing/2014/main" id="{13E59513-68F9-C3C6-B1EC-677B6348F229}"/>
            </a:ext>
          </a:extLst>
        </cdr:cNvPr>
        <cdr:cNvSpPr/>
      </cdr:nvSpPr>
      <cdr:spPr>
        <a:xfrm xmlns:a="http://schemas.openxmlformats.org/drawingml/2006/main">
          <a:off x="42641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0.483</cdr:x>
      <cdr:y>0.8578</cdr:y>
    </cdr:from>
    <cdr:to>
      <cdr:x>0.49133</cdr:x>
      <cdr:y>0.87537</cdr:y>
    </cdr:to>
    <cdr:sp macro="" textlink="">
      <cdr:nvSpPr>
        <cdr:cNvPr id="28" name="Flowchart: Connector 27">
          <a:extLst xmlns:a="http://schemas.openxmlformats.org/drawingml/2006/main">
            <a:ext uri="{FF2B5EF4-FFF2-40B4-BE49-F238E27FC236}">
              <a16:creationId xmlns:a16="http://schemas.microsoft.com/office/drawing/2014/main" id="{87813653-013D-788C-2DDE-CE27C8DABCB8}"/>
            </a:ext>
          </a:extLst>
        </cdr:cNvPr>
        <cdr:cNvSpPr/>
      </cdr:nvSpPr>
      <cdr:spPr>
        <a:xfrm xmlns:a="http://schemas.openxmlformats.org/drawingml/2006/main">
          <a:off x="44165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0.49966</cdr:x>
      <cdr:y>0.8578</cdr:y>
    </cdr:from>
    <cdr:to>
      <cdr:x>0.508</cdr:x>
      <cdr:y>0.87537</cdr:y>
    </cdr:to>
    <cdr:sp macro="" textlink="">
      <cdr:nvSpPr>
        <cdr:cNvPr id="29" name="Flowchart: Connector 28">
          <a:extLst xmlns:a="http://schemas.openxmlformats.org/drawingml/2006/main">
            <a:ext uri="{FF2B5EF4-FFF2-40B4-BE49-F238E27FC236}">
              <a16:creationId xmlns:a16="http://schemas.microsoft.com/office/drawing/2014/main" id="{17C120F4-588D-530E-F903-5335899302D7}"/>
            </a:ext>
          </a:extLst>
        </cdr:cNvPr>
        <cdr:cNvSpPr/>
      </cdr:nvSpPr>
      <cdr:spPr>
        <a:xfrm xmlns:a="http://schemas.openxmlformats.org/drawingml/2006/main">
          <a:off x="45689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0.51633</cdr:x>
      <cdr:y>0.8578</cdr:y>
    </cdr:from>
    <cdr:to>
      <cdr:x>0.52466</cdr:x>
      <cdr:y>0.87537</cdr:y>
    </cdr:to>
    <cdr:sp macro="" textlink="">
      <cdr:nvSpPr>
        <cdr:cNvPr id="30" name="Flowchart: Connector 29">
          <a:extLst xmlns:a="http://schemas.openxmlformats.org/drawingml/2006/main">
            <a:ext uri="{FF2B5EF4-FFF2-40B4-BE49-F238E27FC236}">
              <a16:creationId xmlns:a16="http://schemas.microsoft.com/office/drawing/2014/main" id="{EFCB6105-3D42-1F41-66BB-C3942818D116}"/>
            </a:ext>
          </a:extLst>
        </cdr:cNvPr>
        <cdr:cNvSpPr/>
      </cdr:nvSpPr>
      <cdr:spPr>
        <a:xfrm xmlns:a="http://schemas.openxmlformats.org/drawingml/2006/main">
          <a:off x="47213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0.533</cdr:x>
      <cdr:y>0.8578</cdr:y>
    </cdr:from>
    <cdr:to>
      <cdr:x>0.54133</cdr:x>
      <cdr:y>0.87537</cdr:y>
    </cdr:to>
    <cdr:sp macro="" textlink="">
      <cdr:nvSpPr>
        <cdr:cNvPr id="31" name="Flowchart: Connector 30">
          <a:extLst xmlns:a="http://schemas.openxmlformats.org/drawingml/2006/main">
            <a:ext uri="{FF2B5EF4-FFF2-40B4-BE49-F238E27FC236}">
              <a16:creationId xmlns:a16="http://schemas.microsoft.com/office/drawing/2014/main" id="{F4AD5A6B-6727-ECF4-4CAD-7E39C00254BC}"/>
            </a:ext>
          </a:extLst>
        </cdr:cNvPr>
        <cdr:cNvSpPr/>
      </cdr:nvSpPr>
      <cdr:spPr>
        <a:xfrm xmlns:a="http://schemas.openxmlformats.org/drawingml/2006/main">
          <a:off x="48737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0.54966</cdr:x>
      <cdr:y>0.8578</cdr:y>
    </cdr:from>
    <cdr:to>
      <cdr:x>0.558</cdr:x>
      <cdr:y>0.87537</cdr:y>
    </cdr:to>
    <cdr:sp macro="" textlink="">
      <cdr:nvSpPr>
        <cdr:cNvPr id="32" name="Flowchart: Connector 31">
          <a:extLst xmlns:a="http://schemas.openxmlformats.org/drawingml/2006/main">
            <a:ext uri="{FF2B5EF4-FFF2-40B4-BE49-F238E27FC236}">
              <a16:creationId xmlns:a16="http://schemas.microsoft.com/office/drawing/2014/main" id="{408686A3-6359-AB8A-9655-A5E73BB02C92}"/>
            </a:ext>
          </a:extLst>
        </cdr:cNvPr>
        <cdr:cNvSpPr/>
      </cdr:nvSpPr>
      <cdr:spPr>
        <a:xfrm xmlns:a="http://schemas.openxmlformats.org/drawingml/2006/main">
          <a:off x="50261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0.56633</cdr:x>
      <cdr:y>0.8578</cdr:y>
    </cdr:from>
    <cdr:to>
      <cdr:x>0.57466</cdr:x>
      <cdr:y>0.87537</cdr:y>
    </cdr:to>
    <cdr:sp macro="" textlink="">
      <cdr:nvSpPr>
        <cdr:cNvPr id="33" name="Flowchart: Connector 32">
          <a:extLst xmlns:a="http://schemas.openxmlformats.org/drawingml/2006/main">
            <a:ext uri="{FF2B5EF4-FFF2-40B4-BE49-F238E27FC236}">
              <a16:creationId xmlns:a16="http://schemas.microsoft.com/office/drawing/2014/main" id="{A5B1F321-637A-27F1-AF0E-30D07D7A9B78}"/>
            </a:ext>
          </a:extLst>
        </cdr:cNvPr>
        <cdr:cNvSpPr/>
      </cdr:nvSpPr>
      <cdr:spPr>
        <a:xfrm xmlns:a="http://schemas.openxmlformats.org/drawingml/2006/main">
          <a:off x="51785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0.433</cdr:x>
      <cdr:y>0.8578</cdr:y>
    </cdr:from>
    <cdr:to>
      <cdr:x>0.44133</cdr:x>
      <cdr:y>0.87537</cdr:y>
    </cdr:to>
    <cdr:sp macro="" textlink="">
      <cdr:nvSpPr>
        <cdr:cNvPr id="34" name="Flowchart: Connector 33">
          <a:extLst xmlns:a="http://schemas.openxmlformats.org/drawingml/2006/main">
            <a:ext uri="{FF2B5EF4-FFF2-40B4-BE49-F238E27FC236}">
              <a16:creationId xmlns:a16="http://schemas.microsoft.com/office/drawing/2014/main" id="{86D5C090-8CE5-0627-8070-0D007DB29CEE}"/>
            </a:ext>
          </a:extLst>
        </cdr:cNvPr>
        <cdr:cNvSpPr/>
      </cdr:nvSpPr>
      <cdr:spPr>
        <a:xfrm xmlns:a="http://schemas.openxmlformats.org/drawingml/2006/main">
          <a:off x="39593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0.44966</cdr:x>
      <cdr:y>0.8578</cdr:y>
    </cdr:from>
    <cdr:to>
      <cdr:x>0.458</cdr:x>
      <cdr:y>0.87537</cdr:y>
    </cdr:to>
    <cdr:sp macro="" textlink="">
      <cdr:nvSpPr>
        <cdr:cNvPr id="35" name="Flowchart: Connector 34">
          <a:extLst xmlns:a="http://schemas.openxmlformats.org/drawingml/2006/main">
            <a:ext uri="{FF2B5EF4-FFF2-40B4-BE49-F238E27FC236}">
              <a16:creationId xmlns:a16="http://schemas.microsoft.com/office/drawing/2014/main" id="{CCC4C62D-2785-8A93-8C6A-A8FF6EF18D49}"/>
            </a:ext>
          </a:extLst>
        </cdr:cNvPr>
        <cdr:cNvSpPr/>
      </cdr:nvSpPr>
      <cdr:spPr>
        <a:xfrm xmlns:a="http://schemas.openxmlformats.org/drawingml/2006/main">
          <a:off x="41117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0.46633</cdr:x>
      <cdr:y>0.8578</cdr:y>
    </cdr:from>
    <cdr:to>
      <cdr:x>0.47466</cdr:x>
      <cdr:y>0.87537</cdr:y>
    </cdr:to>
    <cdr:sp macro="" textlink="">
      <cdr:nvSpPr>
        <cdr:cNvPr id="36" name="Flowchart: Connector 35">
          <a:extLst xmlns:a="http://schemas.openxmlformats.org/drawingml/2006/main">
            <a:ext uri="{FF2B5EF4-FFF2-40B4-BE49-F238E27FC236}">
              <a16:creationId xmlns:a16="http://schemas.microsoft.com/office/drawing/2014/main" id="{D9F18C04-2E27-9CB8-E5F0-C363E25F518D}"/>
            </a:ext>
          </a:extLst>
        </cdr:cNvPr>
        <cdr:cNvSpPr/>
      </cdr:nvSpPr>
      <cdr:spPr>
        <a:xfrm xmlns:a="http://schemas.openxmlformats.org/drawingml/2006/main">
          <a:off x="42641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0.483</cdr:x>
      <cdr:y>0.8578</cdr:y>
    </cdr:from>
    <cdr:to>
      <cdr:x>0.49133</cdr:x>
      <cdr:y>0.87537</cdr:y>
    </cdr:to>
    <cdr:sp macro="" textlink="">
      <cdr:nvSpPr>
        <cdr:cNvPr id="37" name="Flowchart: Connector 36">
          <a:extLst xmlns:a="http://schemas.openxmlformats.org/drawingml/2006/main">
            <a:ext uri="{FF2B5EF4-FFF2-40B4-BE49-F238E27FC236}">
              <a16:creationId xmlns:a16="http://schemas.microsoft.com/office/drawing/2014/main" id="{602F1639-E129-BDB0-ED5C-3E16DA6419CF}"/>
            </a:ext>
          </a:extLst>
        </cdr:cNvPr>
        <cdr:cNvSpPr/>
      </cdr:nvSpPr>
      <cdr:spPr>
        <a:xfrm xmlns:a="http://schemas.openxmlformats.org/drawingml/2006/main">
          <a:off x="44165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0.49966</cdr:x>
      <cdr:y>0.8578</cdr:y>
    </cdr:from>
    <cdr:to>
      <cdr:x>0.508</cdr:x>
      <cdr:y>0.87537</cdr:y>
    </cdr:to>
    <cdr:sp macro="" textlink="">
      <cdr:nvSpPr>
        <cdr:cNvPr id="38" name="Flowchart: Connector 37">
          <a:extLst xmlns:a="http://schemas.openxmlformats.org/drawingml/2006/main">
            <a:ext uri="{FF2B5EF4-FFF2-40B4-BE49-F238E27FC236}">
              <a16:creationId xmlns:a16="http://schemas.microsoft.com/office/drawing/2014/main" id="{98314631-4BAA-BCD4-6AD9-CEB9C499F039}"/>
            </a:ext>
          </a:extLst>
        </cdr:cNvPr>
        <cdr:cNvSpPr/>
      </cdr:nvSpPr>
      <cdr:spPr>
        <a:xfrm xmlns:a="http://schemas.openxmlformats.org/drawingml/2006/main">
          <a:off x="45689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0.51633</cdr:x>
      <cdr:y>0.8578</cdr:y>
    </cdr:from>
    <cdr:to>
      <cdr:x>0.52466</cdr:x>
      <cdr:y>0.87537</cdr:y>
    </cdr:to>
    <cdr:sp macro="" textlink="">
      <cdr:nvSpPr>
        <cdr:cNvPr id="39" name="Flowchart: Connector 38">
          <a:extLst xmlns:a="http://schemas.openxmlformats.org/drawingml/2006/main">
            <a:ext uri="{FF2B5EF4-FFF2-40B4-BE49-F238E27FC236}">
              <a16:creationId xmlns:a16="http://schemas.microsoft.com/office/drawing/2014/main" id="{7F6C39D0-47F5-E85B-08DA-6722E4269C82}"/>
            </a:ext>
          </a:extLst>
        </cdr:cNvPr>
        <cdr:cNvSpPr/>
      </cdr:nvSpPr>
      <cdr:spPr>
        <a:xfrm xmlns:a="http://schemas.openxmlformats.org/drawingml/2006/main">
          <a:off x="4721308" y="3719085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0.41607</cdr:x>
      <cdr:y>0.80653</cdr:y>
    </cdr:from>
    <cdr:to>
      <cdr:x>0.4244</cdr:x>
      <cdr:y>0.82411</cdr:y>
    </cdr:to>
    <cdr:sp macro="" textlink="">
      <cdr:nvSpPr>
        <cdr:cNvPr id="2" name="Flowchart: Connector 1">
          <a:extLst xmlns:a="http://schemas.openxmlformats.org/drawingml/2006/main">
            <a:ext uri="{FF2B5EF4-FFF2-40B4-BE49-F238E27FC236}">
              <a16:creationId xmlns:a16="http://schemas.microsoft.com/office/drawing/2014/main" id="{57B5EB56-CF0D-114C-71B1-3F2DC6BBE9F7}"/>
            </a:ext>
          </a:extLst>
        </cdr:cNvPr>
        <cdr:cNvSpPr/>
      </cdr:nvSpPr>
      <cdr:spPr>
        <a:xfrm xmlns:a="http://schemas.openxmlformats.org/drawingml/2006/main">
          <a:off x="3804519" y="3496827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0.43273</cdr:x>
      <cdr:y>0.80653</cdr:y>
    </cdr:from>
    <cdr:to>
      <cdr:x>0.44107</cdr:x>
      <cdr:y>0.82411</cdr:y>
    </cdr:to>
    <cdr:sp macro="" textlink="">
      <cdr:nvSpPr>
        <cdr:cNvPr id="3" name="Flowchart: Connector 2">
          <a:extLst xmlns:a="http://schemas.openxmlformats.org/drawingml/2006/main">
            <a:ext uri="{FF2B5EF4-FFF2-40B4-BE49-F238E27FC236}">
              <a16:creationId xmlns:a16="http://schemas.microsoft.com/office/drawing/2014/main" id="{0DBFFEE3-FC08-FF82-2932-BDE0F7181A50}"/>
            </a:ext>
          </a:extLst>
        </cdr:cNvPr>
        <cdr:cNvSpPr/>
      </cdr:nvSpPr>
      <cdr:spPr>
        <a:xfrm xmlns:a="http://schemas.openxmlformats.org/drawingml/2006/main">
          <a:off x="3956919" y="3496827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0.4494</cdr:x>
      <cdr:y>0.80653</cdr:y>
    </cdr:from>
    <cdr:to>
      <cdr:x>0.45773</cdr:x>
      <cdr:y>0.82411</cdr:y>
    </cdr:to>
    <cdr:sp macro="" textlink="">
      <cdr:nvSpPr>
        <cdr:cNvPr id="4" name="Flowchart: Connector 3">
          <a:extLst xmlns:a="http://schemas.openxmlformats.org/drawingml/2006/main">
            <a:ext uri="{FF2B5EF4-FFF2-40B4-BE49-F238E27FC236}">
              <a16:creationId xmlns:a16="http://schemas.microsoft.com/office/drawing/2014/main" id="{3BACDD63-71F1-E449-B07F-555D4B4327D9}"/>
            </a:ext>
          </a:extLst>
        </cdr:cNvPr>
        <cdr:cNvSpPr/>
      </cdr:nvSpPr>
      <cdr:spPr>
        <a:xfrm xmlns:a="http://schemas.openxmlformats.org/drawingml/2006/main">
          <a:off x="4109319" y="3496827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0.46607</cdr:x>
      <cdr:y>0.80653</cdr:y>
    </cdr:from>
    <cdr:to>
      <cdr:x>0.4744</cdr:x>
      <cdr:y>0.82411</cdr:y>
    </cdr:to>
    <cdr:sp macro="" textlink="">
      <cdr:nvSpPr>
        <cdr:cNvPr id="5" name="Flowchart: Connector 4">
          <a:extLst xmlns:a="http://schemas.openxmlformats.org/drawingml/2006/main">
            <a:ext uri="{FF2B5EF4-FFF2-40B4-BE49-F238E27FC236}">
              <a16:creationId xmlns:a16="http://schemas.microsoft.com/office/drawing/2014/main" id="{8B1BEED0-2999-F2F2-59BF-073A1F6F6E48}"/>
            </a:ext>
          </a:extLst>
        </cdr:cNvPr>
        <cdr:cNvSpPr/>
      </cdr:nvSpPr>
      <cdr:spPr>
        <a:xfrm xmlns:a="http://schemas.openxmlformats.org/drawingml/2006/main">
          <a:off x="4261719" y="3496827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0.48273</cdr:x>
      <cdr:y>0.80653</cdr:y>
    </cdr:from>
    <cdr:to>
      <cdr:x>0.49107</cdr:x>
      <cdr:y>0.82411</cdr:y>
    </cdr:to>
    <cdr:sp macro="" textlink="">
      <cdr:nvSpPr>
        <cdr:cNvPr id="6" name="Flowchart: Connector 5">
          <a:extLst xmlns:a="http://schemas.openxmlformats.org/drawingml/2006/main">
            <a:ext uri="{FF2B5EF4-FFF2-40B4-BE49-F238E27FC236}">
              <a16:creationId xmlns:a16="http://schemas.microsoft.com/office/drawing/2014/main" id="{DD305C86-1ECB-FC30-AE36-8CD2F4AEB91E}"/>
            </a:ext>
          </a:extLst>
        </cdr:cNvPr>
        <cdr:cNvSpPr/>
      </cdr:nvSpPr>
      <cdr:spPr>
        <a:xfrm xmlns:a="http://schemas.openxmlformats.org/drawingml/2006/main">
          <a:off x="4414119" y="3496827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0.4994</cdr:x>
      <cdr:y>0.80653</cdr:y>
    </cdr:from>
    <cdr:to>
      <cdr:x>0.50773</cdr:x>
      <cdr:y>0.82411</cdr:y>
    </cdr:to>
    <cdr:sp macro="" textlink="">
      <cdr:nvSpPr>
        <cdr:cNvPr id="7" name="Flowchart: Connector 6">
          <a:extLst xmlns:a="http://schemas.openxmlformats.org/drawingml/2006/main">
            <a:ext uri="{FF2B5EF4-FFF2-40B4-BE49-F238E27FC236}">
              <a16:creationId xmlns:a16="http://schemas.microsoft.com/office/drawing/2014/main" id="{B31E4361-A158-642C-95E1-63F3B57AEFEE}"/>
            </a:ext>
          </a:extLst>
        </cdr:cNvPr>
        <cdr:cNvSpPr/>
      </cdr:nvSpPr>
      <cdr:spPr>
        <a:xfrm xmlns:a="http://schemas.openxmlformats.org/drawingml/2006/main">
          <a:off x="4566519" y="3496827"/>
          <a:ext cx="76200" cy="76200"/>
        </a:xfrm>
        <a:prstGeom xmlns:a="http://schemas.openxmlformats.org/drawingml/2006/main" prst="flowChartConnector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0.40197</cdr:x>
      <cdr:y>0.79286</cdr:y>
    </cdr:from>
    <cdr:to>
      <cdr:x>0.41015</cdr:x>
      <cdr:y>0.81043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44742721-1E05-E534-12CB-184E1E4D6A3E}"/>
            </a:ext>
          </a:extLst>
        </cdr:cNvPr>
        <cdr:cNvSpPr/>
      </cdr:nvSpPr>
      <cdr:spPr>
        <a:xfrm xmlns:a="http://schemas.openxmlformats.org/drawingml/2006/main">
          <a:off x="2247299" y="3437537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0.33382</cdr:x>
      <cdr:y>0.79286</cdr:y>
    </cdr:from>
    <cdr:to>
      <cdr:x>0.342</cdr:x>
      <cdr:y>0.81043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F427BD42-094E-B8D6-1F1B-E3252B250FC7}"/>
            </a:ext>
          </a:extLst>
        </cdr:cNvPr>
        <cdr:cNvSpPr/>
      </cdr:nvSpPr>
      <cdr:spPr>
        <a:xfrm xmlns:a="http://schemas.openxmlformats.org/drawingml/2006/main">
          <a:off x="1866299" y="3437537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0.47667</cdr:x>
      <cdr:y>0.79286</cdr:y>
    </cdr:from>
    <cdr:to>
      <cdr:x>0.48485</cdr:x>
      <cdr:y>0.81043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6C9B2D78-A4C3-A714-FB42-1C8FED157CCD}"/>
            </a:ext>
          </a:extLst>
        </cdr:cNvPr>
        <cdr:cNvSpPr/>
      </cdr:nvSpPr>
      <cdr:spPr>
        <a:xfrm xmlns:a="http://schemas.openxmlformats.org/drawingml/2006/main">
          <a:off x="2664914" y="3437537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0.55774</cdr:x>
      <cdr:y>0.7887</cdr:y>
    </cdr:from>
    <cdr:to>
      <cdr:x>0.56592</cdr:x>
      <cdr:y>0.80627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E5EA73CE-D91C-2252-E036-5CAC797623F1}"/>
            </a:ext>
          </a:extLst>
        </cdr:cNvPr>
        <cdr:cNvSpPr/>
      </cdr:nvSpPr>
      <cdr:spPr>
        <a:xfrm xmlns:a="http://schemas.openxmlformats.org/drawingml/2006/main">
          <a:off x="3118156" y="3419493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0.65295</cdr:x>
      <cdr:y>0.79104</cdr:y>
    </cdr:from>
    <cdr:to>
      <cdr:x>0.66112</cdr:x>
      <cdr:y>0.80861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0D4D73F8-FDD5-2676-4B7D-6AE60A5F0686}"/>
            </a:ext>
          </a:extLst>
        </cdr:cNvPr>
        <cdr:cNvSpPr/>
      </cdr:nvSpPr>
      <cdr:spPr>
        <a:xfrm xmlns:a="http://schemas.openxmlformats.org/drawingml/2006/main">
          <a:off x="3650403" y="3429651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0.58713</cdr:x>
      <cdr:y>0.78953</cdr:y>
    </cdr:from>
    <cdr:to>
      <cdr:x>0.5953</cdr:x>
      <cdr:y>0.8071</cdr:y>
    </cdr:to>
    <cdr:sp macro="" textlink="">
      <cdr:nvSpPr>
        <cdr:cNvPr id="7" name="Oval 6">
          <a:extLst xmlns:a="http://schemas.openxmlformats.org/drawingml/2006/main">
            <a:ext uri="{FF2B5EF4-FFF2-40B4-BE49-F238E27FC236}">
              <a16:creationId xmlns:a16="http://schemas.microsoft.com/office/drawing/2014/main" id="{65C5458E-0013-E009-08E9-500634AC7AEB}"/>
            </a:ext>
          </a:extLst>
        </cdr:cNvPr>
        <cdr:cNvSpPr/>
      </cdr:nvSpPr>
      <cdr:spPr>
        <a:xfrm xmlns:a="http://schemas.openxmlformats.org/drawingml/2006/main">
          <a:off x="3282432" y="3423088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0.68481</cdr:x>
      <cdr:y>0.79104</cdr:y>
    </cdr:from>
    <cdr:to>
      <cdr:x>0.69298</cdr:x>
      <cdr:y>0.80861</cdr:y>
    </cdr:to>
    <cdr:sp macro="" textlink="">
      <cdr:nvSpPr>
        <cdr:cNvPr id="8" name="Oval 7">
          <a:extLst xmlns:a="http://schemas.openxmlformats.org/drawingml/2006/main">
            <a:ext uri="{FF2B5EF4-FFF2-40B4-BE49-F238E27FC236}">
              <a16:creationId xmlns:a16="http://schemas.microsoft.com/office/drawing/2014/main" id="{98A7E9D8-BAB7-6F73-634C-D5B54F01A459}"/>
            </a:ext>
          </a:extLst>
        </cdr:cNvPr>
        <cdr:cNvSpPr/>
      </cdr:nvSpPr>
      <cdr:spPr>
        <a:xfrm xmlns:a="http://schemas.openxmlformats.org/drawingml/2006/main">
          <a:off x="3828533" y="3429651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0.81463</cdr:x>
      <cdr:y>0.79298</cdr:y>
    </cdr:from>
    <cdr:to>
      <cdr:x>0.82281</cdr:x>
      <cdr:y>0.81056</cdr:y>
    </cdr:to>
    <cdr:sp macro="" textlink="">
      <cdr:nvSpPr>
        <cdr:cNvPr id="9" name="Oval 8">
          <a:extLst xmlns:a="http://schemas.openxmlformats.org/drawingml/2006/main">
            <a:ext uri="{FF2B5EF4-FFF2-40B4-BE49-F238E27FC236}">
              <a16:creationId xmlns:a16="http://schemas.microsoft.com/office/drawing/2014/main" id="{EAF4836E-2FDE-1E94-CA8C-00791C092D0C}"/>
            </a:ext>
          </a:extLst>
        </cdr:cNvPr>
        <cdr:cNvSpPr/>
      </cdr:nvSpPr>
      <cdr:spPr>
        <a:xfrm xmlns:a="http://schemas.openxmlformats.org/drawingml/2006/main">
          <a:off x="4554353" y="3438076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0.36108</cdr:x>
      <cdr:y>0.79286</cdr:y>
    </cdr:from>
    <cdr:to>
      <cdr:x>0.36926</cdr:x>
      <cdr:y>0.81043</cdr:y>
    </cdr:to>
    <cdr:sp macro="" textlink="">
      <cdr:nvSpPr>
        <cdr:cNvPr id="10" name="Oval 9">
          <a:extLst xmlns:a="http://schemas.openxmlformats.org/drawingml/2006/main">
            <a:ext uri="{FF2B5EF4-FFF2-40B4-BE49-F238E27FC236}">
              <a16:creationId xmlns:a16="http://schemas.microsoft.com/office/drawing/2014/main" id="{5264B708-7C37-B064-C702-1785A3D0E5F0}"/>
            </a:ext>
          </a:extLst>
        </cdr:cNvPr>
        <cdr:cNvSpPr/>
      </cdr:nvSpPr>
      <cdr:spPr>
        <a:xfrm xmlns:a="http://schemas.openxmlformats.org/drawingml/2006/main">
          <a:off x="2018699" y="3437537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0.48815</cdr:x>
      <cdr:y>0.79286</cdr:y>
    </cdr:from>
    <cdr:to>
      <cdr:x>0.49633</cdr:x>
      <cdr:y>0.81043</cdr:y>
    </cdr:to>
    <cdr:sp macro="" textlink="">
      <cdr:nvSpPr>
        <cdr:cNvPr id="11" name="Oval 10">
          <a:extLst xmlns:a="http://schemas.openxmlformats.org/drawingml/2006/main">
            <a:ext uri="{FF2B5EF4-FFF2-40B4-BE49-F238E27FC236}">
              <a16:creationId xmlns:a16="http://schemas.microsoft.com/office/drawing/2014/main" id="{64FB899F-ECDC-DE67-014D-F60E0B7D6169}"/>
            </a:ext>
          </a:extLst>
        </cdr:cNvPr>
        <cdr:cNvSpPr/>
      </cdr:nvSpPr>
      <cdr:spPr>
        <a:xfrm xmlns:a="http://schemas.openxmlformats.org/drawingml/2006/main">
          <a:off x="2729106" y="3437537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0.23841</cdr:x>
      <cdr:y>0.79286</cdr:y>
    </cdr:from>
    <cdr:to>
      <cdr:x>0.24659</cdr:x>
      <cdr:y>0.81043</cdr:y>
    </cdr:to>
    <cdr:sp macro="" textlink="">
      <cdr:nvSpPr>
        <cdr:cNvPr id="12" name="Oval 11">
          <a:extLst xmlns:a="http://schemas.openxmlformats.org/drawingml/2006/main">
            <a:ext uri="{FF2B5EF4-FFF2-40B4-BE49-F238E27FC236}">
              <a16:creationId xmlns:a16="http://schemas.microsoft.com/office/drawing/2014/main" id="{AD4CA516-A6AA-DCCC-8763-6CF0ACD3DC94}"/>
            </a:ext>
          </a:extLst>
        </cdr:cNvPr>
        <cdr:cNvSpPr/>
      </cdr:nvSpPr>
      <cdr:spPr>
        <a:xfrm xmlns:a="http://schemas.openxmlformats.org/drawingml/2006/main">
          <a:off x="1332899" y="3437537"/>
          <a:ext cx="45719" cy="7620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0.13059</cdr:x>
      <cdr:y>0.82992</cdr:y>
    </cdr:from>
    <cdr:to>
      <cdr:x>0.94008</cdr:x>
      <cdr:y>0.90091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a16="http://schemas.microsoft.com/office/drawing/2014/main" id="{E74AEB38-67DD-012D-691D-BC3B866D40C5}"/>
            </a:ext>
          </a:extLst>
        </cdr:cNvPr>
        <cdr:cNvSpPr txBox="1"/>
      </cdr:nvSpPr>
      <cdr:spPr>
        <a:xfrm xmlns:a="http://schemas.openxmlformats.org/drawingml/2006/main">
          <a:off x="730096" y="3598219"/>
          <a:ext cx="452559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FF0000"/>
              </a:solidFill>
            </a:rPr>
            <a:t>LSL		  		      USL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0.01526</cdr:x>
      <cdr:y>0.80181</cdr:y>
    </cdr:from>
    <cdr:to>
      <cdr:x>0.98474</cdr:x>
      <cdr:y>0.8728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E39B1D2E-C2AB-80C4-D6FA-8EF6E00E8ADF}"/>
            </a:ext>
          </a:extLst>
        </cdr:cNvPr>
        <cdr:cNvSpPr txBox="1"/>
      </cdr:nvSpPr>
      <cdr:spPr>
        <a:xfrm xmlns:a="http://schemas.openxmlformats.org/drawingml/2006/main">
          <a:off x="85299" y="3476369"/>
          <a:ext cx="542007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cs typeface="Arial" panose="020B0604020202020204" pitchFamily="34" charset="0"/>
            </a:rPr>
            <a:t>LSL		  		                         USL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BF55A-28E9-7F49-B3B2-2C3DDBCE85B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A6D6-A4B5-3946-9B84-D1B7E7EB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%Study</a:t>
            </a:r>
            <a:r>
              <a:rPr lang="en-US" baseline="0" dirty="0"/>
              <a:t> we can say that we have a wide confidence interval.  This results in more overlap of confidence intervals from one measurement to the next.</a:t>
            </a:r>
          </a:p>
          <a:p>
            <a:r>
              <a:rPr lang="en-US" baseline="0" dirty="0"/>
              <a:t>Low %Study results in narrow confidence intervals, thus we can be more confident that our measurement if giving us good information.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3A6D6-A4B5-3946-9B84-D1B7E7EBC04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4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Fleiss’ Kappa value is generally</a:t>
            </a:r>
            <a:r>
              <a:rPr lang="en-US" baseline="0" dirty="0"/>
              <a:t> accepted as being more robust than a simple percent agreement as the kappa value takes into account the agreement potentially occurring by chance.</a:t>
            </a:r>
          </a:p>
          <a:p>
            <a:r>
              <a:rPr lang="en-US" baseline="0" dirty="0"/>
              <a:t>Cohen’s kappa value is not generally used as you can only have 2 appraisers and one trial per appraiser.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3A6D6-A4B5-3946-9B84-D1B7E7EBC04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</a:t>
            </a:r>
            <a:r>
              <a:rPr lang="en-US" baseline="0" dirty="0"/>
              <a:t> – Repeatability</a:t>
            </a:r>
          </a:p>
          <a:p>
            <a:r>
              <a:rPr lang="en-US" baseline="0" dirty="0"/>
              <a:t>Between – Reproducibility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3A6D6-A4B5-3946-9B84-D1B7E7EBC04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7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CB4696F-00E8-F81A-DE44-8E43CBEB5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4"/>
            <a:ext cx="12192000" cy="685657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717FFB0-63F9-CA65-0E02-6E0C1B5E3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8940"/>
            <a:ext cx="9144000" cy="5279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4F55C-25B2-4EDD-5783-27FDA524F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02" y="2224556"/>
            <a:ext cx="6292995" cy="1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6962-AD7F-5592-C8DD-2BC78759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033D8-D20C-6C4A-9F41-D447F11D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87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A0D01-EE85-562E-007E-34D3F612A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A8851-AAE8-E1B7-C178-20D25AD8E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3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74E464-DF80-0E62-E99D-273BF554A672}"/>
              </a:ext>
            </a:extLst>
          </p:cNvPr>
          <p:cNvSpPr/>
          <p:nvPr userDrawn="1"/>
        </p:nvSpPr>
        <p:spPr>
          <a:xfrm>
            <a:off x="838200" y="0"/>
            <a:ext cx="4054311" cy="5986021"/>
          </a:xfrm>
          <a:prstGeom prst="rect">
            <a:avLst/>
          </a:prstGeom>
          <a:solidFill>
            <a:srgbClr val="053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929050-17F0-9A83-56D1-41113CB3CAF4}"/>
              </a:ext>
            </a:extLst>
          </p:cNvPr>
          <p:cNvCxnSpPr/>
          <p:nvPr userDrawn="1"/>
        </p:nvCxnSpPr>
        <p:spPr>
          <a:xfrm>
            <a:off x="1092844" y="5162309"/>
            <a:ext cx="6873089" cy="0"/>
          </a:xfrm>
          <a:prstGeom prst="line">
            <a:avLst/>
          </a:prstGeom>
          <a:ln w="19050">
            <a:solidFill>
              <a:srgbClr val="14B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03052FAD-0398-D447-A586-32CA6FCA7F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44" y="3675816"/>
            <a:ext cx="3608365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28567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F23D-B3A2-F359-9AF5-60672535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ABE5-6872-5F4D-203C-13771D75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E2FD-6A7A-4D7A-9699-0E198844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92890-A0FC-1952-9E31-C621B1985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63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EC90-2087-D139-C75F-60BE6790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DA29-933C-2798-0272-8FDD035B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D8E65-EC89-C3D9-C009-013F01A9E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B8C3-EDF1-86B3-6CA3-04736085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4D4D-9FAF-C17F-D39C-1708005D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4708-5B54-6CA5-4832-35A780E2E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D3B4D-BC29-E817-4263-AE48B4522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334D1-A74E-4F4C-CBE9-2D2E00EC5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9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41CA-F99A-73A0-B438-F7C03731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27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3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F053-8D51-13C2-EB8B-77D1CE0B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1FBC-0F99-6773-1C70-D13DA0F2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9CEA9-7385-D14A-C9A3-48B7E370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63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EC19-4951-BA66-E8F9-36C39618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09A88-F128-DAD9-B1CA-37249170C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88FAC-7B1D-543C-5A05-BA3D48039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9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9344F-4AB7-F49F-D362-642D863D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01"/>
            <a:ext cx="10515600" cy="80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DD5D2-CD15-2704-8DB5-D73315B2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698"/>
            <a:ext cx="10515600" cy="488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6B6C78-7DB6-576E-E56C-951F1435E4C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91167" y="6567415"/>
            <a:ext cx="9264918" cy="1899"/>
          </a:xfrm>
          <a:prstGeom prst="line">
            <a:avLst/>
          </a:prstGeom>
          <a:ln w="19050">
            <a:solidFill>
              <a:srgbClr val="30B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FA85D5-8E62-2CA7-FC86-FDB2F928BA7D}"/>
              </a:ext>
            </a:extLst>
          </p:cNvPr>
          <p:cNvSpPr txBox="1"/>
          <p:nvPr userDrawn="1"/>
        </p:nvSpPr>
        <p:spPr>
          <a:xfrm>
            <a:off x="10728459" y="6444304"/>
            <a:ext cx="13570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GHSP Confidential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31785E-B98C-0D77-AF4B-F74F204F93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6424090"/>
            <a:ext cx="1040674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3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5314A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C148D8-B436-E636-4A0C-2ACD13C26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 Systems Analysis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Components and Acceptance Criteria</a:t>
            </a:r>
          </a:p>
        </p:txBody>
      </p:sp>
    </p:spTree>
    <p:extLst>
      <p:ext uri="{BB962C8B-B14F-4D97-AF65-F5344CB8AC3E}">
        <p14:creationId xmlns:p14="http://schemas.microsoft.com/office/powerpoint/2010/main" val="249730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A242-9CA9-220D-81CB-B25FBBF8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MSA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47CF-FA51-AD3B-2C96-CCC1BCE59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Resolution (Discrimination)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Linearity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Stablity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Repeatability (Test / Retest)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301B5-5ED5-051E-E987-F68492CDC706}"/>
              </a:ext>
            </a:extLst>
          </p:cNvPr>
          <p:cNvGrpSpPr/>
          <p:nvPr/>
        </p:nvGrpSpPr>
        <p:grpSpPr>
          <a:xfrm>
            <a:off x="4597625" y="3470130"/>
            <a:ext cx="4302614" cy="533400"/>
            <a:chOff x="3505200" y="4724400"/>
            <a:chExt cx="4302614" cy="533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1E37D-C66D-B100-797A-DCD201909981}"/>
                </a:ext>
              </a:extLst>
            </p:cNvPr>
            <p:cNvSpPr txBox="1"/>
            <p:nvPr/>
          </p:nvSpPr>
          <p:spPr>
            <a:xfrm>
              <a:off x="6477000" y="4800600"/>
              <a:ext cx="133081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Gage R&amp;R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704A9DD-FD39-B5DB-4BA3-79DDC7AAB2B8}"/>
                </a:ext>
              </a:extLst>
            </p:cNvPr>
            <p:cNvCxnSpPr>
              <a:stCxn id="5" idx="1"/>
            </p:cNvCxnSpPr>
            <p:nvPr/>
          </p:nvCxnSpPr>
          <p:spPr>
            <a:xfrm flipH="1" flipV="1">
              <a:off x="5486400" y="4724400"/>
              <a:ext cx="990600" cy="26086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97A2868-187B-9DEC-F44B-E6F66390F9CE}"/>
                </a:ext>
              </a:extLst>
            </p:cNvPr>
            <p:cNvCxnSpPr>
              <a:stCxn id="5" idx="1"/>
            </p:cNvCxnSpPr>
            <p:nvPr/>
          </p:nvCxnSpPr>
          <p:spPr>
            <a:xfrm flipH="1">
              <a:off x="3505200" y="4985266"/>
              <a:ext cx="2971800" cy="27253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86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CA9E-6136-6D01-52D2-7E1FFBDE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Sources of Variation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6FFA03-CA69-3194-6D15-235ECE3D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5585"/>
            <a:ext cx="10515599" cy="509482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Location of the Measurements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Accuracy / Bias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Linearity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Variation of Measurement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Repeatability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Resolution / Discrimination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34655-7EED-0492-DD9B-053DC3DF1A17}"/>
              </a:ext>
            </a:extLst>
          </p:cNvPr>
          <p:cNvSpPr txBox="1"/>
          <p:nvPr/>
        </p:nvSpPr>
        <p:spPr>
          <a:xfrm>
            <a:off x="838199" y="52820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Each source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can result in incorrect measurements</a:t>
            </a:r>
          </a:p>
        </p:txBody>
      </p:sp>
    </p:spTree>
    <p:extLst>
      <p:ext uri="{BB962C8B-B14F-4D97-AF65-F5344CB8AC3E}">
        <p14:creationId xmlns:p14="http://schemas.microsoft.com/office/powerpoint/2010/main" val="27859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45D9-AE34-9488-5F4E-28B8527B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C7960-C34C-1774-E6FA-305772BB57BC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198295"/>
            <a:ext cx="8229600" cy="30480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the gage detect change?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logo below is larger?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is the measurement different?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C:\Users\collierc\Documents\Ruler.PNG">
            <a:extLst>
              <a:ext uri="{FF2B5EF4-FFF2-40B4-BE49-F238E27FC236}">
                <a16:creationId xmlns:a16="http://schemas.microsoft.com/office/drawing/2014/main" id="{5A7AA05F-17C4-BAA9-80DD-87AD494B3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6"/>
          <a:stretch/>
        </p:blipFill>
        <p:spPr bwMode="auto">
          <a:xfrm>
            <a:off x="9663203" y="4004883"/>
            <a:ext cx="915260" cy="23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collierc\Documents\Ruler.PNG">
            <a:extLst>
              <a:ext uri="{FF2B5EF4-FFF2-40B4-BE49-F238E27FC236}">
                <a16:creationId xmlns:a16="http://schemas.microsoft.com/office/drawing/2014/main" id="{1A57040F-E7D2-C0F3-F452-AC27BFE3A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6"/>
          <a:stretch/>
        </p:blipFill>
        <p:spPr bwMode="auto">
          <a:xfrm>
            <a:off x="3085088" y="4004883"/>
            <a:ext cx="915260" cy="23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E91E0B22-7B2D-DAAD-481C-27D141EDF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611" y="4636736"/>
            <a:ext cx="1342906" cy="1479474"/>
          </a:xfrm>
          <a:prstGeom prst="rect">
            <a:avLst/>
          </a:prstGeom>
        </p:spPr>
      </p:pic>
      <p:pic>
        <p:nvPicPr>
          <p:cNvPr id="9" name="Picture 8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A3989F5B-C30B-FEFB-4C6C-DE056C31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339" y="4449021"/>
            <a:ext cx="1513293" cy="16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5F81F-8EBE-4B62-04F9-300E2566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Resolution - Response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DC51B-E2CB-3F8B-8B7D-8D4F3AE66A1E}"/>
              </a:ext>
            </a:extLst>
          </p:cNvPr>
          <p:cNvSpPr txBox="1">
            <a:spLocks noChangeArrowheads="1"/>
          </p:cNvSpPr>
          <p:nvPr/>
        </p:nvSpPr>
        <p:spPr>
          <a:xfrm>
            <a:off x="838199" y="1176506"/>
            <a:ext cx="9074543" cy="3048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gages that have greater levels of discrimination (smaller increments)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all measurement data, i.e. if a gage measures to 3 decimal points record all three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 general rule gage discrimination should be 1/10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product tolerance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tolerance: 0.100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Gage tolerance: 0.010 (Recommended minimum)</a:t>
            </a:r>
          </a:p>
        </p:txBody>
      </p:sp>
    </p:spTree>
    <p:extLst>
      <p:ext uri="{BB962C8B-B14F-4D97-AF65-F5344CB8AC3E}">
        <p14:creationId xmlns:p14="http://schemas.microsoft.com/office/powerpoint/2010/main" val="135127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6A4C-5EF0-115F-6474-E8A78A4C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9C50E6-50E7-C996-FDD6-DD74F3BC4F9B}"/>
              </a:ext>
            </a:extLst>
          </p:cNvPr>
          <p:cNvSpPr txBox="1">
            <a:spLocks noChangeArrowheads="1"/>
          </p:cNvSpPr>
          <p:nvPr/>
        </p:nvSpPr>
        <p:spPr>
          <a:xfrm>
            <a:off x="838199" y="1148395"/>
            <a:ext cx="8896519" cy="321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accuracy?</a:t>
            </a:r>
          </a:p>
          <a:p>
            <a:pPr marL="457200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difference between the measured average value and the master value or the ‘Shift’ from ‘True’ value</a:t>
            </a:r>
          </a:p>
          <a:p>
            <a:pPr marL="457200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master value needs to come from a traceable measurement source (ex. CMM)</a:t>
            </a:r>
          </a:p>
          <a:p>
            <a:pPr marL="457200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Although accuracy and bias are often used interchangeably it is best practice to refer to this difference in values as bias</a:t>
            </a:r>
          </a:p>
        </p:txBody>
      </p:sp>
    </p:spTree>
    <p:extLst>
      <p:ext uri="{BB962C8B-B14F-4D97-AF65-F5344CB8AC3E}">
        <p14:creationId xmlns:p14="http://schemas.microsoft.com/office/powerpoint/2010/main" val="103873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523B-E96B-C338-2DD1-B4B26EFF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9224FD-EBB2-868F-ADAF-96AD647F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951"/>
            <a:ext cx="8229600" cy="30480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accuracy?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370D2F-D94D-5950-00BB-038EEC93D7F5}"/>
              </a:ext>
            </a:extLst>
          </p:cNvPr>
          <p:cNvGrpSpPr/>
          <p:nvPr/>
        </p:nvGrpSpPr>
        <p:grpSpPr>
          <a:xfrm>
            <a:off x="6357010" y="3817419"/>
            <a:ext cx="312318" cy="393026"/>
            <a:chOff x="5791200" y="5135881"/>
            <a:chExt cx="169544" cy="213357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A38D8D0E-5AA8-9D5A-5FDC-DF45999CB16D}"/>
                </a:ext>
              </a:extLst>
            </p:cNvPr>
            <p:cNvSpPr/>
            <p:nvPr/>
          </p:nvSpPr>
          <p:spPr>
            <a:xfrm flipV="1">
              <a:off x="5791200" y="51816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D8C02963-392B-D7E4-66C3-B804F36E6C14}"/>
                </a:ext>
              </a:extLst>
            </p:cNvPr>
            <p:cNvSpPr/>
            <p:nvPr/>
          </p:nvSpPr>
          <p:spPr>
            <a:xfrm flipV="1">
              <a:off x="5791200" y="5257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3D7D682D-EFBF-BEC2-FBED-73352D528868}"/>
                </a:ext>
              </a:extLst>
            </p:cNvPr>
            <p:cNvSpPr/>
            <p:nvPr/>
          </p:nvSpPr>
          <p:spPr>
            <a:xfrm flipV="1">
              <a:off x="5915025" y="5257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34D8367C-9611-33B5-CF85-358FFA33660D}"/>
                </a:ext>
              </a:extLst>
            </p:cNvPr>
            <p:cNvSpPr/>
            <p:nvPr/>
          </p:nvSpPr>
          <p:spPr>
            <a:xfrm flipV="1">
              <a:off x="5915025" y="5173981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D8D179D-58AB-5205-E8C7-721C881B161C}"/>
                </a:ext>
              </a:extLst>
            </p:cNvPr>
            <p:cNvSpPr/>
            <p:nvPr/>
          </p:nvSpPr>
          <p:spPr>
            <a:xfrm flipV="1">
              <a:off x="5854700" y="52197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8C72AA8-607B-4EE2-712C-192F4D4E446B}"/>
                </a:ext>
              </a:extLst>
            </p:cNvPr>
            <p:cNvSpPr/>
            <p:nvPr/>
          </p:nvSpPr>
          <p:spPr>
            <a:xfrm flipV="1">
              <a:off x="5854700" y="5303519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D2D7B372-2D65-79B6-455D-9CE1F558B961}"/>
                </a:ext>
              </a:extLst>
            </p:cNvPr>
            <p:cNvSpPr/>
            <p:nvPr/>
          </p:nvSpPr>
          <p:spPr>
            <a:xfrm flipV="1">
              <a:off x="5854700" y="5135881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2B50EC-FF86-355B-A47B-5E49A3C1B720}"/>
              </a:ext>
            </a:extLst>
          </p:cNvPr>
          <p:cNvCxnSpPr/>
          <p:nvPr/>
        </p:nvCxnSpPr>
        <p:spPr>
          <a:xfrm flipV="1">
            <a:off x="5624547" y="2246993"/>
            <a:ext cx="0" cy="2386263"/>
          </a:xfrm>
          <a:prstGeom prst="line">
            <a:avLst/>
          </a:prstGeom>
          <a:ln w="15875">
            <a:solidFill>
              <a:schemeClr val="tx1">
                <a:alpha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08C16-1E8A-00B9-427C-9186F7F1B24B}"/>
              </a:ext>
            </a:extLst>
          </p:cNvPr>
          <p:cNvCxnSpPr/>
          <p:nvPr/>
        </p:nvCxnSpPr>
        <p:spPr>
          <a:xfrm flipV="1">
            <a:off x="6522527" y="2246995"/>
            <a:ext cx="6433" cy="1403682"/>
          </a:xfrm>
          <a:prstGeom prst="line">
            <a:avLst/>
          </a:prstGeom>
          <a:ln w="15875">
            <a:solidFill>
              <a:schemeClr val="tx1">
                <a:alpha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433BE9-0AA7-C7AF-C9D8-D5328D586FA5}"/>
              </a:ext>
            </a:extLst>
          </p:cNvPr>
          <p:cNvCxnSpPr/>
          <p:nvPr/>
        </p:nvCxnSpPr>
        <p:spPr>
          <a:xfrm>
            <a:off x="5624547" y="2668098"/>
            <a:ext cx="904413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5581A54-60FA-2A5A-9696-CDCE831F6D9E}"/>
              </a:ext>
            </a:extLst>
          </p:cNvPr>
          <p:cNvSpPr txBox="1"/>
          <p:nvPr/>
        </p:nvSpPr>
        <p:spPr>
          <a:xfrm>
            <a:off x="6686771" y="2384619"/>
            <a:ext cx="307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Measured 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94C17-277A-9B17-2279-CF45121A3B35}"/>
              </a:ext>
            </a:extLst>
          </p:cNvPr>
          <p:cNvSpPr txBox="1"/>
          <p:nvPr/>
        </p:nvSpPr>
        <p:spPr>
          <a:xfrm>
            <a:off x="2037170" y="2408910"/>
            <a:ext cx="350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Master value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(reference standard)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D13B93-4B10-729B-C636-06EF132CF1F7}"/>
              </a:ext>
            </a:extLst>
          </p:cNvPr>
          <p:cNvSpPr txBox="1"/>
          <p:nvPr/>
        </p:nvSpPr>
        <p:spPr>
          <a:xfrm>
            <a:off x="3609330" y="5056913"/>
            <a:ext cx="42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assume the master value is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6EA8F8-B6FA-2E2D-C890-06BE5902DCED}"/>
              </a:ext>
            </a:extLst>
          </p:cNvPr>
          <p:cNvSpPr txBox="1"/>
          <p:nvPr/>
        </p:nvSpPr>
        <p:spPr>
          <a:xfrm>
            <a:off x="5493819" y="4269223"/>
            <a:ext cx="357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also assume the average measurement is 5.5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CB691E-B213-5511-6A32-D320A819FD6D}"/>
              </a:ext>
            </a:extLst>
          </p:cNvPr>
          <p:cNvSpPr txBox="1"/>
          <p:nvPr/>
        </p:nvSpPr>
        <p:spPr>
          <a:xfrm>
            <a:off x="1810574" y="3607062"/>
            <a:ext cx="2512595" cy="1200329"/>
          </a:xfrm>
          <a:prstGeom prst="rect">
            <a:avLst/>
          </a:prstGeom>
          <a:solidFill>
            <a:srgbClr val="05314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case the accuracy of the gage is 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‘bias’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0.5 above the master</a:t>
            </a:r>
            <a:endParaRPr lang="en-US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Or 20">
            <a:extLst>
              <a:ext uri="{FF2B5EF4-FFF2-40B4-BE49-F238E27FC236}">
                <a16:creationId xmlns:a16="http://schemas.microsoft.com/office/drawing/2014/main" id="{F996EB63-333B-15FE-ACDD-97B632450436}"/>
              </a:ext>
            </a:extLst>
          </p:cNvPr>
          <p:cNvSpPr/>
          <p:nvPr/>
        </p:nvSpPr>
        <p:spPr>
          <a:xfrm>
            <a:off x="5546380" y="4907920"/>
            <a:ext cx="167685" cy="167685"/>
          </a:xfrm>
          <a:prstGeom prst="flowChar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D91C-53FE-E714-31F7-237CEEB2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Determine Bias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7FA4EC-7B60-0D11-AE8A-70378771DEC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055800"/>
            <a:ext cx="8229600" cy="30480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three samples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Ideally these samples would be at the high, middle and low ends of the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the reference value for each sample using a traceable measurement method (CMM, calibrated height gage, etc.)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each sample at least 10 times. Calculate the average and subtract from the reference value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if the accuracy is acceptable or needs to be corrected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to be determined by the working team</a:t>
            </a:r>
          </a:p>
        </p:txBody>
      </p:sp>
    </p:spTree>
    <p:extLst>
      <p:ext uri="{BB962C8B-B14F-4D97-AF65-F5344CB8AC3E}">
        <p14:creationId xmlns:p14="http://schemas.microsoft.com/office/powerpoint/2010/main" val="3369238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CCC3-9FE8-6DA6-514E-8AEA559D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Bias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C7833-A856-4EEE-6615-C6AF79DE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7" y="1055800"/>
            <a:ext cx="6976008" cy="465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81262A-E745-C7F1-7131-36F35DA0F02D}"/>
              </a:ext>
            </a:extLst>
          </p:cNvPr>
          <p:cNvSpPr txBox="1"/>
          <p:nvPr/>
        </p:nvSpPr>
        <p:spPr>
          <a:xfrm>
            <a:off x="7695525" y="1106507"/>
            <a:ext cx="402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 With multiple samples a linearity study may be completed</a:t>
            </a:r>
          </a:p>
        </p:txBody>
      </p:sp>
    </p:spTree>
    <p:extLst>
      <p:ext uri="{BB962C8B-B14F-4D97-AF65-F5344CB8AC3E}">
        <p14:creationId xmlns:p14="http://schemas.microsoft.com/office/powerpoint/2010/main" val="9249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48-7591-F897-D437-E6BB9606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Bias Causes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85FF57-4AC3-FDAE-9390-D5BF971FA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119"/>
            <a:ext cx="10515600" cy="417616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Gage needs calibration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Worn gage, equipment or fixture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Error in master part (worn or damaged)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Improper setting of master in gage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Differing measurement methods (set, loading, clamping, technique, etc.)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 (temperature, humidity, vibration, cleanliness, etc.)</a:t>
            </a:r>
          </a:p>
        </p:txBody>
      </p:sp>
    </p:spTree>
    <p:extLst>
      <p:ext uri="{BB962C8B-B14F-4D97-AF65-F5344CB8AC3E}">
        <p14:creationId xmlns:p14="http://schemas.microsoft.com/office/powerpoint/2010/main" val="286800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4EF4-630F-C516-0A8A-D033D620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Bias - Response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5B370-1C62-3E2E-3817-0F0F270C3F69}"/>
              </a:ext>
            </a:extLst>
          </p:cNvPr>
          <p:cNvSpPr txBox="1">
            <a:spLocks noChangeArrowheads="1"/>
          </p:cNvSpPr>
          <p:nvPr/>
        </p:nvSpPr>
        <p:spPr>
          <a:xfrm>
            <a:off x="838199" y="1079402"/>
            <a:ext cx="10879067" cy="3048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calibration schedule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gage operating instructions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gage was made to correct specifications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gage for wear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Cleaning of gage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 gage environment</a:t>
            </a:r>
          </a:p>
        </p:txBody>
      </p:sp>
    </p:spTree>
    <p:extLst>
      <p:ext uri="{BB962C8B-B14F-4D97-AF65-F5344CB8AC3E}">
        <p14:creationId xmlns:p14="http://schemas.microsoft.com/office/powerpoint/2010/main" val="267833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E920-3200-3365-08AA-23266620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E07A26A-B0DB-7585-B894-0B3759907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487"/>
            <a:ext cx="10515600" cy="30480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understand key concepts of measurement systems analysis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understand potential sources of measurement error and its affect on both process and part quality</a:t>
            </a:r>
          </a:p>
        </p:txBody>
      </p:sp>
    </p:spTree>
    <p:extLst>
      <p:ext uri="{BB962C8B-B14F-4D97-AF65-F5344CB8AC3E}">
        <p14:creationId xmlns:p14="http://schemas.microsoft.com/office/powerpoint/2010/main" val="1478148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BB95-A8AA-29C2-E4C2-9509EDD2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Linearity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B1219F-F94E-3505-2375-C9C728C0EFB1}"/>
              </a:ext>
            </a:extLst>
          </p:cNvPr>
          <p:cNvSpPr txBox="1">
            <a:spLocks noChangeArrowheads="1"/>
          </p:cNvSpPr>
          <p:nvPr/>
        </p:nvSpPr>
        <p:spPr>
          <a:xfrm>
            <a:off x="838199" y="1148395"/>
            <a:ext cx="8945071" cy="30480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linearity?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Linearity is the change in bias across the operating range of the gage</a:t>
            </a:r>
          </a:p>
        </p:txBody>
      </p:sp>
    </p:spTree>
    <p:extLst>
      <p:ext uri="{BB962C8B-B14F-4D97-AF65-F5344CB8AC3E}">
        <p14:creationId xmlns:p14="http://schemas.microsoft.com/office/powerpoint/2010/main" val="183361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AEAA-FB34-D6A9-8286-2D56598A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81" y="290101"/>
            <a:ext cx="10515600" cy="8037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71BA57-952F-8A11-CF60-63BE38954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076021"/>
              </p:ext>
            </p:extLst>
          </p:nvPr>
        </p:nvGraphicFramePr>
        <p:xfrm>
          <a:off x="2947803" y="1388125"/>
          <a:ext cx="6454525" cy="418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4615AAF-B777-9AEC-995F-AEA5998C9624}"/>
              </a:ext>
            </a:extLst>
          </p:cNvPr>
          <p:cNvSpPr txBox="1"/>
          <p:nvPr/>
        </p:nvSpPr>
        <p:spPr>
          <a:xfrm>
            <a:off x="7903997" y="1165915"/>
            <a:ext cx="7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C8A9D9-54A4-AAC0-F0F4-52CF224A5C1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171057" y="1535247"/>
            <a:ext cx="93710" cy="6974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0CACF2-F1CA-4669-99D4-910DBFB3ACE7}"/>
              </a:ext>
            </a:extLst>
          </p:cNvPr>
          <p:cNvSpPr txBox="1"/>
          <p:nvPr/>
        </p:nvSpPr>
        <p:spPr>
          <a:xfrm>
            <a:off x="9363118" y="285953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Bias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(Master value equals measured average value)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02D75-3342-5A72-72D8-8385F300141A}"/>
              </a:ext>
            </a:extLst>
          </p:cNvPr>
          <p:cNvSpPr txBox="1"/>
          <p:nvPr/>
        </p:nvSpPr>
        <p:spPr>
          <a:xfrm>
            <a:off x="8892597" y="1237650"/>
            <a:ext cx="219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(Difference between the measured average value and the master value)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98E32-12E4-B832-5893-B772FBA3F547}"/>
              </a:ext>
            </a:extLst>
          </p:cNvPr>
          <p:cNvSpPr txBox="1"/>
          <p:nvPr/>
        </p:nvSpPr>
        <p:spPr>
          <a:xfrm>
            <a:off x="2075058" y="587168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Range of Gage (Master Value)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FF5AAF-B892-2675-10F7-599326CB450E}"/>
              </a:ext>
            </a:extLst>
          </p:cNvPr>
          <p:cNvCxnSpPr>
            <a:cxnSpLocks/>
          </p:cNvCxnSpPr>
          <p:nvPr/>
        </p:nvCxnSpPr>
        <p:spPr>
          <a:xfrm flipH="1">
            <a:off x="8623708" y="3103991"/>
            <a:ext cx="71681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BE1E3C7-B4E8-B263-D725-5E6850732580}"/>
              </a:ext>
            </a:extLst>
          </p:cNvPr>
          <p:cNvSpPr/>
          <p:nvPr/>
        </p:nvSpPr>
        <p:spPr>
          <a:xfrm flipV="1">
            <a:off x="6825075" y="303183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2105C99-73D0-A27C-F4F3-253EDA8944BD}"/>
              </a:ext>
            </a:extLst>
          </p:cNvPr>
          <p:cNvSpPr/>
          <p:nvPr/>
        </p:nvSpPr>
        <p:spPr>
          <a:xfrm flipV="1">
            <a:off x="7500484" y="31519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F005C40-083D-CF07-1321-1B513C508432}"/>
              </a:ext>
            </a:extLst>
          </p:cNvPr>
          <p:cNvSpPr/>
          <p:nvPr/>
        </p:nvSpPr>
        <p:spPr>
          <a:xfrm flipV="1">
            <a:off x="7746403" y="303183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D128D378-3A68-686B-6C33-45BF11A47A30}"/>
              </a:ext>
            </a:extLst>
          </p:cNvPr>
          <p:cNvSpPr/>
          <p:nvPr/>
        </p:nvSpPr>
        <p:spPr>
          <a:xfrm flipV="1">
            <a:off x="6901275" y="265083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AA6950E-AE09-5D78-31BB-AF66E5C7B021}"/>
              </a:ext>
            </a:extLst>
          </p:cNvPr>
          <p:cNvSpPr/>
          <p:nvPr/>
        </p:nvSpPr>
        <p:spPr>
          <a:xfrm flipV="1">
            <a:off x="7320375" y="280323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305893E-7CD5-45C1-0AC4-701F23105394}"/>
              </a:ext>
            </a:extLst>
          </p:cNvPr>
          <p:cNvSpPr/>
          <p:nvPr/>
        </p:nvSpPr>
        <p:spPr>
          <a:xfrm flipV="1">
            <a:off x="7702530" y="257463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ADF870F-95BB-1320-7802-681A3C729595}"/>
              </a:ext>
            </a:extLst>
          </p:cNvPr>
          <p:cNvSpPr/>
          <p:nvPr/>
        </p:nvSpPr>
        <p:spPr>
          <a:xfrm flipV="1">
            <a:off x="7432366" y="246033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27493AA-5A1A-8AF1-97A2-E4E909DB6F8F}"/>
              </a:ext>
            </a:extLst>
          </p:cNvPr>
          <p:cNvSpPr/>
          <p:nvPr/>
        </p:nvSpPr>
        <p:spPr>
          <a:xfrm flipV="1">
            <a:off x="7244175" y="219363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B8D62C1-247C-E678-F7BA-BF5C5974D4B2}"/>
              </a:ext>
            </a:extLst>
          </p:cNvPr>
          <p:cNvSpPr/>
          <p:nvPr/>
        </p:nvSpPr>
        <p:spPr>
          <a:xfrm flipV="1">
            <a:off x="6520275" y="249843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7B0F32C-AD79-0BDF-DD34-D0DF5F1AE248}"/>
              </a:ext>
            </a:extLst>
          </p:cNvPr>
          <p:cNvSpPr/>
          <p:nvPr/>
        </p:nvSpPr>
        <p:spPr>
          <a:xfrm flipV="1">
            <a:off x="6215475" y="2948708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2EAA9181-11EF-CEA6-67D2-9291EF910141}"/>
              </a:ext>
            </a:extLst>
          </p:cNvPr>
          <p:cNvSpPr/>
          <p:nvPr/>
        </p:nvSpPr>
        <p:spPr>
          <a:xfrm flipV="1">
            <a:off x="5529675" y="352713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0F4B871-63F1-4A4F-0FB1-65A56FEE4C7D}"/>
              </a:ext>
            </a:extLst>
          </p:cNvPr>
          <p:cNvSpPr/>
          <p:nvPr/>
        </p:nvSpPr>
        <p:spPr>
          <a:xfrm flipV="1">
            <a:off x="4615275" y="41425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0C09EEA-AA7C-58EE-624E-4165CD54549F}"/>
              </a:ext>
            </a:extLst>
          </p:cNvPr>
          <p:cNvSpPr/>
          <p:nvPr/>
        </p:nvSpPr>
        <p:spPr>
          <a:xfrm flipV="1">
            <a:off x="4081875" y="4567381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AAEB62C6-0B8A-31E6-C773-033D3FAF78C3}"/>
              </a:ext>
            </a:extLst>
          </p:cNvPr>
          <p:cNvSpPr/>
          <p:nvPr/>
        </p:nvSpPr>
        <p:spPr>
          <a:xfrm flipV="1">
            <a:off x="3811711" y="4729018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CA3E0EA2-7EFF-E6F0-96D1-6288048E98B6}"/>
              </a:ext>
            </a:extLst>
          </p:cNvPr>
          <p:cNvSpPr/>
          <p:nvPr/>
        </p:nvSpPr>
        <p:spPr>
          <a:xfrm flipV="1">
            <a:off x="3700875" y="500033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9F68F884-F460-444B-DBF6-EB01D2BD7B6D}"/>
              </a:ext>
            </a:extLst>
          </p:cNvPr>
          <p:cNvSpPr/>
          <p:nvPr/>
        </p:nvSpPr>
        <p:spPr>
          <a:xfrm flipV="1">
            <a:off x="3696257" y="4869872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E0AB70D4-8044-E380-D381-2B79D9EF6A21}"/>
              </a:ext>
            </a:extLst>
          </p:cNvPr>
          <p:cNvSpPr/>
          <p:nvPr/>
        </p:nvSpPr>
        <p:spPr>
          <a:xfrm flipV="1">
            <a:off x="3853275" y="4922981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C8A56C8E-ABFE-5514-4385-1A25C441D740}"/>
              </a:ext>
            </a:extLst>
          </p:cNvPr>
          <p:cNvSpPr/>
          <p:nvPr/>
        </p:nvSpPr>
        <p:spPr>
          <a:xfrm flipV="1">
            <a:off x="7652884" y="33043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99ED3DC-5564-48DB-B1BA-56DEEE0E6E41}"/>
              </a:ext>
            </a:extLst>
          </p:cNvPr>
          <p:cNvSpPr/>
          <p:nvPr/>
        </p:nvSpPr>
        <p:spPr>
          <a:xfrm flipV="1">
            <a:off x="7156429" y="31138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D73D6830-7F3D-61C2-A393-1CB0AB2CEAC8}"/>
              </a:ext>
            </a:extLst>
          </p:cNvPr>
          <p:cNvSpPr/>
          <p:nvPr/>
        </p:nvSpPr>
        <p:spPr>
          <a:xfrm flipV="1">
            <a:off x="4088802" y="4690918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80E4D36D-9CC6-A6E6-6718-81861C5A7A72}"/>
              </a:ext>
            </a:extLst>
          </p:cNvPr>
          <p:cNvSpPr/>
          <p:nvPr/>
        </p:nvSpPr>
        <p:spPr>
          <a:xfrm flipV="1">
            <a:off x="4165002" y="4816764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98AA633E-5882-119A-B278-AF622B997BD0}"/>
              </a:ext>
            </a:extLst>
          </p:cNvPr>
          <p:cNvSpPr/>
          <p:nvPr/>
        </p:nvSpPr>
        <p:spPr>
          <a:xfrm flipV="1">
            <a:off x="6569920" y="3643746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E52AA7B6-1C85-F650-6FF7-40852DBF6F6C}"/>
              </a:ext>
            </a:extLst>
          </p:cNvPr>
          <p:cNvSpPr/>
          <p:nvPr/>
        </p:nvSpPr>
        <p:spPr>
          <a:xfrm flipV="1">
            <a:off x="6825075" y="3695700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B21A4449-4FB2-A8EF-C117-649104CEB159}"/>
              </a:ext>
            </a:extLst>
          </p:cNvPr>
          <p:cNvSpPr/>
          <p:nvPr/>
        </p:nvSpPr>
        <p:spPr>
          <a:xfrm flipV="1">
            <a:off x="6989020" y="33678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6C37E974-294D-B9B5-E24C-01AB92C0AB84}"/>
              </a:ext>
            </a:extLst>
          </p:cNvPr>
          <p:cNvSpPr/>
          <p:nvPr/>
        </p:nvSpPr>
        <p:spPr>
          <a:xfrm flipV="1">
            <a:off x="7299593" y="334471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D30B2FF6-867B-E8F6-43DA-FD78415CC17D}"/>
              </a:ext>
            </a:extLst>
          </p:cNvPr>
          <p:cNvSpPr/>
          <p:nvPr/>
        </p:nvSpPr>
        <p:spPr>
          <a:xfrm flipV="1">
            <a:off x="6596475" y="28090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1041AD5D-FA20-E9B0-C791-1CCD845CAF1A}"/>
              </a:ext>
            </a:extLst>
          </p:cNvPr>
          <p:cNvSpPr/>
          <p:nvPr/>
        </p:nvSpPr>
        <p:spPr>
          <a:xfrm flipV="1">
            <a:off x="4355502" y="4368800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6B19E0D-CABA-4474-BAF4-01665B40103F}"/>
              </a:ext>
            </a:extLst>
          </p:cNvPr>
          <p:cNvSpPr/>
          <p:nvPr/>
        </p:nvSpPr>
        <p:spPr>
          <a:xfrm flipV="1">
            <a:off x="4386675" y="4567382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D3B6753C-588F-9F4F-92EE-AAF7779BA6DC}"/>
              </a:ext>
            </a:extLst>
          </p:cNvPr>
          <p:cNvSpPr/>
          <p:nvPr/>
        </p:nvSpPr>
        <p:spPr>
          <a:xfrm flipV="1">
            <a:off x="5072475" y="4297218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72431080-8F70-E732-B427-E13CCB0F16F5}"/>
              </a:ext>
            </a:extLst>
          </p:cNvPr>
          <p:cNvSpPr/>
          <p:nvPr/>
        </p:nvSpPr>
        <p:spPr>
          <a:xfrm flipV="1">
            <a:off x="5148675" y="39012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64717FB-1349-F75B-CBD1-16C94B1E9C8D}"/>
              </a:ext>
            </a:extLst>
          </p:cNvPr>
          <p:cNvSpPr/>
          <p:nvPr/>
        </p:nvSpPr>
        <p:spPr>
          <a:xfrm flipV="1">
            <a:off x="4640675" y="4428837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7CD39C09-8763-8A27-6C21-06A048CAF342}"/>
              </a:ext>
            </a:extLst>
          </p:cNvPr>
          <p:cNvSpPr/>
          <p:nvPr/>
        </p:nvSpPr>
        <p:spPr>
          <a:xfrm flipV="1">
            <a:off x="4843875" y="41806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8EAED3CE-4808-BF91-C82E-2A17BF989891}"/>
              </a:ext>
            </a:extLst>
          </p:cNvPr>
          <p:cNvSpPr/>
          <p:nvPr/>
        </p:nvSpPr>
        <p:spPr>
          <a:xfrm flipV="1">
            <a:off x="6367875" y="3101108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7A679EF-D01A-DF1D-F900-95CD60C607A8}"/>
              </a:ext>
            </a:extLst>
          </p:cNvPr>
          <p:cNvSpPr/>
          <p:nvPr/>
        </p:nvSpPr>
        <p:spPr>
          <a:xfrm flipV="1">
            <a:off x="6520275" y="3253508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1C7812D-DE8F-564B-E87D-C2C14DA78F10}"/>
              </a:ext>
            </a:extLst>
          </p:cNvPr>
          <p:cNvSpPr/>
          <p:nvPr/>
        </p:nvSpPr>
        <p:spPr>
          <a:xfrm flipV="1">
            <a:off x="6672675" y="3405908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6A86096A-8CA6-269D-77FB-FC32F631A782}"/>
              </a:ext>
            </a:extLst>
          </p:cNvPr>
          <p:cNvSpPr/>
          <p:nvPr/>
        </p:nvSpPr>
        <p:spPr>
          <a:xfrm flipV="1">
            <a:off x="6825075" y="3558308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AB5237AF-6989-DFA5-64E4-421F9485442A}"/>
              </a:ext>
            </a:extLst>
          </p:cNvPr>
          <p:cNvSpPr/>
          <p:nvPr/>
        </p:nvSpPr>
        <p:spPr>
          <a:xfrm flipV="1">
            <a:off x="6175066" y="3568700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6570963D-0606-57E8-D8FB-EFFC488DACA7}"/>
              </a:ext>
            </a:extLst>
          </p:cNvPr>
          <p:cNvSpPr/>
          <p:nvPr/>
        </p:nvSpPr>
        <p:spPr>
          <a:xfrm flipV="1">
            <a:off x="5907211" y="3644900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D8D9AB03-038B-FC61-A90F-A569B8366B7D}"/>
              </a:ext>
            </a:extLst>
          </p:cNvPr>
          <p:cNvSpPr/>
          <p:nvPr/>
        </p:nvSpPr>
        <p:spPr>
          <a:xfrm flipV="1">
            <a:off x="5437312" y="3815771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D87902EA-BE39-7B15-43E4-A3F3F502EDFE}"/>
              </a:ext>
            </a:extLst>
          </p:cNvPr>
          <p:cNvSpPr/>
          <p:nvPr/>
        </p:nvSpPr>
        <p:spPr>
          <a:xfrm flipV="1">
            <a:off x="6326311" y="34059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8090AC4D-56D9-F37A-0EC1-536440736EC7}"/>
              </a:ext>
            </a:extLst>
          </p:cNvPr>
          <p:cNvSpPr/>
          <p:nvPr/>
        </p:nvSpPr>
        <p:spPr>
          <a:xfrm flipV="1">
            <a:off x="6435993" y="3786908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BDCEE7E3-E7DA-AFED-8D61-2DC1151A5DF6}"/>
              </a:ext>
            </a:extLst>
          </p:cNvPr>
          <p:cNvSpPr/>
          <p:nvPr/>
        </p:nvSpPr>
        <p:spPr>
          <a:xfrm flipV="1">
            <a:off x="6251266" y="3777671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9C9C4295-6EAA-905D-8F37-30D7B783A128}"/>
              </a:ext>
            </a:extLst>
          </p:cNvPr>
          <p:cNvSpPr/>
          <p:nvPr/>
        </p:nvSpPr>
        <p:spPr>
          <a:xfrm flipV="1">
            <a:off x="6024975" y="3964707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5CC82EF5-D65C-608E-B4DB-4FDF98378370}"/>
              </a:ext>
            </a:extLst>
          </p:cNvPr>
          <p:cNvSpPr/>
          <p:nvPr/>
        </p:nvSpPr>
        <p:spPr>
          <a:xfrm flipV="1">
            <a:off x="5986875" y="330661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EC69E59C-3DA7-62FA-6151-EB7B91EA56F3}"/>
              </a:ext>
            </a:extLst>
          </p:cNvPr>
          <p:cNvSpPr/>
          <p:nvPr/>
        </p:nvSpPr>
        <p:spPr>
          <a:xfrm flipV="1">
            <a:off x="5436157" y="4160980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64B4D265-BB92-AC59-0554-A428BC8B82F8}"/>
              </a:ext>
            </a:extLst>
          </p:cNvPr>
          <p:cNvSpPr/>
          <p:nvPr/>
        </p:nvSpPr>
        <p:spPr>
          <a:xfrm flipV="1">
            <a:off x="5622039" y="41806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AAB96784-4EEF-E0CF-36ED-1694AF115B94}"/>
              </a:ext>
            </a:extLst>
          </p:cNvPr>
          <p:cNvSpPr/>
          <p:nvPr/>
        </p:nvSpPr>
        <p:spPr>
          <a:xfrm flipV="1">
            <a:off x="5682075" y="3977409"/>
            <a:ext cx="55418" cy="4571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6D45-D301-49DE-EA23-E2BBD098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Determine Linearity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D16B3-7B9D-319B-0DFF-CC7E67BD6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87494"/>
            <a:ext cx="10515599" cy="450410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Pick 5 parts covering the entire product tolerance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reference value of each part (ex. CMM)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 each part 10 times or more and determine averages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Subtract the average values from the determined reference values and decide if linearity is acceptable </a:t>
            </a:r>
          </a:p>
        </p:txBody>
      </p:sp>
    </p:spTree>
    <p:extLst>
      <p:ext uri="{BB962C8B-B14F-4D97-AF65-F5344CB8AC3E}">
        <p14:creationId xmlns:p14="http://schemas.microsoft.com/office/powerpoint/2010/main" val="999115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1EFE5-8FFC-85F9-C411-34284408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Linearity Calculation (Minitab)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883A1F-1A18-D12D-1E13-ECAAEFE5C821}"/>
              </a:ext>
            </a:extLst>
          </p:cNvPr>
          <p:cNvGrpSpPr/>
          <p:nvPr/>
        </p:nvGrpSpPr>
        <p:grpSpPr>
          <a:xfrm>
            <a:off x="1013536" y="3463904"/>
            <a:ext cx="3971158" cy="2799331"/>
            <a:chOff x="114300" y="3808512"/>
            <a:chExt cx="3390900" cy="2368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3BAFFD-CE13-4214-A9E2-63568A833133}"/>
                </a:ext>
              </a:extLst>
            </p:cNvPr>
            <p:cNvSpPr txBox="1"/>
            <p:nvPr/>
          </p:nvSpPr>
          <p:spPr>
            <a:xfrm>
              <a:off x="114300" y="3808512"/>
              <a:ext cx="2679207" cy="703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1. Enter Part Number, Measurement and Reference Value in the Worksheet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E5F5747-DE5B-65DB-BBD6-EE53490A2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4881563"/>
              <a:ext cx="33909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AAE968B-B465-D45A-27C0-FEC24C6AA9CA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1066800" y="4511600"/>
              <a:ext cx="387104" cy="669999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F91B55-3B9F-57E2-BA18-4C410F8C62FC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1453904" y="4511600"/>
              <a:ext cx="298696" cy="669999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DE56350-3054-8A3F-458F-39DCC55AA7EE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1453904" y="4511600"/>
              <a:ext cx="1060696" cy="669999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E897CE-1487-8791-EF6F-D6B25267673B}"/>
              </a:ext>
            </a:extLst>
          </p:cNvPr>
          <p:cNvGrpSpPr/>
          <p:nvPr/>
        </p:nvGrpSpPr>
        <p:grpSpPr>
          <a:xfrm>
            <a:off x="1026339" y="1275844"/>
            <a:ext cx="9562213" cy="4445225"/>
            <a:chOff x="152399" y="2133600"/>
            <a:chExt cx="8789584" cy="397192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FC918B68-C7FE-BB40-5EF1-505064B3D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258" y="2133600"/>
              <a:ext cx="5800725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524B2E-AA59-0E1E-1B66-1A6600F4847D}"/>
                </a:ext>
              </a:extLst>
            </p:cNvPr>
            <p:cNvSpPr txBox="1"/>
            <p:nvPr/>
          </p:nvSpPr>
          <p:spPr>
            <a:xfrm>
              <a:off x="152399" y="2209800"/>
              <a:ext cx="2884154" cy="742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2. Go to ‘Stat’, ‘Quality Tools’, ‘Gage Study’, ‘Gage Linearity and Bias Study’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CF3397-29DD-5C48-5370-A451D8D40D00}"/>
              </a:ext>
            </a:extLst>
          </p:cNvPr>
          <p:cNvGrpSpPr/>
          <p:nvPr/>
        </p:nvGrpSpPr>
        <p:grpSpPr>
          <a:xfrm>
            <a:off x="4164018" y="1454358"/>
            <a:ext cx="6424534" cy="2111860"/>
            <a:chOff x="4411548" y="1399898"/>
            <a:chExt cx="6424534" cy="2111860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52E1E9B7-DB58-D32B-90FC-F8FAE4002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299" y="1399898"/>
              <a:ext cx="3780783" cy="211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2D9FA1-D8E0-2589-062A-A05460587D22}"/>
                </a:ext>
              </a:extLst>
            </p:cNvPr>
            <p:cNvSpPr txBox="1"/>
            <p:nvPr/>
          </p:nvSpPr>
          <p:spPr>
            <a:xfrm>
              <a:off x="4411548" y="1763330"/>
              <a:ext cx="2643751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 startAt="3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Fill in column ID’s for Part Number, Reference Values and Measurement Data.  Don’t forget to fill in the Gage Info!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E2BE12C-4250-FEB3-1247-9AB60CC49ED4}"/>
                </a:ext>
              </a:extLst>
            </p:cNvPr>
            <p:cNvCxnSpPr>
              <a:stCxn id="17" idx="1"/>
            </p:cNvCxnSpPr>
            <p:nvPr/>
          </p:nvCxnSpPr>
          <p:spPr>
            <a:xfrm flipV="1">
              <a:off x="7055299" y="1823690"/>
              <a:ext cx="1113783" cy="632138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79207D8-EE94-D44E-B148-6E4DF1C22E96}"/>
                </a:ext>
              </a:extLst>
            </p:cNvPr>
            <p:cNvCxnSpPr>
              <a:stCxn id="17" idx="1"/>
            </p:cNvCxnSpPr>
            <p:nvPr/>
          </p:nvCxnSpPr>
          <p:spPr>
            <a:xfrm flipV="1">
              <a:off x="7055299" y="1987758"/>
              <a:ext cx="1113783" cy="468070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421F53D-54FF-F765-CF3C-809C619C8F27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7055299" y="2221793"/>
              <a:ext cx="1113783" cy="326367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58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40BC-E9A6-23C0-C3D3-C9F07021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Linearity Analysis (Minitab)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C81BD2-B274-6781-45A1-A1B63DCC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80" y="1475673"/>
            <a:ext cx="67818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7EB5F01-3802-4787-E5FE-21A5A6E31BDC}"/>
              </a:ext>
            </a:extLst>
          </p:cNvPr>
          <p:cNvGrpSpPr/>
          <p:nvPr/>
        </p:nvGrpSpPr>
        <p:grpSpPr>
          <a:xfrm>
            <a:off x="2814680" y="4930073"/>
            <a:ext cx="4726367" cy="730248"/>
            <a:chOff x="1066800" y="5715000"/>
            <a:chExt cx="4726367" cy="7302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75176C-0704-7EA4-D014-8580482D1774}"/>
                </a:ext>
              </a:extLst>
            </p:cNvPr>
            <p:cNvSpPr txBox="1"/>
            <p:nvPr/>
          </p:nvSpPr>
          <p:spPr>
            <a:xfrm>
              <a:off x="3459537" y="5860473"/>
              <a:ext cx="233363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This gage has little bias between 1.0 and 1.2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2E350AB-995B-E644-EDBF-0AE555A9E2C3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1066800" y="5860473"/>
              <a:ext cx="2392737" cy="292388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8D8940-2C4E-2BDE-CF96-7CDEFFA782BA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1524000" y="5715000"/>
              <a:ext cx="1935537" cy="437861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7252DBB-91B3-E68D-B3E9-80FE2442095A}"/>
                </a:ext>
              </a:extLst>
            </p:cNvPr>
            <p:cNvCxnSpPr/>
            <p:nvPr/>
          </p:nvCxnSpPr>
          <p:spPr>
            <a:xfrm flipH="1" flipV="1">
              <a:off x="2057400" y="5715000"/>
              <a:ext cx="1402137" cy="407083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346C11-1847-02DB-991F-3702EE3D1E60}"/>
              </a:ext>
            </a:extLst>
          </p:cNvPr>
          <p:cNvGrpSpPr/>
          <p:nvPr/>
        </p:nvGrpSpPr>
        <p:grpSpPr>
          <a:xfrm>
            <a:off x="4506348" y="1348673"/>
            <a:ext cx="4230028" cy="3505200"/>
            <a:chOff x="2758468" y="2133600"/>
            <a:chExt cx="4230028" cy="35052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A165EF-8EB7-4044-CDDC-926641FA8388}"/>
                </a:ext>
              </a:extLst>
            </p:cNvPr>
            <p:cNvSpPr txBox="1"/>
            <p:nvPr/>
          </p:nvSpPr>
          <p:spPr>
            <a:xfrm>
              <a:off x="4953000" y="2133600"/>
              <a:ext cx="2035496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However, there is significant bias (P&lt;0.05) at 1.31 and 1.35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8D50E37-506A-E24C-CAE2-850A76D79D1B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2971800" y="2733765"/>
              <a:ext cx="1981200" cy="1086162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BD745BE-C382-91C7-87FB-B87566FD3EF5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2758468" y="2733765"/>
              <a:ext cx="2194532" cy="2371635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AA3BB5A-ED54-7E23-5EC3-552645DA2031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5753100" y="3333929"/>
              <a:ext cx="217648" cy="1695271"/>
            </a:xfrm>
            <a:prstGeom prst="straightConnector1">
              <a:avLst/>
            </a:prstGeom>
            <a:ln>
              <a:solidFill>
                <a:srgbClr val="05314A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61788F-DBBA-A3A1-C6CD-608562C584DA}"/>
                </a:ext>
              </a:extLst>
            </p:cNvPr>
            <p:cNvSpPr/>
            <p:nvPr/>
          </p:nvSpPr>
          <p:spPr>
            <a:xfrm>
              <a:off x="4953000" y="5029200"/>
              <a:ext cx="1600200" cy="609600"/>
            </a:xfrm>
            <a:prstGeom prst="ellipse">
              <a:avLst/>
            </a:prstGeom>
            <a:noFill/>
            <a:ln>
              <a:solidFill>
                <a:srgbClr val="0531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5314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3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6644-FB26-86F9-A7D9-AA60A712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Linearity – Acceptance Criteria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4955C6-0EA3-206E-D8F3-0CD4948F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144"/>
            <a:ext cx="10215520" cy="30480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must use 5 or more parts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Parts must cover entire operating range of gage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p-value of less than 0.05 (P&lt;0.05) indicates statistically significant bias</a:t>
            </a:r>
          </a:p>
        </p:txBody>
      </p:sp>
    </p:spTree>
    <p:extLst>
      <p:ext uri="{BB962C8B-B14F-4D97-AF65-F5344CB8AC3E}">
        <p14:creationId xmlns:p14="http://schemas.microsoft.com/office/powerpoint/2010/main" val="64525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B6A5-87BB-A045-58C5-35249580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Linearity - Response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C9CF42-32BD-B8D0-F723-F55BFBD17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40" y="1253591"/>
            <a:ext cx="11134639" cy="441083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correction factor / table / curve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gage and adjust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Restrict use of range (Need to consider specification limits)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proper calibration (through entire operating range)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part / fixture is not distorted with change in part size</a:t>
            </a:r>
          </a:p>
        </p:txBody>
      </p:sp>
    </p:spTree>
    <p:extLst>
      <p:ext uri="{BB962C8B-B14F-4D97-AF65-F5344CB8AC3E}">
        <p14:creationId xmlns:p14="http://schemas.microsoft.com/office/powerpoint/2010/main" val="79231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4DD2-212F-9D5D-4CC7-E1825B2A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Linearity Question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71A89E-692C-80A2-8F13-6637D2C0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4230"/>
            <a:ext cx="67818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EDE328-2CC8-AD15-6E77-C9351FD2544E}"/>
              </a:ext>
            </a:extLst>
          </p:cNvPr>
          <p:cNvSpPr txBox="1"/>
          <p:nvPr/>
        </p:nvSpPr>
        <p:spPr>
          <a:xfrm>
            <a:off x="7845227" y="1856670"/>
            <a:ext cx="3265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Is this linearity study acceptable?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Yes, all points are statistically acceptable across the range</a:t>
            </a:r>
          </a:p>
          <a:p>
            <a:pPr marL="342900" indent="-342900"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No, at 1.355 there is significant bias</a:t>
            </a:r>
          </a:p>
          <a:p>
            <a:pPr marL="342900" indent="-342900"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No, at 1.315 and 1.355 there is significant bias</a:t>
            </a:r>
          </a:p>
          <a:p>
            <a:pPr marL="342900" indent="-342900"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bias, this is a linearity study</a:t>
            </a:r>
          </a:p>
        </p:txBody>
      </p:sp>
    </p:spTree>
    <p:extLst>
      <p:ext uri="{BB962C8B-B14F-4D97-AF65-F5344CB8AC3E}">
        <p14:creationId xmlns:p14="http://schemas.microsoft.com/office/powerpoint/2010/main" val="3765163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CA4B-794F-95FE-CEC6-480DEF56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152D89-73CF-6ACF-8E2F-25B3348D2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119"/>
            <a:ext cx="9551973" cy="313229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stability?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variation in measurements obtained with the same master part(s) on a single feature over a period of time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known as ‘measurement drift’ and the ‘change in bias over time’</a:t>
            </a:r>
          </a:p>
        </p:txBody>
      </p:sp>
    </p:spTree>
    <p:extLst>
      <p:ext uri="{BB962C8B-B14F-4D97-AF65-F5344CB8AC3E}">
        <p14:creationId xmlns:p14="http://schemas.microsoft.com/office/powerpoint/2010/main" val="3580012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5477-7BE5-F341-5112-D410E4A5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0482AF-D26F-9A05-5798-EBC3ECB529F5}"/>
              </a:ext>
            </a:extLst>
          </p:cNvPr>
          <p:cNvGrpSpPr/>
          <p:nvPr/>
        </p:nvGrpSpPr>
        <p:grpSpPr>
          <a:xfrm>
            <a:off x="5141242" y="3029779"/>
            <a:ext cx="312318" cy="393026"/>
            <a:chOff x="5791200" y="5135881"/>
            <a:chExt cx="169544" cy="21335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365F538D-2B37-A675-05A5-372FA3FABD77}"/>
                </a:ext>
              </a:extLst>
            </p:cNvPr>
            <p:cNvSpPr/>
            <p:nvPr/>
          </p:nvSpPr>
          <p:spPr>
            <a:xfrm flipV="1">
              <a:off x="5791200" y="51816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7A5CCBAD-ACEF-6058-C424-0AFDAE6475C3}"/>
                </a:ext>
              </a:extLst>
            </p:cNvPr>
            <p:cNvSpPr/>
            <p:nvPr/>
          </p:nvSpPr>
          <p:spPr>
            <a:xfrm flipV="1">
              <a:off x="5791200" y="5257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2AB0B52D-40FA-5436-47FE-4BDA4BF92EF1}"/>
                </a:ext>
              </a:extLst>
            </p:cNvPr>
            <p:cNvSpPr/>
            <p:nvPr/>
          </p:nvSpPr>
          <p:spPr>
            <a:xfrm flipV="1">
              <a:off x="5915025" y="5257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129B6D92-EBD2-5D62-DBB8-DA953978836C}"/>
                </a:ext>
              </a:extLst>
            </p:cNvPr>
            <p:cNvSpPr/>
            <p:nvPr/>
          </p:nvSpPr>
          <p:spPr>
            <a:xfrm flipV="1">
              <a:off x="5915025" y="5173981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815BAE2-9A71-827C-0223-6E7BE1691C91}"/>
                </a:ext>
              </a:extLst>
            </p:cNvPr>
            <p:cNvSpPr/>
            <p:nvPr/>
          </p:nvSpPr>
          <p:spPr>
            <a:xfrm flipV="1">
              <a:off x="5854700" y="52197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B4AB1E7D-8E29-CEEA-7EC9-51B59F7698E2}"/>
                </a:ext>
              </a:extLst>
            </p:cNvPr>
            <p:cNvSpPr/>
            <p:nvPr/>
          </p:nvSpPr>
          <p:spPr>
            <a:xfrm flipV="1">
              <a:off x="5854700" y="5303519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AE86A0F1-F08A-1BAA-E637-92A60D153291}"/>
                </a:ext>
              </a:extLst>
            </p:cNvPr>
            <p:cNvSpPr/>
            <p:nvPr/>
          </p:nvSpPr>
          <p:spPr>
            <a:xfrm flipV="1">
              <a:off x="5854700" y="5135881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A619C3-A9CF-50D6-32DD-C4476BEF6106}"/>
              </a:ext>
            </a:extLst>
          </p:cNvPr>
          <p:cNvGrpSpPr/>
          <p:nvPr/>
        </p:nvGrpSpPr>
        <p:grpSpPr>
          <a:xfrm>
            <a:off x="6352924" y="3029779"/>
            <a:ext cx="312318" cy="393026"/>
            <a:chOff x="5791200" y="5135881"/>
            <a:chExt cx="169544" cy="213357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F15A92B-8910-B091-80EE-CB44FA944403}"/>
                </a:ext>
              </a:extLst>
            </p:cNvPr>
            <p:cNvSpPr/>
            <p:nvPr/>
          </p:nvSpPr>
          <p:spPr>
            <a:xfrm flipV="1">
              <a:off x="5791200" y="51816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48750274-A293-3010-04E7-2DA025F4515B}"/>
                </a:ext>
              </a:extLst>
            </p:cNvPr>
            <p:cNvSpPr/>
            <p:nvPr/>
          </p:nvSpPr>
          <p:spPr>
            <a:xfrm flipV="1">
              <a:off x="5791200" y="5257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43E44663-F699-B11C-E6E1-571919197868}"/>
                </a:ext>
              </a:extLst>
            </p:cNvPr>
            <p:cNvSpPr/>
            <p:nvPr/>
          </p:nvSpPr>
          <p:spPr>
            <a:xfrm flipV="1">
              <a:off x="5915025" y="5257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A6513762-4C77-6053-D1FD-47FC42C38A4A}"/>
                </a:ext>
              </a:extLst>
            </p:cNvPr>
            <p:cNvSpPr/>
            <p:nvPr/>
          </p:nvSpPr>
          <p:spPr>
            <a:xfrm flipV="1">
              <a:off x="5915025" y="5173981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E10D4D1-8D23-20E4-324E-6A0AB2E8D0CB}"/>
                </a:ext>
              </a:extLst>
            </p:cNvPr>
            <p:cNvSpPr/>
            <p:nvPr/>
          </p:nvSpPr>
          <p:spPr>
            <a:xfrm flipV="1">
              <a:off x="5854700" y="52197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6F01EAF6-6603-55EA-CB35-135ADF5A36D6}"/>
                </a:ext>
              </a:extLst>
            </p:cNvPr>
            <p:cNvSpPr/>
            <p:nvPr/>
          </p:nvSpPr>
          <p:spPr>
            <a:xfrm flipV="1">
              <a:off x="5854700" y="5303519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9A8A7F48-C2F2-23A9-0B0A-89D029FF2E1A}"/>
                </a:ext>
              </a:extLst>
            </p:cNvPr>
            <p:cNvSpPr/>
            <p:nvPr/>
          </p:nvSpPr>
          <p:spPr>
            <a:xfrm flipV="1">
              <a:off x="5854700" y="5135881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198DED-80D6-D97B-7745-42723143A47D}"/>
              </a:ext>
            </a:extLst>
          </p:cNvPr>
          <p:cNvGrpSpPr/>
          <p:nvPr/>
        </p:nvGrpSpPr>
        <p:grpSpPr>
          <a:xfrm>
            <a:off x="4493542" y="1836892"/>
            <a:ext cx="2819400" cy="2819400"/>
            <a:chOff x="3733800" y="1752600"/>
            <a:chExt cx="1828800" cy="1828800"/>
          </a:xfrm>
        </p:grpSpPr>
        <p:sp>
          <p:nvSpPr>
            <p:cNvPr id="21" name="Multiply 19">
              <a:extLst>
                <a:ext uri="{FF2B5EF4-FFF2-40B4-BE49-F238E27FC236}">
                  <a16:creationId xmlns:a16="http://schemas.microsoft.com/office/drawing/2014/main" id="{9E1CCCEC-CD6A-01E2-3F0A-47FBBB20E437}"/>
                </a:ext>
              </a:extLst>
            </p:cNvPr>
            <p:cNvSpPr/>
            <p:nvPr/>
          </p:nvSpPr>
          <p:spPr>
            <a:xfrm>
              <a:off x="4538152" y="2552700"/>
              <a:ext cx="220095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76752F2A-F85A-23B8-7E76-35A1890D68A4}"/>
                </a:ext>
              </a:extLst>
            </p:cNvPr>
            <p:cNvSpPr/>
            <p:nvPr/>
          </p:nvSpPr>
          <p:spPr>
            <a:xfrm>
              <a:off x="3733800" y="1752600"/>
              <a:ext cx="1828800" cy="18288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664878B-DD9A-F17F-26ED-82CD057352D1}"/>
              </a:ext>
            </a:extLst>
          </p:cNvPr>
          <p:cNvSpPr txBox="1"/>
          <p:nvPr/>
        </p:nvSpPr>
        <p:spPr>
          <a:xfrm>
            <a:off x="1974732" y="1913092"/>
            <a:ext cx="19854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Measurements taken Monday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29EC22-B015-2F5A-65FE-90B505F5B40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3960142" y="2236258"/>
            <a:ext cx="1181100" cy="834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458C9A7-80CA-C4D6-8FEA-730C3B8CBE73}"/>
              </a:ext>
            </a:extLst>
          </p:cNvPr>
          <p:cNvSpPr txBox="1"/>
          <p:nvPr/>
        </p:nvSpPr>
        <p:spPr>
          <a:xfrm>
            <a:off x="7846342" y="1913092"/>
            <a:ext cx="19048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Measurements taken Friday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B1DE08-4ADA-DA57-B688-4E0DE88BD7AE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6665242" y="2236258"/>
            <a:ext cx="1181100" cy="793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EEC32D-98DD-AE0D-3792-BDE8CD7A3E81}"/>
              </a:ext>
            </a:extLst>
          </p:cNvPr>
          <p:cNvSpPr txBox="1"/>
          <p:nvPr/>
        </p:nvSpPr>
        <p:spPr>
          <a:xfrm>
            <a:off x="2432858" y="4895250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 results are changing over time.  Gage is not stable</a:t>
            </a:r>
          </a:p>
        </p:txBody>
      </p:sp>
    </p:spTree>
    <p:extLst>
      <p:ext uri="{BB962C8B-B14F-4D97-AF65-F5344CB8AC3E}">
        <p14:creationId xmlns:p14="http://schemas.microsoft.com/office/powerpoint/2010/main" val="35887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77CD-4971-1175-214B-2063AB0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 we care about Measurement Systems Analysis(MSA)?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78F396-8704-AD35-FDCC-CDEC53CBE1A9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492981"/>
            <a:ext cx="10875021" cy="449512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Ensures measurement is accurate and precise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Eliminates false data that can impact decisions about the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information about the gage(s) being used to evaluate our parts and processes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Reduces risk in calling good parts bad (Type I Error) **Impacts internal throughput, scrap and rework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Reduces risk in calling bad parts good (Type II Error) **Impacts customer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you can trust = Good Decisions </a:t>
            </a:r>
          </a:p>
        </p:txBody>
      </p:sp>
    </p:spTree>
    <p:extLst>
      <p:ext uri="{BB962C8B-B14F-4D97-AF65-F5344CB8AC3E}">
        <p14:creationId xmlns:p14="http://schemas.microsoft.com/office/powerpoint/2010/main" val="2941672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7877-6DA9-C20E-4F34-3F26E170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Determine Stability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D9E36F-9E86-E491-F2B3-ABACC77A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58" y="1079402"/>
            <a:ext cx="10866929" cy="482778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 a master part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 may be a reference part (master) or a production part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select multiple parts (low, middle and high end of expected range) and track stability for each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the reference value for each part via a master measurement method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each part 3 – 5 times at a chosen interval (daily, weekly, etc.)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Frequency should be determined based on knowledge of the gage.  If frequency is unclear you should start at a high frequency and reduce over time as deemed acceptable.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Plot the ongoing data on a Xbar &amp; R chart</a:t>
            </a:r>
          </a:p>
        </p:txBody>
      </p:sp>
    </p:spTree>
    <p:extLst>
      <p:ext uri="{BB962C8B-B14F-4D97-AF65-F5344CB8AC3E}">
        <p14:creationId xmlns:p14="http://schemas.microsoft.com/office/powerpoint/2010/main" val="2568602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42A9-8B83-D4B0-A936-34693698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Stability – Potential Causes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AF923D-C3E1-F664-8067-9E757344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982" y="1172671"/>
            <a:ext cx="8229600" cy="30480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Calibration issues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Gage wear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Poor maintenance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Master part damage / wear</a:t>
            </a:r>
          </a:p>
        </p:txBody>
      </p:sp>
    </p:spTree>
    <p:extLst>
      <p:ext uri="{BB962C8B-B14F-4D97-AF65-F5344CB8AC3E}">
        <p14:creationId xmlns:p14="http://schemas.microsoft.com/office/powerpoint/2010/main" val="1123839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EDFF-561D-104E-1354-69B1E676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Stability - Response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CC454E-E93A-7E7E-4F14-6382F6EB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855"/>
            <a:ext cx="8229600" cy="30480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frequency of calibration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frequency of PM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/ Adjust gage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‘life’ of gage or master part</a:t>
            </a:r>
          </a:p>
        </p:txBody>
      </p:sp>
    </p:spTree>
    <p:extLst>
      <p:ext uri="{BB962C8B-B14F-4D97-AF65-F5344CB8AC3E}">
        <p14:creationId xmlns:p14="http://schemas.microsoft.com/office/powerpoint/2010/main" val="4010282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5781-BD17-3C2E-0D87-C96C2226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Stability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D2790-A203-9EE8-0570-8DE6A6E5F948}"/>
              </a:ext>
            </a:extLst>
          </p:cNvPr>
          <p:cNvSpPr txBox="1"/>
          <p:nvPr/>
        </p:nvSpPr>
        <p:spPr>
          <a:xfrm>
            <a:off x="7841857" y="1974293"/>
            <a:ext cx="4247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Assuming the same part was measured is this gage stable?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this gage be used?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tolerance is 9.0/6.0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Yes, the process is stable.  Use the gage.</a:t>
            </a:r>
          </a:p>
          <a:p>
            <a:pPr marL="342900" indent="-342900"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No, the gage is not stable. Do not use the gage.</a:t>
            </a:r>
          </a:p>
          <a:p>
            <a:pPr marL="342900" indent="-342900"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No, the gage is not stable. Develop calibration schedule and use the gage.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B4037CF-30AE-75D1-BB9B-B00202270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56" y="1367734"/>
            <a:ext cx="67056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F7356C-5CA8-4CCE-E043-5062E942E5EA}"/>
              </a:ext>
            </a:extLst>
          </p:cNvPr>
          <p:cNvSpPr txBox="1"/>
          <p:nvPr/>
        </p:nvSpPr>
        <p:spPr>
          <a:xfrm>
            <a:off x="6543759" y="252001"/>
            <a:ext cx="28194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gage is not stable.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Larger ‘jumps’ appear to happen every other day.  The team should decide how often calibration should take place.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561B7A-9BB1-2930-A880-A258D2819E33}"/>
              </a:ext>
            </a:extLst>
          </p:cNvPr>
          <p:cNvSpPr/>
          <p:nvPr/>
        </p:nvSpPr>
        <p:spPr>
          <a:xfrm>
            <a:off x="7841856" y="4445535"/>
            <a:ext cx="37155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60AF57-0EF1-F87C-8169-A7211A2DA2D8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103289" y="1267664"/>
            <a:ext cx="924347" cy="3177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129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0BDC-ED86-13D8-370A-D573BF54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679"/>
            <a:ext cx="10515600" cy="8037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FAAE38-899A-D36B-2715-7067089A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0981"/>
            <a:ext cx="10442098" cy="315656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precision?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According to AIAG it is “the net effect of discrimination, sensitivity and repeatability over the operating range of the measurement system.” (AIAG MSA Third Edition)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what does that mean?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Precision quantifies how close repeated measurements are to each other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2A8324-96A1-1EF5-D36A-AAA167F372A1}"/>
              </a:ext>
            </a:extLst>
          </p:cNvPr>
          <p:cNvGrpSpPr/>
          <p:nvPr/>
        </p:nvGrpSpPr>
        <p:grpSpPr>
          <a:xfrm>
            <a:off x="7158754" y="4363203"/>
            <a:ext cx="312318" cy="393026"/>
            <a:chOff x="5791200" y="5135881"/>
            <a:chExt cx="169544" cy="213357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4F0789C3-C517-2405-C20A-567081CC3F46}"/>
                </a:ext>
              </a:extLst>
            </p:cNvPr>
            <p:cNvSpPr/>
            <p:nvPr/>
          </p:nvSpPr>
          <p:spPr>
            <a:xfrm flipV="1">
              <a:off x="5791200" y="51816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907C0099-B767-B0C6-3FDD-F50602E45AAE}"/>
                </a:ext>
              </a:extLst>
            </p:cNvPr>
            <p:cNvSpPr/>
            <p:nvPr/>
          </p:nvSpPr>
          <p:spPr>
            <a:xfrm flipV="1">
              <a:off x="5791200" y="5257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AEBC904A-0DDB-0330-B224-09CB65AAAB75}"/>
                </a:ext>
              </a:extLst>
            </p:cNvPr>
            <p:cNvSpPr/>
            <p:nvPr/>
          </p:nvSpPr>
          <p:spPr>
            <a:xfrm flipV="1">
              <a:off x="5915025" y="5257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C017214-C051-6423-30CA-0B442C325202}"/>
                </a:ext>
              </a:extLst>
            </p:cNvPr>
            <p:cNvSpPr/>
            <p:nvPr/>
          </p:nvSpPr>
          <p:spPr>
            <a:xfrm flipV="1">
              <a:off x="5915025" y="5173981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BAF4599-17E0-8358-21BD-F1179980A98F}"/>
                </a:ext>
              </a:extLst>
            </p:cNvPr>
            <p:cNvSpPr/>
            <p:nvPr/>
          </p:nvSpPr>
          <p:spPr>
            <a:xfrm flipV="1">
              <a:off x="5854700" y="52197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F75A8B3-7EBF-0270-B4DD-A3D29B1856B2}"/>
                </a:ext>
              </a:extLst>
            </p:cNvPr>
            <p:cNvSpPr/>
            <p:nvPr/>
          </p:nvSpPr>
          <p:spPr>
            <a:xfrm flipV="1">
              <a:off x="5854700" y="5303519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2DFDAEFB-7EC6-60BA-8314-B2689D9DCA75}"/>
                </a:ext>
              </a:extLst>
            </p:cNvPr>
            <p:cNvSpPr/>
            <p:nvPr/>
          </p:nvSpPr>
          <p:spPr>
            <a:xfrm flipV="1">
              <a:off x="5854700" y="5135881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060199-D684-E94B-856B-D47A4F662B74}"/>
              </a:ext>
            </a:extLst>
          </p:cNvPr>
          <p:cNvGrpSpPr/>
          <p:nvPr/>
        </p:nvGrpSpPr>
        <p:grpSpPr>
          <a:xfrm>
            <a:off x="3882154" y="3970419"/>
            <a:ext cx="1066800" cy="1143000"/>
            <a:chOff x="2133600" y="3810000"/>
            <a:chExt cx="1066800" cy="114300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7010B292-4718-092F-3714-A3996ACB5F02}"/>
                </a:ext>
              </a:extLst>
            </p:cNvPr>
            <p:cNvSpPr/>
            <p:nvPr/>
          </p:nvSpPr>
          <p:spPr>
            <a:xfrm flipV="1">
              <a:off x="2133600" y="3962400"/>
              <a:ext cx="84219" cy="842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E2E5BC21-0FFD-C6F1-BF0F-27D8971A5FFA}"/>
                </a:ext>
              </a:extLst>
            </p:cNvPr>
            <p:cNvSpPr/>
            <p:nvPr/>
          </p:nvSpPr>
          <p:spPr>
            <a:xfrm flipV="1">
              <a:off x="2133600" y="4716381"/>
              <a:ext cx="84219" cy="842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A2907B47-01D4-6E94-A094-AB4F6C1CA11A}"/>
                </a:ext>
              </a:extLst>
            </p:cNvPr>
            <p:cNvSpPr/>
            <p:nvPr/>
          </p:nvSpPr>
          <p:spPr>
            <a:xfrm flipV="1">
              <a:off x="3116181" y="4716381"/>
              <a:ext cx="84219" cy="842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DFC43721-8E23-EFC9-4902-684EFB2E19C3}"/>
                </a:ext>
              </a:extLst>
            </p:cNvPr>
            <p:cNvSpPr/>
            <p:nvPr/>
          </p:nvSpPr>
          <p:spPr>
            <a:xfrm flipV="1">
              <a:off x="3116181" y="3886200"/>
              <a:ext cx="84219" cy="842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923B3F82-1866-2247-208D-D97A090A019A}"/>
                </a:ext>
              </a:extLst>
            </p:cNvPr>
            <p:cNvSpPr/>
            <p:nvPr/>
          </p:nvSpPr>
          <p:spPr>
            <a:xfrm flipV="1">
              <a:off x="2631574" y="4329112"/>
              <a:ext cx="84219" cy="842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EDE4A5A1-1838-4DEF-B024-F6EDA9FB0B75}"/>
                </a:ext>
              </a:extLst>
            </p:cNvPr>
            <p:cNvSpPr/>
            <p:nvPr/>
          </p:nvSpPr>
          <p:spPr>
            <a:xfrm flipV="1">
              <a:off x="2631574" y="4868781"/>
              <a:ext cx="84219" cy="842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769F2-B7B9-A2A9-6068-31C8D81AACB1}"/>
                </a:ext>
              </a:extLst>
            </p:cNvPr>
            <p:cNvSpPr/>
            <p:nvPr/>
          </p:nvSpPr>
          <p:spPr>
            <a:xfrm flipV="1">
              <a:off x="2631574" y="3810000"/>
              <a:ext cx="84219" cy="8421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C906582-52B8-370E-DFEB-99182354AAD1}"/>
              </a:ext>
            </a:extLst>
          </p:cNvPr>
          <p:cNvSpPr txBox="1"/>
          <p:nvPr/>
        </p:nvSpPr>
        <p:spPr>
          <a:xfrm>
            <a:off x="3753533" y="515367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Precise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78CE91-978A-2282-446F-59F23D852511}"/>
              </a:ext>
            </a:extLst>
          </p:cNvPr>
          <p:cNvSpPr txBox="1"/>
          <p:nvPr/>
        </p:nvSpPr>
        <p:spPr>
          <a:xfrm>
            <a:off x="6882893" y="515367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Precise</a:t>
            </a:r>
          </a:p>
        </p:txBody>
      </p:sp>
    </p:spTree>
    <p:extLst>
      <p:ext uri="{BB962C8B-B14F-4D97-AF65-F5344CB8AC3E}">
        <p14:creationId xmlns:p14="http://schemas.microsoft.com/office/powerpoint/2010/main" val="6081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713A-712F-F69D-6F72-DD0D8845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Precision - Components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BF3991-5D9B-CD6F-656D-837A3414E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719" y="1244827"/>
            <a:ext cx="10729364" cy="3205120"/>
          </a:xfrm>
        </p:spPr>
        <p:txBody>
          <a:bodyPr numCol="2"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Repeatability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Best known as within user variation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Also encompasses all ‘within’ variation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Within part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Within gage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Within standard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Within method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Within user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Within environment</a:t>
            </a:r>
          </a:p>
          <a:p>
            <a:pPr marL="1257300" lvl="2" indent="-457200">
              <a:buFont typeface="Aria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Best known as between user variation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Also encompasses all ‘between’ variation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Between systems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Between conditions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Between methods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Between Environment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E959-D66D-0328-D3BB-EF2B4534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Precision - Components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63820C-8C5C-28E6-E3A3-B797589F4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014259"/>
              </p:ext>
            </p:extLst>
          </p:nvPr>
        </p:nvGraphicFramePr>
        <p:xfrm>
          <a:off x="4650458" y="2664977"/>
          <a:ext cx="2161673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2D0CAC-264B-1568-CF47-E65B0816A9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546014"/>
              </p:ext>
            </p:extLst>
          </p:nvPr>
        </p:nvGraphicFramePr>
        <p:xfrm>
          <a:off x="2773531" y="3884177"/>
          <a:ext cx="2161673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1B0F0E-9BCE-96D1-EED3-BD51EC4B78DC}"/>
              </a:ext>
            </a:extLst>
          </p:cNvPr>
          <p:cNvSpPr txBox="1"/>
          <p:nvPr/>
        </p:nvSpPr>
        <p:spPr>
          <a:xfrm>
            <a:off x="6590981" y="214828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94AA0-17C3-2460-D488-061A227ED933}"/>
              </a:ext>
            </a:extLst>
          </p:cNvPr>
          <p:cNvSpPr txBox="1"/>
          <p:nvPr/>
        </p:nvSpPr>
        <p:spPr>
          <a:xfrm>
            <a:off x="6583531" y="339465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142C2-C884-56FE-D702-5ABE902768C2}"/>
              </a:ext>
            </a:extLst>
          </p:cNvPr>
          <p:cNvSpPr txBox="1"/>
          <p:nvPr/>
        </p:nvSpPr>
        <p:spPr>
          <a:xfrm>
            <a:off x="6590981" y="464103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CE245-C762-A636-23B5-AD27A92BE5A6}"/>
              </a:ext>
            </a:extLst>
          </p:cNvPr>
          <p:cNvGrpSpPr/>
          <p:nvPr/>
        </p:nvGrpSpPr>
        <p:grpSpPr>
          <a:xfrm>
            <a:off x="1764666" y="1530216"/>
            <a:ext cx="3757089" cy="1210961"/>
            <a:chOff x="1292394" y="2218039"/>
            <a:chExt cx="3757089" cy="121096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B0C3A8-318A-F865-489A-189336598175}"/>
                </a:ext>
              </a:extLst>
            </p:cNvPr>
            <p:cNvCxnSpPr/>
            <p:nvPr/>
          </p:nvCxnSpPr>
          <p:spPr>
            <a:xfrm flipV="1">
              <a:off x="3296883" y="2286000"/>
              <a:ext cx="0" cy="11430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EC6BAA-DF13-4D46-2E77-AA9376EF3E6F}"/>
                </a:ext>
              </a:extLst>
            </p:cNvPr>
            <p:cNvCxnSpPr/>
            <p:nvPr/>
          </p:nvCxnSpPr>
          <p:spPr>
            <a:xfrm flipV="1">
              <a:off x="5049483" y="2286000"/>
              <a:ext cx="0" cy="11430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FED8AF-B6C6-45AC-4447-05B43E62DD1D}"/>
                </a:ext>
              </a:extLst>
            </p:cNvPr>
            <p:cNvCxnSpPr/>
            <p:nvPr/>
          </p:nvCxnSpPr>
          <p:spPr>
            <a:xfrm>
              <a:off x="3296883" y="2286000"/>
              <a:ext cx="17526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442396-9F41-7008-AA50-C66BCB34AFC3}"/>
                </a:ext>
              </a:extLst>
            </p:cNvPr>
            <p:cNvSpPr txBox="1"/>
            <p:nvPr/>
          </p:nvSpPr>
          <p:spPr>
            <a:xfrm>
              <a:off x="1292394" y="2218039"/>
              <a:ext cx="1937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Repeatability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(Within Variation)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14CE2B-3BD8-227A-4881-324100A7E519}"/>
              </a:ext>
            </a:extLst>
          </p:cNvPr>
          <p:cNvGrpSpPr/>
          <p:nvPr/>
        </p:nvGrpSpPr>
        <p:grpSpPr>
          <a:xfrm>
            <a:off x="3840331" y="3161765"/>
            <a:ext cx="4527020" cy="2860616"/>
            <a:chOff x="3296883" y="3849588"/>
            <a:chExt cx="4527020" cy="286061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993D5C-963E-B74C-0EFF-6CFBCFEB5267}"/>
                </a:ext>
              </a:extLst>
            </p:cNvPr>
            <p:cNvCxnSpPr/>
            <p:nvPr/>
          </p:nvCxnSpPr>
          <p:spPr>
            <a:xfrm flipV="1">
              <a:off x="5250010" y="3849588"/>
              <a:ext cx="0" cy="27798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8510BE-4817-D3BF-EAC7-B28046CD3E3E}"/>
                </a:ext>
              </a:extLst>
            </p:cNvPr>
            <p:cNvCxnSpPr/>
            <p:nvPr/>
          </p:nvCxnSpPr>
          <p:spPr>
            <a:xfrm flipV="1">
              <a:off x="3296883" y="5066646"/>
              <a:ext cx="0" cy="156275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78A0C8D-839E-037D-6590-5AE65138F8C9}"/>
                </a:ext>
              </a:extLst>
            </p:cNvPr>
            <p:cNvCxnSpPr/>
            <p:nvPr/>
          </p:nvCxnSpPr>
          <p:spPr>
            <a:xfrm>
              <a:off x="3296883" y="6629400"/>
              <a:ext cx="195312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97A21C-B4A1-082C-47AB-A304E949BDB7}"/>
                </a:ext>
              </a:extLst>
            </p:cNvPr>
            <p:cNvSpPr txBox="1"/>
            <p:nvPr/>
          </p:nvSpPr>
          <p:spPr>
            <a:xfrm>
              <a:off x="5630162" y="6063873"/>
              <a:ext cx="2193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Reproducibility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(Between Variation)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D330-84EC-AAB8-CD1C-77B08C4B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5" y="3849933"/>
            <a:ext cx="3203734" cy="1325563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Variable Data GRR</a:t>
            </a:r>
          </a:p>
        </p:txBody>
      </p:sp>
    </p:spTree>
    <p:extLst>
      <p:ext uri="{BB962C8B-B14F-4D97-AF65-F5344CB8AC3E}">
        <p14:creationId xmlns:p14="http://schemas.microsoft.com/office/powerpoint/2010/main" val="1474103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4B3B-8FF3-D6C1-DA3C-54BE1BD6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Data Gage R&amp;R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0BF34F-A16B-339D-C1B3-62224318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8842"/>
            <a:ext cx="10442171" cy="5120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conduct a Variable Gage R&amp;R?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Determine the need for the study. What do you want to accomplish?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%Study – For process control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%Tolerance – For product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Determine specifics about the study (number of appraisers, number of trials,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appraisers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Appraisers should be selected that will used the gage in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sample parts to be used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upon chosen need from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for process control parts must be chosen from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process range</a:t>
            </a:r>
          </a:p>
        </p:txBody>
      </p:sp>
    </p:spTree>
    <p:extLst>
      <p:ext uri="{BB962C8B-B14F-4D97-AF65-F5344CB8AC3E}">
        <p14:creationId xmlns:p14="http://schemas.microsoft.com/office/powerpoint/2010/main" val="3580096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2669-D577-6BBC-E7F7-C8D42306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Data Gage R&amp;R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379C90-CE3E-165F-25C5-0CD4EEFF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181876"/>
            <a:ext cx="10026535" cy="48947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gage resolution is acceptable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 parts in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order to prevent ‘measurement memory’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standard measurement process should be observed by all users (gage instructions)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study should be observed by the engineer to ensure reliability of the data</a:t>
            </a:r>
          </a:p>
        </p:txBody>
      </p:sp>
    </p:spTree>
    <p:extLst>
      <p:ext uri="{BB962C8B-B14F-4D97-AF65-F5344CB8AC3E}">
        <p14:creationId xmlns:p14="http://schemas.microsoft.com/office/powerpoint/2010/main" val="341447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77CD-4971-1175-214B-2063AB0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line has less variation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45CD1C-A0FA-ABB6-985E-D27FB3398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649103"/>
              </p:ext>
            </p:extLst>
          </p:nvPr>
        </p:nvGraphicFramePr>
        <p:xfrm>
          <a:off x="1140978" y="1971338"/>
          <a:ext cx="3424955" cy="15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26531F2-2F61-A480-6BCF-A0992ADE9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207433"/>
              </p:ext>
            </p:extLst>
          </p:nvPr>
        </p:nvGraphicFramePr>
        <p:xfrm>
          <a:off x="7398355" y="2005729"/>
          <a:ext cx="3424955" cy="15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1C8242-B6FB-EFFF-223D-B94D8D686967}"/>
              </a:ext>
            </a:extLst>
          </p:cNvPr>
          <p:cNvSpPr txBox="1"/>
          <p:nvPr/>
        </p:nvSpPr>
        <p:spPr>
          <a:xfrm>
            <a:off x="2364776" y="1602006"/>
            <a:ext cx="83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75D82-726A-5868-2097-9C1046EFA5F0}"/>
              </a:ext>
            </a:extLst>
          </p:cNvPr>
          <p:cNvSpPr txBox="1"/>
          <p:nvPr/>
        </p:nvSpPr>
        <p:spPr>
          <a:xfrm>
            <a:off x="8864882" y="1602006"/>
            <a:ext cx="83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2133653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4118-1B01-764F-69FC-9541A75D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Data Gage R&amp;R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8892A0-FBAD-8BD1-D151-82110D55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89" y="1061341"/>
            <a:ext cx="10882746" cy="5331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Rules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Three appraisers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Ten parts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Three measurements per part per appraiser    (Ninety total measurements)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Parts should make use of the entire range of process variation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does not mean the entire product tolerance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capability study should accompany a completed GRR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Parts should be collected over time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Parts collected in a row will usually have low between part variation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ANOVA method if possible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Xbar &amp; R method does not account for operator interaction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Report %Study or %Tolerance (whichever applies)</a:t>
            </a:r>
          </a:p>
        </p:txBody>
      </p:sp>
    </p:spTree>
    <p:extLst>
      <p:ext uri="{BB962C8B-B14F-4D97-AF65-F5344CB8AC3E}">
        <p14:creationId xmlns:p14="http://schemas.microsoft.com/office/powerpoint/2010/main" val="13315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AC65-935E-018C-C273-118A786F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Data Gage R&amp;R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8E6E47-E9DA-66A9-788B-FE9048DB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799"/>
            <a:ext cx="10724804" cy="5220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Rules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Three appraisers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Ten parts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Three measurements per part per appraiser    (Ninety total measurements)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Parts should make use of the entire range of process variation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does not mean the entire product tolerance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capability study should accompany a completed GRR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Parts should be collected over time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Parts collected in a row will usually have low between part variation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ANOVA method if possible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Xbar &amp; R method does not account for operator interaction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Report %Study or %Tolerance (whichever applies)</a:t>
            </a:r>
          </a:p>
        </p:txBody>
      </p:sp>
    </p:spTree>
    <p:extLst>
      <p:ext uri="{BB962C8B-B14F-4D97-AF65-F5344CB8AC3E}">
        <p14:creationId xmlns:p14="http://schemas.microsoft.com/office/powerpoint/2010/main" val="20011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DED2-2C7C-1C72-2E65-82900018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GRR Calculation (Minitab)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C11A1F-3818-82B3-39E8-1672264E4A80}"/>
              </a:ext>
            </a:extLst>
          </p:cNvPr>
          <p:cNvGrpSpPr/>
          <p:nvPr/>
        </p:nvGrpSpPr>
        <p:grpSpPr>
          <a:xfrm>
            <a:off x="1078607" y="1429074"/>
            <a:ext cx="3246015" cy="2324252"/>
            <a:chOff x="-249382" y="4321660"/>
            <a:chExt cx="2979778" cy="2163663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EA5EAEA-CE71-E03E-97BD-BF77933E1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46" y="5694748"/>
              <a:ext cx="2266950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513A99-9A6A-A40C-A59E-25C07FB27176}"/>
                </a:ext>
              </a:extLst>
            </p:cNvPr>
            <p:cNvSpPr txBox="1"/>
            <p:nvPr/>
          </p:nvSpPr>
          <p:spPr>
            <a:xfrm>
              <a:off x="-249382" y="4321660"/>
              <a:ext cx="2941678" cy="7735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1. Enter Appraiser, Part number and Measurement in the Worksheet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E47EE45-2F40-75C0-1334-67977364CC79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1092096" y="5095241"/>
              <a:ext cx="129362" cy="5995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9F39C4-DAC4-7E30-B3E2-4BF667B91DE2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221458" y="5095241"/>
              <a:ext cx="556438" cy="5995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3E1189C-D4FD-0D8A-B277-5B9FF029D1BB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221458" y="5095241"/>
              <a:ext cx="1318438" cy="5995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BC6C41-C6DF-B4D2-12E5-3F4691F030CA}"/>
              </a:ext>
            </a:extLst>
          </p:cNvPr>
          <p:cNvGrpSpPr/>
          <p:nvPr/>
        </p:nvGrpSpPr>
        <p:grpSpPr>
          <a:xfrm>
            <a:off x="4412317" y="1370874"/>
            <a:ext cx="6613108" cy="4442884"/>
            <a:chOff x="2692297" y="2161760"/>
            <a:chExt cx="6070704" cy="4135912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9BBFB936-EB58-D97E-65D8-DF4E3AEEB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297" y="2161760"/>
              <a:ext cx="6070704" cy="4135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504666-6E5C-E83F-05E4-B467C1C77F0B}"/>
                </a:ext>
              </a:extLst>
            </p:cNvPr>
            <p:cNvSpPr txBox="1"/>
            <p:nvPr/>
          </p:nvSpPr>
          <p:spPr>
            <a:xfrm>
              <a:off x="4114800" y="2212457"/>
              <a:ext cx="3070860" cy="7735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2. Go to ‘Stat’, ‘Quality Tools’, ‘Gage Study’, ‘Gage R&amp;R Study (Crossed)’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266404C-0C97-EF53-8622-3F3326F58A4C}"/>
              </a:ext>
            </a:extLst>
          </p:cNvPr>
          <p:cNvSpPr txBox="1"/>
          <p:nvPr/>
        </p:nvSpPr>
        <p:spPr>
          <a:xfrm>
            <a:off x="2646195" y="4492437"/>
            <a:ext cx="2394413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Crossed” is when the same parts are used between trials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FB320-B3BF-495E-FAE7-47A2B1F462A0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040609" y="5145023"/>
            <a:ext cx="3442686" cy="668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E4E612-5535-14B5-5124-34719AC4D2A1}"/>
              </a:ext>
            </a:extLst>
          </p:cNvPr>
          <p:cNvSpPr txBox="1"/>
          <p:nvPr/>
        </p:nvSpPr>
        <p:spPr>
          <a:xfrm>
            <a:off x="2634945" y="5398259"/>
            <a:ext cx="24056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“Nested” is when different parts are used between trials</a:t>
            </a:r>
          </a:p>
        </p:txBody>
      </p:sp>
    </p:spTree>
    <p:extLst>
      <p:ext uri="{BB962C8B-B14F-4D97-AF65-F5344CB8AC3E}">
        <p14:creationId xmlns:p14="http://schemas.microsoft.com/office/powerpoint/2010/main" val="39138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A33F-52CE-CEFB-1F84-8134DBDA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GRR Calculation (Minitab)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940D67-B648-6B07-A2FF-BE7A9495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75" y="2376224"/>
            <a:ext cx="658905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FBB307-E873-BB85-489B-40252B53487F}"/>
              </a:ext>
            </a:extLst>
          </p:cNvPr>
          <p:cNvGrpSpPr/>
          <p:nvPr/>
        </p:nvGrpSpPr>
        <p:grpSpPr>
          <a:xfrm>
            <a:off x="5467004" y="2376224"/>
            <a:ext cx="5547360" cy="1600200"/>
            <a:chOff x="4419600" y="2209800"/>
            <a:chExt cx="4419599" cy="1600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8E3C3C-EA94-AE02-C7CF-2D77D15E3CF9}"/>
                </a:ext>
              </a:extLst>
            </p:cNvPr>
            <p:cNvGrpSpPr/>
            <p:nvPr/>
          </p:nvGrpSpPr>
          <p:grpSpPr>
            <a:xfrm>
              <a:off x="5638800" y="2209800"/>
              <a:ext cx="3200399" cy="1077218"/>
              <a:chOff x="5638800" y="2209800"/>
              <a:chExt cx="3200399" cy="107721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A9894-6AF3-22CE-4EAE-A4952B0E9508}"/>
                  </a:ext>
                </a:extLst>
              </p:cNvPr>
              <p:cNvSpPr txBox="1"/>
              <p:nvPr/>
            </p:nvSpPr>
            <p:spPr>
              <a:xfrm>
                <a:off x="7086600" y="2209800"/>
                <a:ext cx="1752599" cy="10772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Fill in part number, Operators and Measurement Data and select ANOVA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49C0C5F-6E42-E63D-F46A-40F703224270}"/>
                  </a:ext>
                </a:extLst>
              </p:cNvPr>
              <p:cNvCxnSpPr>
                <a:stCxn id="9" idx="1"/>
              </p:cNvCxnSpPr>
              <p:nvPr/>
            </p:nvCxnSpPr>
            <p:spPr>
              <a:xfrm flipH="1" flipV="1">
                <a:off x="5638800" y="2743200"/>
                <a:ext cx="1447800" cy="52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1F611753-CCCD-9AF0-14B0-FD3019FBD5A0}"/>
                  </a:ext>
                </a:extLst>
              </p:cNvPr>
              <p:cNvCxnSpPr>
                <a:stCxn id="9" idx="1"/>
              </p:cNvCxnSpPr>
              <p:nvPr/>
            </p:nvCxnSpPr>
            <p:spPr>
              <a:xfrm flipH="1">
                <a:off x="5638800" y="2748409"/>
                <a:ext cx="1447800" cy="2000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9BD6E09-838C-CBE1-0019-BAFFE810EDCB}"/>
                  </a:ext>
                </a:extLst>
              </p:cNvPr>
              <p:cNvCxnSpPr>
                <a:stCxn id="9" idx="1"/>
              </p:cNvCxnSpPr>
              <p:nvPr/>
            </p:nvCxnSpPr>
            <p:spPr>
              <a:xfrm flipH="1">
                <a:off x="5638800" y="2748409"/>
                <a:ext cx="1447800" cy="4519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F6E8F68-85F7-072F-07EE-E93F687FB438}"/>
                </a:ext>
              </a:extLst>
            </p:cNvPr>
            <p:cNvCxnSpPr>
              <a:stCxn id="9" idx="1"/>
            </p:cNvCxnSpPr>
            <p:nvPr/>
          </p:nvCxnSpPr>
          <p:spPr>
            <a:xfrm flipH="1">
              <a:off x="4419600" y="2748409"/>
              <a:ext cx="2667000" cy="10615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29C35C-E15D-F511-4E38-018229F60DB4}"/>
              </a:ext>
            </a:extLst>
          </p:cNvPr>
          <p:cNvGrpSpPr/>
          <p:nvPr/>
        </p:nvGrpSpPr>
        <p:grpSpPr>
          <a:xfrm>
            <a:off x="7634689" y="3351567"/>
            <a:ext cx="2597300" cy="1077218"/>
            <a:chOff x="7335657" y="3334931"/>
            <a:chExt cx="1848928" cy="9274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0530BE-66CA-EC68-CBD4-09EABA2E5865}"/>
                </a:ext>
              </a:extLst>
            </p:cNvPr>
            <p:cNvSpPr txBox="1"/>
            <p:nvPr/>
          </p:nvSpPr>
          <p:spPr>
            <a:xfrm>
              <a:off x="7792857" y="3923807"/>
              <a:ext cx="139172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Click Options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4373812-EB22-A3A4-44F2-0FF929B5DA22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7335657" y="3334931"/>
              <a:ext cx="457200" cy="7581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11F8F3-B503-721C-399C-D06DA8E0649B}"/>
              </a:ext>
            </a:extLst>
          </p:cNvPr>
          <p:cNvGrpSpPr/>
          <p:nvPr/>
        </p:nvGrpSpPr>
        <p:grpSpPr>
          <a:xfrm>
            <a:off x="7556270" y="3007166"/>
            <a:ext cx="3458094" cy="714412"/>
            <a:chOff x="5669605" y="2834722"/>
            <a:chExt cx="3458094" cy="7144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FC5833-2916-0F78-9DA7-8948BBB6070E}"/>
                </a:ext>
              </a:extLst>
            </p:cNvPr>
            <p:cNvSpPr txBox="1"/>
            <p:nvPr/>
          </p:nvSpPr>
          <p:spPr>
            <a:xfrm>
              <a:off x="6953596" y="3210580"/>
              <a:ext cx="217410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Complete Gage Info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BB9188C-6CAA-65BF-BA28-159A475C5F1B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 flipV="1">
              <a:off x="5669605" y="2834722"/>
              <a:ext cx="1283991" cy="5451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62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F063-8809-7FA2-DA6D-6EE90427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GRR Calculation (Minitab)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850B20-EAE0-2681-60DC-89DEC623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44" y="1638300"/>
            <a:ext cx="43624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C59D85-4242-88B3-3CCB-21A081664CCC}"/>
              </a:ext>
            </a:extLst>
          </p:cNvPr>
          <p:cNvGrpSpPr/>
          <p:nvPr/>
        </p:nvGrpSpPr>
        <p:grpSpPr>
          <a:xfrm>
            <a:off x="5039244" y="2705100"/>
            <a:ext cx="5299364" cy="2057400"/>
            <a:chOff x="2971800" y="3352800"/>
            <a:chExt cx="5299364" cy="2057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091783-348D-A214-B62D-3A4B02F2FE21}"/>
                </a:ext>
              </a:extLst>
            </p:cNvPr>
            <p:cNvSpPr txBox="1"/>
            <p:nvPr/>
          </p:nvSpPr>
          <p:spPr>
            <a:xfrm>
              <a:off x="5029200" y="4043690"/>
              <a:ext cx="324196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Fill in upper and lower limits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and include a title of the GRR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FCA7F70-529C-0037-0AB3-A2D61025B037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971800" y="3352800"/>
              <a:ext cx="2057400" cy="983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6C4100F-146C-D747-82C6-911F238FC935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971800" y="3657600"/>
              <a:ext cx="2057400" cy="678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A682B2-E6E3-68D2-592F-C5BADAC51B2E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3733800" y="4336078"/>
              <a:ext cx="1295400" cy="10741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8E1705-298A-8391-FDF1-153FB46D825D}"/>
              </a:ext>
            </a:extLst>
          </p:cNvPr>
          <p:cNvGrpSpPr/>
          <p:nvPr/>
        </p:nvGrpSpPr>
        <p:grpSpPr>
          <a:xfrm>
            <a:off x="5725044" y="4386590"/>
            <a:ext cx="2577494" cy="909310"/>
            <a:chOff x="3505200" y="4043690"/>
            <a:chExt cx="2577494" cy="9093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AEEDE3-639C-600F-52DF-90749C3902CC}"/>
                </a:ext>
              </a:extLst>
            </p:cNvPr>
            <p:cNvSpPr txBox="1"/>
            <p:nvPr/>
          </p:nvSpPr>
          <p:spPr>
            <a:xfrm>
              <a:off x="5029200" y="4043690"/>
              <a:ext cx="105349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Click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OK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829181-4EF0-BF64-06FF-2D154634F168}"/>
                </a:ext>
              </a:extLst>
            </p:cNvPr>
            <p:cNvCxnSpPr>
              <a:stCxn id="11" idx="1"/>
            </p:cNvCxnSpPr>
            <p:nvPr/>
          </p:nvCxnSpPr>
          <p:spPr>
            <a:xfrm flipH="1">
              <a:off x="3505200" y="4228356"/>
              <a:ext cx="1524000" cy="7246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60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2E12-5345-A227-81F8-5E5833C6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Gage R&amp;R (ANOVA) for IDC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330010-6EA1-619A-E374-E17B9221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7097"/>
            <a:ext cx="74676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640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7B91-0836-229C-2151-03F6264E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GRR -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68FAE-BFE4-6568-002E-0FD11E8D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51" y="1295863"/>
            <a:ext cx="67818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60FBB9-7BF5-2B49-D617-5D6D6FC252E4}"/>
              </a:ext>
            </a:extLst>
          </p:cNvPr>
          <p:cNvSpPr txBox="1"/>
          <p:nvPr/>
        </p:nvSpPr>
        <p:spPr>
          <a:xfrm>
            <a:off x="1271847" y="2743663"/>
            <a:ext cx="230470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Pay attention to the overall sample range to understand ‘scale’ of error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A5AE4-DA98-8305-FF78-10C7E6DDA97B}"/>
              </a:ext>
            </a:extLst>
          </p:cNvPr>
          <p:cNvSpPr txBox="1"/>
          <p:nvPr/>
        </p:nvSpPr>
        <p:spPr>
          <a:xfrm>
            <a:off x="1271847" y="4608956"/>
            <a:ext cx="23047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Inside the Xbar r Chart control limits is the blind spot of the gage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669C79-BF4F-99F6-047D-32D33DC08DD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576551" y="4953464"/>
            <a:ext cx="762000" cy="70991"/>
          </a:xfrm>
          <a:prstGeom prst="straightConnector1">
            <a:avLst/>
          </a:prstGeom>
          <a:ln>
            <a:solidFill>
              <a:srgbClr val="05314A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E938CF-966B-DABC-4A8A-C07F0BE936C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76551" y="5024455"/>
            <a:ext cx="762000" cy="61555"/>
          </a:xfrm>
          <a:prstGeom prst="straightConnector1">
            <a:avLst/>
          </a:prstGeom>
          <a:ln>
            <a:solidFill>
              <a:srgbClr val="05314A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2A4D10-2B20-BB25-134B-B9477CFB721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576551" y="3282272"/>
            <a:ext cx="304800" cy="528191"/>
          </a:xfrm>
          <a:prstGeom prst="straightConnector1">
            <a:avLst/>
          </a:prstGeom>
          <a:ln>
            <a:solidFill>
              <a:srgbClr val="05314A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13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F5F2-FD02-0B24-7B04-2F8C3B3E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GRR - Analysis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CEE9C5-A4C3-0187-2BCC-64F15CDD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97" y="1210887"/>
            <a:ext cx="7173884" cy="478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EAC277-6F01-8BAF-45C8-2AF5B7C534AB}"/>
              </a:ext>
            </a:extLst>
          </p:cNvPr>
          <p:cNvSpPr txBox="1"/>
          <p:nvPr/>
        </p:nvSpPr>
        <p:spPr>
          <a:xfrm>
            <a:off x="8402782" y="817910"/>
            <a:ext cx="26863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 to part variation should be the largest contributor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C8005-9E9C-1669-10AC-7B0064C8EC21}"/>
              </a:ext>
            </a:extLst>
          </p:cNvPr>
          <p:cNvSpPr txBox="1"/>
          <p:nvPr/>
        </p:nvSpPr>
        <p:spPr>
          <a:xfrm>
            <a:off x="8402782" y="1646412"/>
            <a:ext cx="268639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 Chart should have all points in control. An out of control condition indicates poor repeatability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68725-605B-17AF-93BF-FA0F5536EB0D}"/>
              </a:ext>
            </a:extLst>
          </p:cNvPr>
          <p:cNvSpPr txBox="1"/>
          <p:nvPr/>
        </p:nvSpPr>
        <p:spPr>
          <a:xfrm>
            <a:off x="8402782" y="2981045"/>
            <a:ext cx="268639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Xbar r Chart should be 50% out of control.  This indicates each operator can tell a good part from a bad part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F7580-6C13-7478-82B5-B93B892CEB95}"/>
              </a:ext>
            </a:extLst>
          </p:cNvPr>
          <p:cNvSpPr txBox="1"/>
          <p:nvPr/>
        </p:nvSpPr>
        <p:spPr>
          <a:xfrm>
            <a:off x="8402782" y="4304484"/>
            <a:ext cx="268639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Want: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 spread around mean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Similar mean and spread by operator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Lines to be close to being on top of each other</a:t>
            </a:r>
          </a:p>
        </p:txBody>
      </p:sp>
    </p:spTree>
    <p:extLst>
      <p:ext uri="{BB962C8B-B14F-4D97-AF65-F5344CB8AC3E}">
        <p14:creationId xmlns:p14="http://schemas.microsoft.com/office/powerpoint/2010/main" val="18523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F547-187C-B1E2-BF43-2FA2136D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GRR – Graphical Metrics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0AACF5-2E54-FC36-C0BB-8B995ED3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454" y="1145771"/>
            <a:ext cx="10349346" cy="514696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Components of Variation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Indicates repeatability / reproducibility / parts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Want low Gage R&amp;R, High part to part variation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 Chart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Indicates repeatability / resolution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outliers are permitted, helps to I.D. unusual measurements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Plateaus or steps indicate resolution limitation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Xbar r Chart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Reproducibility / Sensitivity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Want to see similar patterns for each operator</a:t>
            </a:r>
          </a:p>
        </p:txBody>
      </p:sp>
    </p:spTree>
    <p:extLst>
      <p:ext uri="{BB962C8B-B14F-4D97-AF65-F5344CB8AC3E}">
        <p14:creationId xmlns:p14="http://schemas.microsoft.com/office/powerpoint/2010/main" val="2918085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6C26-C39B-F747-4721-245D76FB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GRR – Numerical Metrics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79007A-9A11-F3DC-4A67-AA139861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91" y="1136073"/>
            <a:ext cx="39338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DE25FFF-421D-0B9D-6CAB-FC0578B3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16" y="1136073"/>
            <a:ext cx="4038600" cy="464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AC6405-526E-8C09-062A-23CF9F2890E0}"/>
              </a:ext>
            </a:extLst>
          </p:cNvPr>
          <p:cNvSpPr/>
          <p:nvPr/>
        </p:nvSpPr>
        <p:spPr>
          <a:xfrm>
            <a:off x="6999316" y="5503857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D8CF7C-454E-375F-1367-50D493AB8EE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331363" y="5337669"/>
            <a:ext cx="2667953" cy="21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4875EB-8507-EAF1-7C49-D9E2C154741A}"/>
              </a:ext>
            </a:extLst>
          </p:cNvPr>
          <p:cNvSpPr txBox="1"/>
          <p:nvPr/>
        </p:nvSpPr>
        <p:spPr>
          <a:xfrm>
            <a:off x="2485505" y="5045281"/>
            <a:ext cx="18458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Report number of distinct categories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18C74A-377F-18B7-7FF8-3595722B6982}"/>
              </a:ext>
            </a:extLst>
          </p:cNvPr>
          <p:cNvSpPr/>
          <p:nvPr/>
        </p:nvSpPr>
        <p:spPr>
          <a:xfrm>
            <a:off x="7635240" y="4088249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3F3409-1186-6AC3-84C8-B37FC18F14E1}"/>
              </a:ext>
            </a:extLst>
          </p:cNvPr>
          <p:cNvSpPr/>
          <p:nvPr/>
        </p:nvSpPr>
        <p:spPr>
          <a:xfrm>
            <a:off x="8397240" y="4088249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90411-567F-D44D-2BE0-9E5A43B2AF18}"/>
              </a:ext>
            </a:extLst>
          </p:cNvPr>
          <p:cNvSpPr txBox="1"/>
          <p:nvPr/>
        </p:nvSpPr>
        <p:spPr>
          <a:xfrm>
            <a:off x="8054340" y="2364938"/>
            <a:ext cx="242800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Report %Study or %Tolerance (Whichever applies) More on this later…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5E5-8793-9DF9-1EC4-BD23261F4E90}"/>
              </a:ext>
            </a:extLst>
          </p:cNvPr>
          <p:cNvCxnSpPr/>
          <p:nvPr/>
        </p:nvCxnSpPr>
        <p:spPr>
          <a:xfrm flipH="1">
            <a:off x="8244840" y="3442156"/>
            <a:ext cx="514350" cy="646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866E0E-54CD-A5DD-C417-35ED13DD2322}"/>
              </a:ext>
            </a:extLst>
          </p:cNvPr>
          <p:cNvCxnSpPr/>
          <p:nvPr/>
        </p:nvCxnSpPr>
        <p:spPr>
          <a:xfrm>
            <a:off x="8759190" y="3442156"/>
            <a:ext cx="0" cy="646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213E4-CF92-7ADE-2A41-E39DC92F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line has less variation?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89AF7D-E923-026D-5792-294A2D577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580564"/>
              </p:ext>
            </p:extLst>
          </p:nvPr>
        </p:nvGraphicFramePr>
        <p:xfrm>
          <a:off x="2150249" y="3153490"/>
          <a:ext cx="2767013" cy="13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AF559B-5A10-BABB-6E12-DC9E3DCBD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54689"/>
              </p:ext>
            </p:extLst>
          </p:nvPr>
        </p:nvGraphicFramePr>
        <p:xfrm>
          <a:off x="7605237" y="3152776"/>
          <a:ext cx="2767013" cy="13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E297F4-D944-A340-75E2-D1B48A1AE0C3}"/>
              </a:ext>
            </a:extLst>
          </p:cNvPr>
          <p:cNvSpPr txBox="1"/>
          <p:nvPr/>
        </p:nvSpPr>
        <p:spPr>
          <a:xfrm>
            <a:off x="3227478" y="152233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C1D3C-19F1-1101-AE12-5A863FD57E75}"/>
              </a:ext>
            </a:extLst>
          </p:cNvPr>
          <p:cNvSpPr txBox="1"/>
          <p:nvPr/>
        </p:nvSpPr>
        <p:spPr>
          <a:xfrm>
            <a:off x="8559757" y="1500477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F44788-BD51-9C78-6675-37AAEC8C0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141301"/>
              </p:ext>
            </p:extLst>
          </p:nvPr>
        </p:nvGraphicFramePr>
        <p:xfrm>
          <a:off x="7529037" y="1862138"/>
          <a:ext cx="2767013" cy="13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B4300B4-DDE1-624F-13D0-F9C0DED8F3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058510"/>
              </p:ext>
            </p:extLst>
          </p:nvPr>
        </p:nvGraphicFramePr>
        <p:xfrm>
          <a:off x="1826165" y="1710452"/>
          <a:ext cx="3376613" cy="175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C862E26-2BC2-2D26-7EC8-4547E6FB0235}"/>
              </a:ext>
            </a:extLst>
          </p:cNvPr>
          <p:cNvSpPr txBox="1"/>
          <p:nvPr/>
        </p:nvSpPr>
        <p:spPr>
          <a:xfrm>
            <a:off x="391297" y="2885718"/>
            <a:ext cx="170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Gage Variation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DCEA0-5FFF-6529-43FD-A37C275B39BE}"/>
              </a:ext>
            </a:extLst>
          </p:cNvPr>
          <p:cNvSpPr txBox="1"/>
          <p:nvPr/>
        </p:nvSpPr>
        <p:spPr>
          <a:xfrm>
            <a:off x="424159" y="3891920"/>
            <a:ext cx="162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Variation</a:t>
            </a:r>
          </a:p>
        </p:txBody>
      </p:sp>
    </p:spTree>
    <p:extLst>
      <p:ext uri="{BB962C8B-B14F-4D97-AF65-F5344CB8AC3E}">
        <p14:creationId xmlns:p14="http://schemas.microsoft.com/office/powerpoint/2010/main" val="26237858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EF83-B20E-84CE-5C44-342AB662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GRR – Numerical Metrics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945A69-02E2-50EA-AF8A-ED22349D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055800"/>
            <a:ext cx="10450484" cy="483792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%Study or %Tolerance should be below 10%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Between 10% and 30% may be acceptable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Above 30% is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acceptable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distinct categories must be at least 5</a:t>
            </a:r>
          </a:p>
        </p:txBody>
      </p:sp>
    </p:spTree>
    <p:extLst>
      <p:ext uri="{BB962C8B-B14F-4D97-AF65-F5344CB8AC3E}">
        <p14:creationId xmlns:p14="http://schemas.microsoft.com/office/powerpoint/2010/main" val="3825917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73F1-8219-72EC-B597-BA74066E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ANOVA?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E9D63A-3D91-89F5-722B-755A7BE6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61" y="1728787"/>
            <a:ext cx="6311189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38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8FDE-E731-E801-0AAA-B6485AA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/R GRR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7E9428D-E7B5-87AD-B38E-6551388F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6" y="4602868"/>
            <a:ext cx="4341765" cy="148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57229AA-6C2C-E2D6-6334-759802C619C4}"/>
              </a:ext>
            </a:extLst>
          </p:cNvPr>
          <p:cNvSpPr/>
          <p:nvPr/>
        </p:nvSpPr>
        <p:spPr>
          <a:xfrm>
            <a:off x="2449608" y="5873225"/>
            <a:ext cx="4572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7CC5D-7295-EB35-B50F-E138179B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33" y="852055"/>
            <a:ext cx="5943599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67E7EE-6097-ADBC-D95A-7A2496522CB4}"/>
              </a:ext>
            </a:extLst>
          </p:cNvPr>
          <p:cNvSpPr/>
          <p:nvPr/>
        </p:nvSpPr>
        <p:spPr>
          <a:xfrm>
            <a:off x="3593526" y="4901905"/>
            <a:ext cx="4572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906127-647B-5447-0D9F-1FA2B1173690}"/>
              </a:ext>
            </a:extLst>
          </p:cNvPr>
          <p:cNvSpPr/>
          <p:nvPr/>
        </p:nvSpPr>
        <p:spPr>
          <a:xfrm>
            <a:off x="4391891" y="4901905"/>
            <a:ext cx="4572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076E-308C-D191-B128-BFBB60C6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ANOVA GRR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28C7777-A34C-B7A6-EA56-F157D73A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800100"/>
            <a:ext cx="57531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E2C102F-54E3-79BC-E164-AC02F85A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5" y="4410075"/>
            <a:ext cx="454895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747C6A6-BC74-918D-F3A1-CD4C8A726248}"/>
              </a:ext>
            </a:extLst>
          </p:cNvPr>
          <p:cNvSpPr/>
          <p:nvPr/>
        </p:nvSpPr>
        <p:spPr>
          <a:xfrm>
            <a:off x="2636676" y="5982478"/>
            <a:ext cx="4572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9919C1-2974-C7F2-3BCF-64AB48084837}"/>
              </a:ext>
            </a:extLst>
          </p:cNvPr>
          <p:cNvSpPr/>
          <p:nvPr/>
        </p:nvSpPr>
        <p:spPr>
          <a:xfrm>
            <a:off x="3878891" y="4679303"/>
            <a:ext cx="4572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3F8675-EF81-3818-F0EA-989B3F83BD0A}"/>
              </a:ext>
            </a:extLst>
          </p:cNvPr>
          <p:cNvSpPr/>
          <p:nvPr/>
        </p:nvSpPr>
        <p:spPr>
          <a:xfrm>
            <a:off x="4676126" y="4669288"/>
            <a:ext cx="4572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2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3FF7-6C2C-7237-772B-6FDCCF45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/R &amp; ANOVA Comparison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05C68-304B-77E7-EB56-FA91C48C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14" y="1064098"/>
            <a:ext cx="10515600" cy="4494729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same data was used for both studies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only difference is method used to analyze the gage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Xbar/R method ignores operator to part interaction and as a result can appear to ‘boost’ gage performance</a:t>
            </a:r>
          </a:p>
        </p:txBody>
      </p:sp>
    </p:spTree>
    <p:extLst>
      <p:ext uri="{BB962C8B-B14F-4D97-AF65-F5344CB8AC3E}">
        <p14:creationId xmlns:p14="http://schemas.microsoft.com/office/powerpoint/2010/main" val="924166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BE2B5-5C01-54CB-6363-533F6C8D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/R &amp; ANOVA Comparison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4429614-849B-9EE7-AB89-A4B72752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8" y="1869813"/>
            <a:ext cx="5074575" cy="17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47D13B-112F-19F5-BD0D-C11377860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1730504"/>
            <a:ext cx="5031140" cy="19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D6826-8968-0A34-4F72-1A2EB2D62B58}"/>
              </a:ext>
            </a:extLst>
          </p:cNvPr>
          <p:cNvSpPr txBox="1"/>
          <p:nvPr/>
        </p:nvSpPr>
        <p:spPr>
          <a:xfrm>
            <a:off x="1981200" y="4179698"/>
            <a:ext cx="847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Xbar/R Method                                                                               ANOVA Method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FA741C-645A-F43D-8CF8-2A1BD31F6089}"/>
              </a:ext>
            </a:extLst>
          </p:cNvPr>
          <p:cNvGrpSpPr/>
          <p:nvPr/>
        </p:nvGrpSpPr>
        <p:grpSpPr>
          <a:xfrm>
            <a:off x="4800600" y="2335402"/>
            <a:ext cx="3198891" cy="3393871"/>
            <a:chOff x="3733800" y="3353744"/>
            <a:chExt cx="3198891" cy="33938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126818-20DF-C5E4-8735-C49998E39132}"/>
                </a:ext>
              </a:extLst>
            </p:cNvPr>
            <p:cNvSpPr/>
            <p:nvPr/>
          </p:nvSpPr>
          <p:spPr>
            <a:xfrm>
              <a:off x="5236624" y="3353744"/>
              <a:ext cx="1696067" cy="685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4B0415-9C88-21A7-0D3B-4B27B21B95BF}"/>
                </a:ext>
              </a:extLst>
            </p:cNvPr>
            <p:cNvSpPr txBox="1"/>
            <p:nvPr/>
          </p:nvSpPr>
          <p:spPr>
            <a:xfrm>
              <a:off x="3733800" y="5824285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Operator interaction is ignored using the Xbar/R method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69634AC-61DC-897B-D1BD-8B3DA592BF00}"/>
                </a:ext>
              </a:extLst>
            </p:cNvPr>
            <p:cNvCxnSpPr>
              <a:stCxn id="9" idx="0"/>
              <a:endCxn id="8" idx="4"/>
            </p:cNvCxnSpPr>
            <p:nvPr/>
          </p:nvCxnSpPr>
          <p:spPr>
            <a:xfrm flipV="1">
              <a:off x="5029200" y="4039544"/>
              <a:ext cx="1055458" cy="1784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217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9A2A-7AB4-4A98-31DE-B1F70CE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% Tolerance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03BB8C-C773-E5FA-E3F4-786F2726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043" y="1255131"/>
            <a:ext cx="10402430" cy="4455059"/>
          </a:xfrm>
        </p:spPr>
        <p:txBody>
          <a:bodyPr>
            <a:normAutofit lnSpcReduction="1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%Tolerance is the measurement error as a percent of the product specification (tolerance)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%Tolerance determines if the gage can be used for product control (determining a good part from a bad)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gage cannot pass %Tolerance it cannot determine if a part within specification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F8C3EF-D39F-3659-402D-662CF7D9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36" y="1147810"/>
            <a:ext cx="3457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600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92F0-5B03-657F-48B7-F0D12EB6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%Study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40152C-822A-BEF4-7247-42D8FC60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54" y="1321051"/>
            <a:ext cx="3495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1152BE-2B39-0887-26CA-0B7A168C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09" y="2249785"/>
            <a:ext cx="10628768" cy="406953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%Study is the measurement error as a percent of total variation (standard deviation)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%Study determines if the gage can be used for process control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gage cannot pass %Study it cannot distinguish one part from another within normal process variation or monitor process improvements / process changes</a:t>
            </a:r>
          </a:p>
        </p:txBody>
      </p:sp>
    </p:spTree>
    <p:extLst>
      <p:ext uri="{BB962C8B-B14F-4D97-AF65-F5344CB8AC3E}">
        <p14:creationId xmlns:p14="http://schemas.microsoft.com/office/powerpoint/2010/main" val="18648460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1370-2BFE-6927-F6C4-C3DB273B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Specification vs. Total Variation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C31DDC-9E12-A246-F7A9-2A2FF629A2F0}"/>
              </a:ext>
            </a:extLst>
          </p:cNvPr>
          <p:cNvCxnSpPr/>
          <p:nvPr/>
        </p:nvCxnSpPr>
        <p:spPr>
          <a:xfrm>
            <a:off x="2819400" y="2137373"/>
            <a:ext cx="6553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6A44AA-F302-02CC-9719-FEC24AD73745}"/>
              </a:ext>
            </a:extLst>
          </p:cNvPr>
          <p:cNvSpPr txBox="1"/>
          <p:nvPr/>
        </p:nvSpPr>
        <p:spPr>
          <a:xfrm>
            <a:off x="4913875" y="182315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Specification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9F8DAC-91F8-D5B7-200A-9EE852AAAAA9}"/>
              </a:ext>
            </a:extLst>
          </p:cNvPr>
          <p:cNvCxnSpPr/>
          <p:nvPr/>
        </p:nvCxnSpPr>
        <p:spPr>
          <a:xfrm>
            <a:off x="3886200" y="4804373"/>
            <a:ext cx="0" cy="838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F8D499-FB89-9CF8-9F88-04D071DAA360}"/>
              </a:ext>
            </a:extLst>
          </p:cNvPr>
          <p:cNvCxnSpPr/>
          <p:nvPr/>
        </p:nvCxnSpPr>
        <p:spPr>
          <a:xfrm>
            <a:off x="8458200" y="4804373"/>
            <a:ext cx="0" cy="838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6494FD-4C5D-E49E-9D38-292446BA51FC}"/>
              </a:ext>
            </a:extLst>
          </p:cNvPr>
          <p:cNvCxnSpPr/>
          <p:nvPr/>
        </p:nvCxnSpPr>
        <p:spPr>
          <a:xfrm>
            <a:off x="3886200" y="5566373"/>
            <a:ext cx="457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37D7417-B393-B502-318C-7F49629A50D6}"/>
              </a:ext>
            </a:extLst>
          </p:cNvPr>
          <p:cNvSpPr txBox="1"/>
          <p:nvPr/>
        </p:nvSpPr>
        <p:spPr>
          <a:xfrm>
            <a:off x="3886200" y="525859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Variation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6EEE6A-5C05-9A09-BEDB-DBA0DECD0D7C}"/>
              </a:ext>
            </a:extLst>
          </p:cNvPr>
          <p:cNvCxnSpPr/>
          <p:nvPr/>
        </p:nvCxnSpPr>
        <p:spPr>
          <a:xfrm>
            <a:off x="2819400" y="2061173"/>
            <a:ext cx="0" cy="2667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0ADFA-ACBC-FDA9-8752-DE6748A0FB44}"/>
              </a:ext>
            </a:extLst>
          </p:cNvPr>
          <p:cNvCxnSpPr/>
          <p:nvPr/>
        </p:nvCxnSpPr>
        <p:spPr>
          <a:xfrm flipH="1">
            <a:off x="2819400" y="4728173"/>
            <a:ext cx="655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2AAD3D-5168-9A74-37C7-FE9F7A12B4CC}"/>
              </a:ext>
            </a:extLst>
          </p:cNvPr>
          <p:cNvCxnSpPr/>
          <p:nvPr/>
        </p:nvCxnSpPr>
        <p:spPr>
          <a:xfrm>
            <a:off x="9372600" y="2061173"/>
            <a:ext cx="0" cy="2667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971304B-EC2B-6506-D606-C017049E7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666053"/>
              </p:ext>
            </p:extLst>
          </p:nvPr>
        </p:nvGraphicFramePr>
        <p:xfrm>
          <a:off x="1756372" y="908326"/>
          <a:ext cx="9144000" cy="433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6FDB56C-73B1-3FE4-01B3-3DB18F6F6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620045"/>
              </p:ext>
            </p:extLst>
          </p:nvPr>
        </p:nvGraphicFramePr>
        <p:xfrm>
          <a:off x="1831541" y="861417"/>
          <a:ext cx="9144000" cy="433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DF743592-FA69-B7A6-B4BC-DB6FF4E3A5A7}"/>
              </a:ext>
            </a:extLst>
          </p:cNvPr>
          <p:cNvSpPr/>
          <p:nvPr/>
        </p:nvSpPr>
        <p:spPr>
          <a:xfrm>
            <a:off x="54129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B4D8D7B-D23C-CA81-C0A1-B42925D014BF}"/>
              </a:ext>
            </a:extLst>
          </p:cNvPr>
          <p:cNvSpPr/>
          <p:nvPr/>
        </p:nvSpPr>
        <p:spPr>
          <a:xfrm>
            <a:off x="55653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E963CC06-58B2-6C1A-23E2-7DD055B009E8}"/>
              </a:ext>
            </a:extLst>
          </p:cNvPr>
          <p:cNvSpPr/>
          <p:nvPr/>
        </p:nvSpPr>
        <p:spPr>
          <a:xfrm>
            <a:off x="57177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756E847-2754-2893-8606-B4DE4E9F9AF5}"/>
              </a:ext>
            </a:extLst>
          </p:cNvPr>
          <p:cNvSpPr/>
          <p:nvPr/>
        </p:nvSpPr>
        <p:spPr>
          <a:xfrm>
            <a:off x="58701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D327A29-B945-D112-045C-5C46BD54E6F1}"/>
              </a:ext>
            </a:extLst>
          </p:cNvPr>
          <p:cNvSpPr/>
          <p:nvPr/>
        </p:nvSpPr>
        <p:spPr>
          <a:xfrm>
            <a:off x="60225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224E3A4F-6806-FC2D-103C-C2C656202FCF}"/>
              </a:ext>
            </a:extLst>
          </p:cNvPr>
          <p:cNvSpPr/>
          <p:nvPr/>
        </p:nvSpPr>
        <p:spPr>
          <a:xfrm>
            <a:off x="61749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8D75FD21-DCD9-68AE-CA20-880F4102B97B}"/>
              </a:ext>
            </a:extLst>
          </p:cNvPr>
          <p:cNvSpPr/>
          <p:nvPr/>
        </p:nvSpPr>
        <p:spPr>
          <a:xfrm>
            <a:off x="63273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CE43685A-B7C5-952C-370E-99233054AE01}"/>
              </a:ext>
            </a:extLst>
          </p:cNvPr>
          <p:cNvSpPr/>
          <p:nvPr/>
        </p:nvSpPr>
        <p:spPr>
          <a:xfrm>
            <a:off x="64797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270D19E3-8DBC-B313-B037-3240B2FFE78F}"/>
              </a:ext>
            </a:extLst>
          </p:cNvPr>
          <p:cNvSpPr/>
          <p:nvPr/>
        </p:nvSpPr>
        <p:spPr>
          <a:xfrm>
            <a:off x="66321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840D8699-1236-11DA-828F-CF6CB5564DB8}"/>
              </a:ext>
            </a:extLst>
          </p:cNvPr>
          <p:cNvSpPr/>
          <p:nvPr/>
        </p:nvSpPr>
        <p:spPr>
          <a:xfrm>
            <a:off x="67845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CBE20A4D-7E0A-79BD-7BE7-CCD0AA047465}"/>
              </a:ext>
            </a:extLst>
          </p:cNvPr>
          <p:cNvSpPr/>
          <p:nvPr/>
        </p:nvSpPr>
        <p:spPr>
          <a:xfrm>
            <a:off x="6936941" y="4476258"/>
            <a:ext cx="76200" cy="7620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C8C1-CBE9-C374-4F51-12136FB7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Outlier Effect on %Study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C7D5C8-F90C-D09C-3747-B8C4CFD0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81" y="5050831"/>
            <a:ext cx="3495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80A36-D5B1-792D-4402-8C99C52C1E53}"/>
              </a:ext>
            </a:extLst>
          </p:cNvPr>
          <p:cNvSpPr txBox="1"/>
          <p:nvPr/>
        </p:nvSpPr>
        <p:spPr>
          <a:xfrm>
            <a:off x="2279483" y="2415708"/>
            <a:ext cx="267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Adding an outlier will increase total variation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DFCD19-5C4F-328E-65C9-16E7F89BA5E2}"/>
              </a:ext>
            </a:extLst>
          </p:cNvPr>
          <p:cNvCxnSpPr/>
          <p:nvPr/>
        </p:nvCxnSpPr>
        <p:spPr>
          <a:xfrm flipH="1">
            <a:off x="2186205" y="2964201"/>
            <a:ext cx="1256377" cy="1621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3A53F1-F83C-215F-D785-A497441D2D5C}"/>
              </a:ext>
            </a:extLst>
          </p:cNvPr>
          <p:cNvSpPr txBox="1"/>
          <p:nvPr/>
        </p:nvSpPr>
        <p:spPr>
          <a:xfrm>
            <a:off x="1566250" y="5336581"/>
            <a:ext cx="370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will reduce the reported %Study and can make the gage look acceptable when it really isn’t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92458D-FC6A-BB3E-C74F-0E67CD3834B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271381" y="5705913"/>
            <a:ext cx="2514600" cy="46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CC87176-EFEB-B3BE-008F-41D1A098DF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271118"/>
              </p:ext>
            </p:extLst>
          </p:nvPr>
        </p:nvGraphicFramePr>
        <p:xfrm>
          <a:off x="3795508" y="1187067"/>
          <a:ext cx="5590673" cy="433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5F306-9C9F-DE3C-8F8B-CCAEEDF45B3E}"/>
              </a:ext>
            </a:extLst>
          </p:cNvPr>
          <p:cNvCxnSpPr/>
          <p:nvPr/>
        </p:nvCxnSpPr>
        <p:spPr>
          <a:xfrm flipH="1">
            <a:off x="2223382" y="4726981"/>
            <a:ext cx="6202680" cy="0"/>
          </a:xfrm>
          <a:prstGeom prst="line">
            <a:avLst/>
          </a:prstGeom>
          <a:ln>
            <a:headEnd type="triangle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96E1F6-7793-306F-9278-5173264CA4B2}"/>
              </a:ext>
            </a:extLst>
          </p:cNvPr>
          <p:cNvSpPr txBox="1"/>
          <p:nvPr/>
        </p:nvSpPr>
        <p:spPr>
          <a:xfrm>
            <a:off x="4618022" y="186304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Tolerance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488236-D5A9-55E2-F19D-BBA8D8FA9CB0}"/>
              </a:ext>
            </a:extLst>
          </p:cNvPr>
          <p:cNvSpPr/>
          <p:nvPr/>
        </p:nvSpPr>
        <p:spPr>
          <a:xfrm>
            <a:off x="2140486" y="4650781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14B48A-5825-A954-379E-A19B54F44993}"/>
              </a:ext>
            </a:extLst>
          </p:cNvPr>
          <p:cNvSpPr/>
          <p:nvPr/>
        </p:nvSpPr>
        <p:spPr>
          <a:xfrm>
            <a:off x="5917383" y="4594673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AD90C2-7F07-B912-F69B-A749E1D5C6BC}"/>
              </a:ext>
            </a:extLst>
          </p:cNvPr>
          <p:cNvSpPr/>
          <p:nvPr/>
        </p:nvSpPr>
        <p:spPr>
          <a:xfrm>
            <a:off x="5536383" y="4596405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6ECBF1-7D56-24AD-260C-BB063EABF0DF}"/>
              </a:ext>
            </a:extLst>
          </p:cNvPr>
          <p:cNvSpPr/>
          <p:nvPr/>
        </p:nvSpPr>
        <p:spPr>
          <a:xfrm>
            <a:off x="6222183" y="4596405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1CDE44-957E-777D-385F-DD53354DA2FC}"/>
              </a:ext>
            </a:extLst>
          </p:cNvPr>
          <p:cNvSpPr/>
          <p:nvPr/>
        </p:nvSpPr>
        <p:spPr>
          <a:xfrm>
            <a:off x="6526983" y="4594673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C61396-2F44-C3AB-A401-1BF99290BE9C}"/>
              </a:ext>
            </a:extLst>
          </p:cNvPr>
          <p:cNvSpPr/>
          <p:nvPr/>
        </p:nvSpPr>
        <p:spPr>
          <a:xfrm>
            <a:off x="7136583" y="4594673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5ABC37-D3A7-A3CA-5A1C-DA39071E2E03}"/>
              </a:ext>
            </a:extLst>
          </p:cNvPr>
          <p:cNvSpPr/>
          <p:nvPr/>
        </p:nvSpPr>
        <p:spPr>
          <a:xfrm>
            <a:off x="6679383" y="4594673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FF0684-C40A-B7E1-4B15-D6A9FA89D0CA}"/>
              </a:ext>
            </a:extLst>
          </p:cNvPr>
          <p:cNvSpPr/>
          <p:nvPr/>
        </p:nvSpPr>
        <p:spPr>
          <a:xfrm>
            <a:off x="8386264" y="4596405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C2EC41-1757-56CD-1369-F49B2169D89B}"/>
              </a:ext>
            </a:extLst>
          </p:cNvPr>
          <p:cNvSpPr/>
          <p:nvPr/>
        </p:nvSpPr>
        <p:spPr>
          <a:xfrm>
            <a:off x="7314701" y="4596405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4F5A27-9A8F-40E9-3778-E87618AC415F}"/>
              </a:ext>
            </a:extLst>
          </p:cNvPr>
          <p:cNvSpPr/>
          <p:nvPr/>
        </p:nvSpPr>
        <p:spPr>
          <a:xfrm>
            <a:off x="5688783" y="4596405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2FC43F-16BF-61F0-8B6E-DEDD9A43C297}"/>
              </a:ext>
            </a:extLst>
          </p:cNvPr>
          <p:cNvSpPr/>
          <p:nvPr/>
        </p:nvSpPr>
        <p:spPr>
          <a:xfrm>
            <a:off x="6286375" y="4596405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99EFD8-2193-2DEA-9F8A-F84AF2059B77}"/>
              </a:ext>
            </a:extLst>
          </p:cNvPr>
          <p:cNvSpPr/>
          <p:nvPr/>
        </p:nvSpPr>
        <p:spPr>
          <a:xfrm>
            <a:off x="5002983" y="4596405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0FF7B-12BE-3908-9EB7-DDDAF4C6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line has less variation?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193DD0-7AAD-ECDD-4676-5A5A45592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746937"/>
              </p:ext>
            </p:extLst>
          </p:nvPr>
        </p:nvGraphicFramePr>
        <p:xfrm>
          <a:off x="2166705" y="4091240"/>
          <a:ext cx="2767013" cy="13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F774E0D-C138-3096-32B6-C2B1FCDB7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47493"/>
              </p:ext>
            </p:extLst>
          </p:nvPr>
        </p:nvGraphicFramePr>
        <p:xfrm>
          <a:off x="6457718" y="3997730"/>
          <a:ext cx="2767013" cy="13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62AB08-5318-D113-9F7A-D85C44964983}"/>
              </a:ext>
            </a:extLst>
          </p:cNvPr>
          <p:cNvSpPr txBox="1"/>
          <p:nvPr/>
        </p:nvSpPr>
        <p:spPr>
          <a:xfrm>
            <a:off x="3194937" y="129961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CA369D-92AB-9D3E-15B5-F424F7BCBB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588643"/>
              </p:ext>
            </p:extLst>
          </p:nvPr>
        </p:nvGraphicFramePr>
        <p:xfrm>
          <a:off x="6457718" y="2707092"/>
          <a:ext cx="2767013" cy="13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B4E896D-024A-74E1-CFF4-6A47FBA54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038625"/>
              </p:ext>
            </p:extLst>
          </p:nvPr>
        </p:nvGraphicFramePr>
        <p:xfrm>
          <a:off x="1842621" y="2648202"/>
          <a:ext cx="3376613" cy="175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9426B0-1101-C444-05BA-3003FF1FB09C}"/>
              </a:ext>
            </a:extLst>
          </p:cNvPr>
          <p:cNvSpPr txBox="1"/>
          <p:nvPr/>
        </p:nvSpPr>
        <p:spPr>
          <a:xfrm>
            <a:off x="944893" y="3655232"/>
            <a:ext cx="170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Gage Variation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842E58-8E83-B406-F5CE-94CC94381A7A}"/>
              </a:ext>
            </a:extLst>
          </p:cNvPr>
          <p:cNvSpPr txBox="1"/>
          <p:nvPr/>
        </p:nvSpPr>
        <p:spPr>
          <a:xfrm>
            <a:off x="983334" y="4913023"/>
            <a:ext cx="162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Variation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8397C3-CA24-B7E6-AEB6-6E951ABD6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724876"/>
              </p:ext>
            </p:extLst>
          </p:nvPr>
        </p:nvGraphicFramePr>
        <p:xfrm>
          <a:off x="2147421" y="1826419"/>
          <a:ext cx="2767013" cy="13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F487352-E550-DC8E-3A26-C88EBA290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812490"/>
              </p:ext>
            </p:extLst>
          </p:nvPr>
        </p:nvGraphicFramePr>
        <p:xfrm>
          <a:off x="6186021" y="1335492"/>
          <a:ext cx="3376613" cy="175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FFBCAC1-7826-A5BA-994A-1AAD98C1CC00}"/>
              </a:ext>
            </a:extLst>
          </p:cNvPr>
          <p:cNvSpPr txBox="1"/>
          <p:nvPr/>
        </p:nvSpPr>
        <p:spPr>
          <a:xfrm>
            <a:off x="1047518" y="2674977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 Variation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1D5244-C60C-7793-3355-55676FD7B604}"/>
              </a:ext>
            </a:extLst>
          </p:cNvPr>
          <p:cNvSpPr txBox="1"/>
          <p:nvPr/>
        </p:nvSpPr>
        <p:spPr>
          <a:xfrm>
            <a:off x="8915402" y="1836249"/>
            <a:ext cx="170642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 Variation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+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Gage Variation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=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Variation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(Observed)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DA8C4-9FB6-6B83-9AA9-C1F2EC6E00C0}"/>
              </a:ext>
            </a:extLst>
          </p:cNvPr>
          <p:cNvSpPr txBox="1"/>
          <p:nvPr/>
        </p:nvSpPr>
        <p:spPr>
          <a:xfrm>
            <a:off x="4787583" y="2260072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2 has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variation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0BC223-3293-EC8E-4E38-5D118986523B}"/>
              </a:ext>
            </a:extLst>
          </p:cNvPr>
          <p:cNvSpPr txBox="1"/>
          <p:nvPr/>
        </p:nvSpPr>
        <p:spPr>
          <a:xfrm>
            <a:off x="7505234" y="129812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2</a:t>
            </a:r>
          </a:p>
        </p:txBody>
      </p:sp>
      <p:sp>
        <p:nvSpPr>
          <p:cNvPr id="17" name="Right Arrow 14">
            <a:extLst>
              <a:ext uri="{FF2B5EF4-FFF2-40B4-BE49-F238E27FC236}">
                <a16:creationId xmlns:a16="http://schemas.microsoft.com/office/drawing/2014/main" id="{DD564690-122F-70E9-39F9-347A26003876}"/>
              </a:ext>
            </a:extLst>
          </p:cNvPr>
          <p:cNvSpPr/>
          <p:nvPr/>
        </p:nvSpPr>
        <p:spPr>
          <a:xfrm>
            <a:off x="6076718" y="2378480"/>
            <a:ext cx="1600200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C5F4-759D-250A-5C05-51581D1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Outlier Effect on %Tolerance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1A58E-2E5C-F115-95CF-FBA73BEA2B06}"/>
              </a:ext>
            </a:extLst>
          </p:cNvPr>
          <p:cNvSpPr txBox="1"/>
          <p:nvPr/>
        </p:nvSpPr>
        <p:spPr>
          <a:xfrm>
            <a:off x="2725235" y="2270250"/>
            <a:ext cx="246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Adding an outlier will not affect %Tolerance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5A0F29-6AC9-3EEF-F484-3BAE15EA188D}"/>
              </a:ext>
            </a:extLst>
          </p:cNvPr>
          <p:cNvCxnSpPr/>
          <p:nvPr/>
        </p:nvCxnSpPr>
        <p:spPr>
          <a:xfrm flipH="1">
            <a:off x="2633682" y="2866645"/>
            <a:ext cx="1249681" cy="160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7726BE27-3F58-865B-3AD6-D0E7F7AB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13" y="5010425"/>
            <a:ext cx="3457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79C6AA-7E46-E4DD-EBA1-48F8D9AE105E}"/>
              </a:ext>
            </a:extLst>
          </p:cNvPr>
          <p:cNvSpPr txBox="1"/>
          <p:nvPr/>
        </p:nvSpPr>
        <p:spPr>
          <a:xfrm>
            <a:off x="1300783" y="5211045"/>
            <a:ext cx="448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%Tolerance relies upon the USL-LSL in its calculation.  An outlier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affect the product specification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AF910C-22D1-80DB-4E7C-B88FF45FEDEC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784590" y="5580377"/>
            <a:ext cx="2514600" cy="92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4153EC-EAC0-7E85-52A0-ABF94855D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18211"/>
              </p:ext>
            </p:extLst>
          </p:nvPr>
        </p:nvGraphicFramePr>
        <p:xfrm>
          <a:off x="4236290" y="1055800"/>
          <a:ext cx="5590673" cy="433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95CCA5-C04E-2A07-A132-5AB17727564E}"/>
              </a:ext>
            </a:extLst>
          </p:cNvPr>
          <p:cNvCxnSpPr/>
          <p:nvPr/>
        </p:nvCxnSpPr>
        <p:spPr>
          <a:xfrm flipH="1">
            <a:off x="2633682" y="4629425"/>
            <a:ext cx="6202680" cy="0"/>
          </a:xfrm>
          <a:prstGeom prst="line">
            <a:avLst/>
          </a:prstGeom>
          <a:ln>
            <a:headEnd type="triangle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B53CD7-AF93-BAA2-3E48-1EEC52A36DCE}"/>
                  </a:ext>
                </a:extLst>
              </p:cNvPr>
              <p:cNvSpPr txBox="1"/>
              <p:nvPr/>
            </p:nvSpPr>
            <p:spPr>
              <a:xfrm>
                <a:off x="2664164" y="4705625"/>
                <a:ext cx="6202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observed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(Total Observed Variation)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B53CD7-AF93-BAA2-3E48-1EEC52A36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64" y="4705625"/>
                <a:ext cx="6202680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B1CB681-7EB4-4D3B-D46D-33A0833BCC75}"/>
              </a:ext>
            </a:extLst>
          </p:cNvPr>
          <p:cNvSpPr txBox="1"/>
          <p:nvPr/>
        </p:nvSpPr>
        <p:spPr>
          <a:xfrm>
            <a:off x="4950163" y="176548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Tolerance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3DAD53-26A4-7391-06CB-1D513BDFD9F6}"/>
              </a:ext>
            </a:extLst>
          </p:cNvPr>
          <p:cNvSpPr/>
          <p:nvPr/>
        </p:nvSpPr>
        <p:spPr>
          <a:xfrm>
            <a:off x="2587963" y="4493876"/>
            <a:ext cx="45719" cy="7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0050-35DA-5FC6-EE93-83C4F507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Minimizing %Study by Part Selection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84FDC4-2788-3683-52F5-8689A6F8F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96" y="1073151"/>
            <a:ext cx="9813202" cy="486592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%Study is heavily dependent on the parts selected for the study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more variation between parts selected for the study the lower %Study will be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selecting parts be sure to include parts across the entire process variation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select parts outside of the process variation as this can mislead you to think the gage is better than it is</a:t>
            </a:r>
          </a:p>
        </p:txBody>
      </p:sp>
    </p:spTree>
    <p:extLst>
      <p:ext uri="{BB962C8B-B14F-4D97-AF65-F5344CB8AC3E}">
        <p14:creationId xmlns:p14="http://schemas.microsoft.com/office/powerpoint/2010/main" val="9887912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BE01-AAFD-6BF0-9CA0-205C0A53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 Selection for GRR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A5F262-046F-BCC8-2A2C-015F22C2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2" y="1291583"/>
            <a:ext cx="10382115" cy="386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C81361-4D58-DF34-1368-C03E32BF06E1}"/>
              </a:ext>
            </a:extLst>
          </p:cNvPr>
          <p:cNvSpPr txBox="1"/>
          <p:nvPr/>
        </p:nvSpPr>
        <p:spPr>
          <a:xfrm>
            <a:off x="6195588" y="5254181"/>
            <a:ext cx="42520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%Tolerance is not affected by part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7FC69-DCBF-7ED7-E487-8A1416B2420F}"/>
              </a:ext>
            </a:extLst>
          </p:cNvPr>
          <p:cNvSpPr txBox="1"/>
          <p:nvPr/>
        </p:nvSpPr>
        <p:spPr>
          <a:xfrm>
            <a:off x="1263712" y="5254181"/>
            <a:ext cx="39963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%Study is a measure of how well the gage sees inside the range of parts selected.  Part selection is critical</a:t>
            </a:r>
          </a:p>
        </p:txBody>
      </p:sp>
    </p:spTree>
    <p:extLst>
      <p:ext uri="{BB962C8B-B14F-4D97-AF65-F5344CB8AC3E}">
        <p14:creationId xmlns:p14="http://schemas.microsoft.com/office/powerpoint/2010/main" val="1115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6E4A-3166-E7D6-CB11-96CDAF5D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Confidence Interval and Distinct Categories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8C4B3B-96F6-B360-FD8D-688FEB067A9E}"/>
              </a:ext>
            </a:extLst>
          </p:cNvPr>
          <p:cNvGrpSpPr/>
          <p:nvPr/>
        </p:nvGrpSpPr>
        <p:grpSpPr>
          <a:xfrm>
            <a:off x="2525424" y="1901625"/>
            <a:ext cx="4482961" cy="3054745"/>
            <a:chOff x="2265386" y="3124200"/>
            <a:chExt cx="2634717" cy="17953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734111-9E29-6359-1570-C063572A516A}"/>
                </a:ext>
              </a:extLst>
            </p:cNvPr>
            <p:cNvGrpSpPr/>
            <p:nvPr/>
          </p:nvGrpSpPr>
          <p:grpSpPr>
            <a:xfrm>
              <a:off x="2971800" y="4038600"/>
              <a:ext cx="1219200" cy="304800"/>
              <a:chOff x="609600" y="2819400"/>
              <a:chExt cx="1219200" cy="304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EB77F52-6F38-E0CB-373B-01AAF0348103}"/>
                  </a:ext>
                </a:extLst>
              </p:cNvPr>
              <p:cNvCxnSpPr/>
              <p:nvPr/>
            </p:nvCxnSpPr>
            <p:spPr>
              <a:xfrm>
                <a:off x="609600" y="2819400"/>
                <a:ext cx="0" cy="3048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EAA9373-7D67-1D18-4460-D603980AADB4}"/>
                  </a:ext>
                </a:extLst>
              </p:cNvPr>
              <p:cNvCxnSpPr/>
              <p:nvPr/>
            </p:nvCxnSpPr>
            <p:spPr>
              <a:xfrm>
                <a:off x="1828800" y="2819400"/>
                <a:ext cx="0" cy="3048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357F17A-20D5-C063-1811-F51FB227CD33}"/>
                  </a:ext>
                </a:extLst>
              </p:cNvPr>
              <p:cNvCxnSpPr/>
              <p:nvPr/>
            </p:nvCxnSpPr>
            <p:spPr>
              <a:xfrm>
                <a:off x="609600" y="2971800"/>
                <a:ext cx="1219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E1CC739-1034-1EB9-C97C-316AEB073E4C}"/>
                  </a:ext>
                </a:extLst>
              </p:cNvPr>
              <p:cNvSpPr/>
              <p:nvPr/>
            </p:nvSpPr>
            <p:spPr>
              <a:xfrm>
                <a:off x="1181100" y="2895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BD65AC4-9BC5-8082-0139-BB0533FC209A}"/>
                  </a:ext>
                </a:extLst>
              </p:cNvPr>
              <p:cNvSpPr/>
              <p:nvPr/>
            </p:nvSpPr>
            <p:spPr>
              <a:xfrm>
                <a:off x="1447800" y="2895600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08A7F5B4-D71D-743F-7199-4093694DADFC}"/>
                </a:ext>
              </a:extLst>
            </p:cNvPr>
            <p:cNvSpPr/>
            <p:nvPr/>
          </p:nvSpPr>
          <p:spPr>
            <a:xfrm rot="16200000">
              <a:off x="3295650" y="3105151"/>
              <a:ext cx="571500" cy="1219200"/>
            </a:xfrm>
            <a:prstGeom prst="rightBrac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A76269-9003-A346-F816-8ADB0E144099}"/>
                </a:ext>
              </a:extLst>
            </p:cNvPr>
            <p:cNvSpPr txBox="1"/>
            <p:nvPr/>
          </p:nvSpPr>
          <p:spPr>
            <a:xfrm>
              <a:off x="2718021" y="3124200"/>
              <a:ext cx="1668672" cy="271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Confidence Interval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00B042-B620-4424-CA73-D4FAB6A17C6B}"/>
                </a:ext>
              </a:extLst>
            </p:cNvPr>
            <p:cNvSpPr txBox="1"/>
            <p:nvPr/>
          </p:nvSpPr>
          <p:spPr>
            <a:xfrm>
              <a:off x="2265386" y="4648200"/>
              <a:ext cx="1215516" cy="271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Measurement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4B991F-732A-BDCC-1079-F65A62EA74C5}"/>
                </a:ext>
              </a:extLst>
            </p:cNvPr>
            <p:cNvSpPr txBox="1"/>
            <p:nvPr/>
          </p:nvSpPr>
          <p:spPr>
            <a:xfrm>
              <a:off x="3886200" y="4648199"/>
              <a:ext cx="1013903" cy="271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Actual Size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B220903-8680-F221-AD06-84FBE9077DF5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2873144" y="4267200"/>
              <a:ext cx="670156" cy="380999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6966AC2-1DEB-881C-A273-A63215F44837}"/>
                </a:ext>
              </a:extLst>
            </p:cNvPr>
            <p:cNvCxnSpPr>
              <a:stCxn id="9" idx="0"/>
            </p:cNvCxnSpPr>
            <p:nvPr/>
          </p:nvCxnSpPr>
          <p:spPr>
            <a:xfrm flipH="1" flipV="1">
              <a:off x="3886202" y="4267200"/>
              <a:ext cx="506950" cy="380999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6BDA238-3AD5-1AB7-74DB-8F94D52C2950}"/>
              </a:ext>
            </a:extLst>
          </p:cNvPr>
          <p:cNvSpPr txBox="1"/>
          <p:nvPr/>
        </p:nvSpPr>
        <p:spPr>
          <a:xfrm>
            <a:off x="7357696" y="2857308"/>
            <a:ext cx="28123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actual size of a measured part can be anywhere within the 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9325267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9A28-9F01-DE50-39D7-06D1739B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Distinct Categories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ACFB76E-A85B-3D79-8951-6864A47C7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58" y="2474708"/>
            <a:ext cx="9478224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Distinct categories is the number of confidence intervals (divisions) that the measurement system can accurately measure across the process variation.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known as effective resolution (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gage resolution)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7748F1-3069-039D-F0CE-0B17BE7F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47" y="1230517"/>
            <a:ext cx="5172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8542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06BF-0D19-803C-E2F2-36FC6CC1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Distinct Categories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6487A6-AB56-BD14-2E00-892826C73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983235"/>
              </p:ext>
            </p:extLst>
          </p:nvPr>
        </p:nvGraphicFramePr>
        <p:xfrm>
          <a:off x="2223836" y="1752600"/>
          <a:ext cx="2161673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167CF2-6877-8179-8F87-013E9B0EE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999358"/>
              </p:ext>
            </p:extLst>
          </p:nvPr>
        </p:nvGraphicFramePr>
        <p:xfrm>
          <a:off x="4565753" y="1752600"/>
          <a:ext cx="2161673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B97367-E16E-1BE0-6CAD-3985C04C4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650556"/>
              </p:ext>
            </p:extLst>
          </p:nvPr>
        </p:nvGraphicFramePr>
        <p:xfrm>
          <a:off x="6872036" y="1752600"/>
          <a:ext cx="2161673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2A916E-B7F2-EE01-3606-4B7CE7D13E8C}"/>
              </a:ext>
            </a:extLst>
          </p:cNvPr>
          <p:cNvSpPr txBox="1"/>
          <p:nvPr/>
        </p:nvSpPr>
        <p:spPr>
          <a:xfrm>
            <a:off x="1157037" y="3784611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distinct categories is an indication of how well a measurement system can detect product variation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to establish if the measurement system has acceptable resolution (discrimination)</a:t>
            </a:r>
          </a:p>
        </p:txBody>
      </p:sp>
      <p:sp>
        <p:nvSpPr>
          <p:cNvPr id="8" name="&quot;No&quot; Symbol 41">
            <a:extLst>
              <a:ext uri="{FF2B5EF4-FFF2-40B4-BE49-F238E27FC236}">
                <a16:creationId xmlns:a16="http://schemas.microsoft.com/office/drawing/2014/main" id="{69860BDE-D491-9D79-DF63-ABCBB4AF31F7}"/>
              </a:ext>
            </a:extLst>
          </p:cNvPr>
          <p:cNvSpPr/>
          <p:nvPr/>
        </p:nvSpPr>
        <p:spPr>
          <a:xfrm>
            <a:off x="4950736" y="1952762"/>
            <a:ext cx="1600200" cy="1354015"/>
          </a:xfrm>
          <a:prstGeom prst="noSmoking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&quot;No&quot; Symbol 42">
            <a:extLst>
              <a:ext uri="{FF2B5EF4-FFF2-40B4-BE49-F238E27FC236}">
                <a16:creationId xmlns:a16="http://schemas.microsoft.com/office/drawing/2014/main" id="{1E2AD8B9-CB82-DF0E-4666-443EE9300D3F}"/>
              </a:ext>
            </a:extLst>
          </p:cNvPr>
          <p:cNvSpPr/>
          <p:nvPr/>
        </p:nvSpPr>
        <p:spPr>
          <a:xfrm>
            <a:off x="2588536" y="1935178"/>
            <a:ext cx="1600200" cy="1354015"/>
          </a:xfrm>
          <a:prstGeom prst="noSmoking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C7539B-ABD2-0DA2-E165-FE9E0BEEC3CA}"/>
              </a:ext>
            </a:extLst>
          </p:cNvPr>
          <p:cNvSpPr txBox="1"/>
          <p:nvPr/>
        </p:nvSpPr>
        <p:spPr>
          <a:xfrm>
            <a:off x="2106893" y="3275111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Distinct Category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48E93-1151-3F90-4EC5-84F306860BEE}"/>
              </a:ext>
            </a:extLst>
          </p:cNvPr>
          <p:cNvSpPr txBox="1"/>
          <p:nvPr/>
        </p:nvSpPr>
        <p:spPr>
          <a:xfrm>
            <a:off x="4332837" y="327511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2-4 Distinct Categories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F8393-36F1-F6A8-7251-C1F438F52221}"/>
              </a:ext>
            </a:extLst>
          </p:cNvPr>
          <p:cNvSpPr txBox="1"/>
          <p:nvPr/>
        </p:nvSpPr>
        <p:spPr>
          <a:xfrm>
            <a:off x="6844997" y="327511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5+ Distinct Categories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1E30BA-C61F-5BEE-344C-0E2BEC97F843}"/>
              </a:ext>
            </a:extLst>
          </p:cNvPr>
          <p:cNvCxnSpPr/>
          <p:nvPr/>
        </p:nvCxnSpPr>
        <p:spPr>
          <a:xfrm flipV="1">
            <a:off x="2404782" y="1979711"/>
            <a:ext cx="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1BEC48-4130-0767-5AF7-ABC4F9EDD55D}"/>
              </a:ext>
            </a:extLst>
          </p:cNvPr>
          <p:cNvCxnSpPr/>
          <p:nvPr/>
        </p:nvCxnSpPr>
        <p:spPr>
          <a:xfrm flipV="1">
            <a:off x="4233582" y="1979711"/>
            <a:ext cx="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B75484-7D2D-6F08-FDB8-CAE9FA39F436}"/>
              </a:ext>
            </a:extLst>
          </p:cNvPr>
          <p:cNvCxnSpPr/>
          <p:nvPr/>
        </p:nvCxnSpPr>
        <p:spPr>
          <a:xfrm flipV="1">
            <a:off x="4762776" y="1935178"/>
            <a:ext cx="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1BC52B-DE11-B2A0-A430-0391C776E54C}"/>
              </a:ext>
            </a:extLst>
          </p:cNvPr>
          <p:cNvCxnSpPr/>
          <p:nvPr/>
        </p:nvCxnSpPr>
        <p:spPr>
          <a:xfrm flipV="1">
            <a:off x="6591576" y="1935178"/>
            <a:ext cx="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87B10-5B64-6050-DEAD-0DE00272BEC1}"/>
              </a:ext>
            </a:extLst>
          </p:cNvPr>
          <p:cNvCxnSpPr>
            <a:cxnSpLocks/>
          </p:cNvCxnSpPr>
          <p:nvPr/>
        </p:nvCxnSpPr>
        <p:spPr>
          <a:xfrm flipV="1">
            <a:off x="5317066" y="2689014"/>
            <a:ext cx="0" cy="484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929E14-C35D-4E52-DD5D-9EB5DC1E63B1}"/>
              </a:ext>
            </a:extLst>
          </p:cNvPr>
          <p:cNvCxnSpPr>
            <a:cxnSpLocks/>
          </p:cNvCxnSpPr>
          <p:nvPr/>
        </p:nvCxnSpPr>
        <p:spPr>
          <a:xfrm flipV="1">
            <a:off x="6001173" y="2689014"/>
            <a:ext cx="0" cy="491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DDCDA0-AB35-6EB5-7F56-EF897990E05E}"/>
              </a:ext>
            </a:extLst>
          </p:cNvPr>
          <p:cNvCxnSpPr/>
          <p:nvPr/>
        </p:nvCxnSpPr>
        <p:spPr>
          <a:xfrm flipV="1">
            <a:off x="7210213" y="1828800"/>
            <a:ext cx="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BCF029-E9DB-A7ED-0457-680FDC8D7DE7}"/>
              </a:ext>
            </a:extLst>
          </p:cNvPr>
          <p:cNvCxnSpPr/>
          <p:nvPr/>
        </p:nvCxnSpPr>
        <p:spPr>
          <a:xfrm flipV="1">
            <a:off x="9039013" y="1828800"/>
            <a:ext cx="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AD240D-D782-173C-FEB9-1C6D01EBD1C6}"/>
              </a:ext>
            </a:extLst>
          </p:cNvPr>
          <p:cNvCxnSpPr/>
          <p:nvPr/>
        </p:nvCxnSpPr>
        <p:spPr>
          <a:xfrm flipV="1">
            <a:off x="7438813" y="2971800"/>
            <a:ext cx="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F670E6-B10E-0B00-CFB7-7195B20407D1}"/>
              </a:ext>
            </a:extLst>
          </p:cNvPr>
          <p:cNvCxnSpPr/>
          <p:nvPr/>
        </p:nvCxnSpPr>
        <p:spPr>
          <a:xfrm flipV="1">
            <a:off x="7667413" y="2857500"/>
            <a:ext cx="0" cy="266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053FD5-9EAF-B1C6-52AE-938FB88957AE}"/>
              </a:ext>
            </a:extLst>
          </p:cNvPr>
          <p:cNvCxnSpPr/>
          <p:nvPr/>
        </p:nvCxnSpPr>
        <p:spPr>
          <a:xfrm flipV="1">
            <a:off x="7896013" y="2476500"/>
            <a:ext cx="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749E1B-DEA8-40D0-E03F-C4EBFDF5E370}"/>
              </a:ext>
            </a:extLst>
          </p:cNvPr>
          <p:cNvCxnSpPr/>
          <p:nvPr/>
        </p:nvCxnSpPr>
        <p:spPr>
          <a:xfrm flipV="1">
            <a:off x="8124613" y="2209800"/>
            <a:ext cx="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3F1C29-CC39-46C5-548E-1B7075C6565D}"/>
              </a:ext>
            </a:extLst>
          </p:cNvPr>
          <p:cNvCxnSpPr/>
          <p:nvPr/>
        </p:nvCxnSpPr>
        <p:spPr>
          <a:xfrm flipV="1">
            <a:off x="8353213" y="2362200"/>
            <a:ext cx="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2E74117-A5BA-FD89-354F-F5FDF54B9906}"/>
              </a:ext>
            </a:extLst>
          </p:cNvPr>
          <p:cNvCxnSpPr/>
          <p:nvPr/>
        </p:nvCxnSpPr>
        <p:spPr>
          <a:xfrm flipV="1">
            <a:off x="8581813" y="2743200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B32139-62F5-55EB-44F9-72CD12EC600E}"/>
              </a:ext>
            </a:extLst>
          </p:cNvPr>
          <p:cNvCxnSpPr/>
          <p:nvPr/>
        </p:nvCxnSpPr>
        <p:spPr>
          <a:xfrm flipV="1">
            <a:off x="8810413" y="2990850"/>
            <a:ext cx="0" cy="133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9955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5D266-4D5F-454D-8967-61847C76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Confidence Interval and Distinct Categories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299E57-1A9D-44AC-B3A2-7FF9CF763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223839"/>
              </p:ext>
            </p:extLst>
          </p:nvPr>
        </p:nvGraphicFramePr>
        <p:xfrm>
          <a:off x="3029647" y="472639"/>
          <a:ext cx="5590673" cy="433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07B3C06-B6A2-71FC-D429-CF551F3BC088}"/>
              </a:ext>
            </a:extLst>
          </p:cNvPr>
          <p:cNvGrpSpPr/>
          <p:nvPr/>
        </p:nvGrpSpPr>
        <p:grpSpPr>
          <a:xfrm>
            <a:off x="1222087" y="1138331"/>
            <a:ext cx="1807560" cy="1485619"/>
            <a:chOff x="228600" y="2686510"/>
            <a:chExt cx="1295400" cy="148561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BA9C4D-9704-15AC-EA69-98DF1958E978}"/>
                </a:ext>
              </a:extLst>
            </p:cNvPr>
            <p:cNvGrpSpPr/>
            <p:nvPr/>
          </p:nvGrpSpPr>
          <p:grpSpPr>
            <a:xfrm>
              <a:off x="390097" y="2686510"/>
              <a:ext cx="972405" cy="243101"/>
              <a:chOff x="3384342" y="3925487"/>
              <a:chExt cx="2074464" cy="518616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D5E0518-F84B-4998-2E0A-16115A9F6E8F}"/>
                  </a:ext>
                </a:extLst>
              </p:cNvPr>
              <p:cNvCxnSpPr/>
              <p:nvPr/>
            </p:nvCxnSpPr>
            <p:spPr>
              <a:xfrm>
                <a:off x="3384342" y="3925487"/>
                <a:ext cx="0" cy="518616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F056E8E-9483-DAAB-552A-AAC1289DE4AA}"/>
                  </a:ext>
                </a:extLst>
              </p:cNvPr>
              <p:cNvCxnSpPr/>
              <p:nvPr/>
            </p:nvCxnSpPr>
            <p:spPr>
              <a:xfrm>
                <a:off x="5458806" y="3925487"/>
                <a:ext cx="0" cy="518616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FD44D84-882B-9BAF-F10E-45D52D65FF41}"/>
                  </a:ext>
                </a:extLst>
              </p:cNvPr>
              <p:cNvCxnSpPr/>
              <p:nvPr/>
            </p:nvCxnSpPr>
            <p:spPr>
              <a:xfrm>
                <a:off x="3384342" y="4184795"/>
                <a:ext cx="2074464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8FDEB83-31CD-C206-35B3-97B5534AD3FA}"/>
                  </a:ext>
                </a:extLst>
              </p:cNvPr>
              <p:cNvSpPr/>
              <p:nvPr/>
            </p:nvSpPr>
            <p:spPr>
              <a:xfrm>
                <a:off x="4356747" y="4055141"/>
                <a:ext cx="129654" cy="1296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43C5D6-D707-06B8-8634-682A0C9A4E44}"/>
                </a:ext>
              </a:extLst>
            </p:cNvPr>
            <p:cNvSpPr txBox="1"/>
            <p:nvPr/>
          </p:nvSpPr>
          <p:spPr>
            <a:xfrm>
              <a:off x="228600" y="2971800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Confidence Interval surrounding a measurement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8CF5B3-E913-C19A-C7A4-A8E9F41C4FF7}"/>
              </a:ext>
            </a:extLst>
          </p:cNvPr>
          <p:cNvSpPr txBox="1"/>
          <p:nvPr/>
        </p:nvSpPr>
        <p:spPr>
          <a:xfrm>
            <a:off x="440849" y="3966470"/>
            <a:ext cx="31123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Looking at the measurements what is your estimate of the number of distinct categories?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8CD57-05C5-D007-8506-3BD7290D7AE1}"/>
              </a:ext>
            </a:extLst>
          </p:cNvPr>
          <p:cNvSpPr txBox="1"/>
          <p:nvPr/>
        </p:nvSpPr>
        <p:spPr>
          <a:xfrm>
            <a:off x="8198944" y="3966469"/>
            <a:ext cx="36589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Conceptually the number of distinct categories is equal to the number of confidence intervals that span the distribution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3328E-C470-1C08-35E7-C33937A50719}"/>
              </a:ext>
            </a:extLst>
          </p:cNvPr>
          <p:cNvSpPr txBox="1"/>
          <p:nvPr/>
        </p:nvSpPr>
        <p:spPr>
          <a:xfrm>
            <a:off x="5205742" y="2716040"/>
            <a:ext cx="142139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Number of Distinct Categories is roughly four</a:t>
            </a:r>
          </a:p>
        </p:txBody>
      </p:sp>
    </p:spTree>
    <p:extLst>
      <p:ext uri="{BB962C8B-B14F-4D97-AF65-F5344CB8AC3E}">
        <p14:creationId xmlns:p14="http://schemas.microsoft.com/office/powerpoint/2010/main" val="28281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9B7F-4417-151A-35F1-A7E64A3C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to Report % Tolerance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5F04C1-11DB-3295-FBA4-67640A61C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653"/>
            <a:ext cx="10515600" cy="3794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cases when you want to report %Tolerance instead of %Study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the manufacturing process is stable, in control, and…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the parts selected for the GRR cover the entire range of process variation, and…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the distribution is not close to the specification limits, and…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the process is highly capable (Ppk&gt;=2.5)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the dimension is not a SC/CC/    and severity &lt;8</a:t>
            </a:r>
          </a:p>
        </p:txBody>
      </p:sp>
    </p:spTree>
    <p:extLst>
      <p:ext uri="{BB962C8B-B14F-4D97-AF65-F5344CB8AC3E}">
        <p14:creationId xmlns:p14="http://schemas.microsoft.com/office/powerpoint/2010/main" val="11974603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0B3A-A785-B26A-0F08-6C314BA6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That Look Like?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0FF33E-3228-6C3D-6B7D-E43551DF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20" y="1072649"/>
            <a:ext cx="8003263" cy="533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004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5A1F-CC5E-AB35-C6AC-F77EA035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Troubleshooting Variable GRR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31D747-7F64-4D37-95FD-0D28C3F95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742" y="1091258"/>
            <a:ext cx="10229661" cy="506509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Repeatability Issues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/ Review gage instructions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clamping sequence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part is not loose in gage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measuring location is the same between trials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sufficient gage resolution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maintenance schedule is sufficient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Verify operator method does not vary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environmental impact (heat, vibration, etc.)</a:t>
            </a:r>
          </a:p>
        </p:txBody>
      </p:sp>
    </p:spTree>
    <p:extLst>
      <p:ext uri="{BB962C8B-B14F-4D97-AF65-F5344CB8AC3E}">
        <p14:creationId xmlns:p14="http://schemas.microsoft.com/office/powerpoint/2010/main" val="26913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379F-5EDA-5D85-F570-D574C564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Variation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FA3514-5E57-8396-C6D1-9DF7558FA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075557"/>
              </p:ext>
            </p:extLst>
          </p:nvPr>
        </p:nvGraphicFramePr>
        <p:xfrm>
          <a:off x="576497" y="3550243"/>
          <a:ext cx="2767013" cy="13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88EC130-DBBF-939B-1242-215587CD2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955302"/>
              </p:ext>
            </p:extLst>
          </p:nvPr>
        </p:nvGraphicFramePr>
        <p:xfrm>
          <a:off x="576497" y="2259605"/>
          <a:ext cx="2767013" cy="13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F10FDE-4C7F-CFDE-5F02-332F44D06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363138"/>
              </p:ext>
            </p:extLst>
          </p:nvPr>
        </p:nvGraphicFramePr>
        <p:xfrm>
          <a:off x="304800" y="888005"/>
          <a:ext cx="3376613" cy="175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E58087-3E77-DB67-C2B5-9AA2554E2AEA}"/>
              </a:ext>
            </a:extLst>
          </p:cNvPr>
          <p:cNvSpPr txBox="1"/>
          <p:nvPr/>
        </p:nvSpPr>
        <p:spPr>
          <a:xfrm>
            <a:off x="3014897" y="1802405"/>
            <a:ext cx="170642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 Variation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+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Gage Variation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=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Variation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(Observed)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55BD6-569A-3BA8-1DF5-AA8B2446618B}"/>
              </a:ext>
            </a:extLst>
          </p:cNvPr>
          <p:cNvSpPr txBox="1"/>
          <p:nvPr/>
        </p:nvSpPr>
        <p:spPr>
          <a:xfrm>
            <a:off x="5781910" y="1538860"/>
            <a:ext cx="403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best course of action?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Assume the total observed variation is below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1.33 Ppk for an initial process study on a starred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dimension (1.67 Ppk or greater required)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 a different sample of parts (Gather more  data)</a:t>
            </a:r>
          </a:p>
          <a:p>
            <a:pPr marL="342900" indent="-342900"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Investigate process changes to reduce process variation</a:t>
            </a:r>
          </a:p>
          <a:p>
            <a:pPr marL="342900" indent="-342900"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Investigate gage changes to reduce measurement variation</a:t>
            </a:r>
          </a:p>
          <a:p>
            <a:pPr marL="342900" indent="-342900">
              <a:buAutoNum type="alphaU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694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F027-DA92-F12C-A1C9-E428DF59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Troubleshooting Variable GRR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05F928-37B2-A168-0D1D-F60D99D97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249"/>
            <a:ext cx="10515600" cy="486246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Reproducibility Issues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Verify / Review gage instructions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Verify clamping sequence is the same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Verify appraiser to appraiser methods are the same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Appraiser ergonomics (size, strength, etc.)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environmental impact (heat, vibration, etc.)</a:t>
            </a:r>
          </a:p>
        </p:txBody>
      </p:sp>
    </p:spTree>
    <p:extLst>
      <p:ext uri="{BB962C8B-B14F-4D97-AF65-F5344CB8AC3E}">
        <p14:creationId xmlns:p14="http://schemas.microsoft.com/office/powerpoint/2010/main" val="9848973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E68C-F3E4-E83C-B86F-A971BA7F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Variation – Multiple Readings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ACE22B-B5CE-4E40-94F9-44ACE2B8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96" y="1073151"/>
            <a:ext cx="10719303" cy="5273327"/>
          </a:xfrm>
        </p:spPr>
        <p:txBody>
          <a:bodyPr>
            <a:normAutofit/>
          </a:bodyPr>
          <a:lstStyle/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improving of gage instructions and appraiser training fail to provide an acceptable outcome you can use multiple readings to gain a better result</a:t>
            </a:r>
          </a:p>
          <a:p>
            <a:pPr marL="40005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drawback to this is that it can take significantly longer to conduct the study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this method will need to be used until further gage improvements can be made</a:t>
            </a:r>
          </a:p>
        </p:txBody>
      </p:sp>
    </p:spTree>
    <p:extLst>
      <p:ext uri="{BB962C8B-B14F-4D97-AF65-F5344CB8AC3E}">
        <p14:creationId xmlns:p14="http://schemas.microsoft.com/office/powerpoint/2010/main" val="3173681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F884-70BD-BA3B-384E-856B76B6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Reduction Variation – Multiple Readings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404191-6D23-64B5-5B04-1A36BC32C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96" y="1121875"/>
            <a:ext cx="10917725" cy="5125016"/>
          </a:xfrm>
        </p:spPr>
        <p:txBody>
          <a:bodyPr>
            <a:normAutofit/>
          </a:bodyPr>
          <a:lstStyle/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Variation may be reduced by taking multiple measurements of a part and averaging the readings.</a:t>
            </a:r>
          </a:p>
          <a:p>
            <a:pPr marL="40005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average can then be substituted for the individual measurement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109511-BEBC-8194-B980-A9C91E33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15" y="4267200"/>
            <a:ext cx="21240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37106-1810-B4F6-728B-B1068BEA9471}"/>
              </a:ext>
            </a:extLst>
          </p:cNvPr>
          <p:cNvSpPr txBox="1"/>
          <p:nvPr/>
        </p:nvSpPr>
        <p:spPr>
          <a:xfrm>
            <a:off x="6555464" y="4606705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Where N = Sample size</a:t>
            </a:r>
          </a:p>
        </p:txBody>
      </p:sp>
    </p:spTree>
    <p:extLst>
      <p:ext uri="{BB962C8B-B14F-4D97-AF65-F5344CB8AC3E}">
        <p14:creationId xmlns:p14="http://schemas.microsoft.com/office/powerpoint/2010/main" val="19068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C04D-5AB2-456D-0135-E18E1FF2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Readings – Why?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45D027-2AC9-B802-4C05-5210F336642E}"/>
              </a:ext>
            </a:extLst>
          </p:cNvPr>
          <p:cNvCxnSpPr/>
          <p:nvPr/>
        </p:nvCxnSpPr>
        <p:spPr>
          <a:xfrm>
            <a:off x="5058769" y="3445916"/>
            <a:ext cx="0" cy="5186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EAC9E-E7B6-6E93-6B01-7501D55205FB}"/>
              </a:ext>
            </a:extLst>
          </p:cNvPr>
          <p:cNvCxnSpPr/>
          <p:nvPr/>
        </p:nvCxnSpPr>
        <p:spPr>
          <a:xfrm>
            <a:off x="7133233" y="3445916"/>
            <a:ext cx="0" cy="5186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2257F9-6E92-BB34-1559-7578562049A7}"/>
              </a:ext>
            </a:extLst>
          </p:cNvPr>
          <p:cNvCxnSpPr/>
          <p:nvPr/>
        </p:nvCxnSpPr>
        <p:spPr>
          <a:xfrm>
            <a:off x="5058769" y="3705224"/>
            <a:ext cx="20744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6F81E5E-0F81-52C5-976B-A64F7741BD88}"/>
              </a:ext>
            </a:extLst>
          </p:cNvPr>
          <p:cNvSpPr/>
          <p:nvPr/>
        </p:nvSpPr>
        <p:spPr>
          <a:xfrm>
            <a:off x="6031174" y="3559029"/>
            <a:ext cx="129654" cy="129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3DB09-5ABF-236D-E606-1090D70020F8}"/>
              </a:ext>
            </a:extLst>
          </p:cNvPr>
          <p:cNvSpPr/>
          <p:nvPr/>
        </p:nvSpPr>
        <p:spPr>
          <a:xfrm>
            <a:off x="6484963" y="3559029"/>
            <a:ext cx="129654" cy="1296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092DA8-352C-7033-28F6-62C77F30FA10}"/>
              </a:ext>
            </a:extLst>
          </p:cNvPr>
          <p:cNvSpPr/>
          <p:nvPr/>
        </p:nvSpPr>
        <p:spPr>
          <a:xfrm>
            <a:off x="5126173" y="3559029"/>
            <a:ext cx="129654" cy="1296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CB8931-E0C6-A2B9-1FC3-2C801346B3C7}"/>
              </a:ext>
            </a:extLst>
          </p:cNvPr>
          <p:cNvSpPr/>
          <p:nvPr/>
        </p:nvSpPr>
        <p:spPr>
          <a:xfrm>
            <a:off x="5583373" y="3559029"/>
            <a:ext cx="129654" cy="1296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EBAD1C-9B42-0F6D-1529-AB647C796EF9}"/>
              </a:ext>
            </a:extLst>
          </p:cNvPr>
          <p:cNvSpPr/>
          <p:nvPr/>
        </p:nvSpPr>
        <p:spPr>
          <a:xfrm>
            <a:off x="5735773" y="3559029"/>
            <a:ext cx="129654" cy="1296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809539-D454-AE78-4CE0-8FA9ABE94621}"/>
              </a:ext>
            </a:extLst>
          </p:cNvPr>
          <p:cNvSpPr/>
          <p:nvPr/>
        </p:nvSpPr>
        <p:spPr>
          <a:xfrm>
            <a:off x="6856027" y="3559029"/>
            <a:ext cx="129654" cy="1296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04056C-00EF-05E2-50F2-511BCCFD7D7B}"/>
              </a:ext>
            </a:extLst>
          </p:cNvPr>
          <p:cNvSpPr/>
          <p:nvPr/>
        </p:nvSpPr>
        <p:spPr>
          <a:xfrm>
            <a:off x="6269173" y="3559029"/>
            <a:ext cx="129654" cy="1296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0852B-1CB4-1936-EADF-14F887D57086}"/>
              </a:ext>
            </a:extLst>
          </p:cNvPr>
          <p:cNvSpPr txBox="1"/>
          <p:nvPr/>
        </p:nvSpPr>
        <p:spPr>
          <a:xfrm>
            <a:off x="3856808" y="4483148"/>
            <a:ext cx="206819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983824-CC22-6A9C-25B8-85BDE7662885}"/>
              </a:ext>
            </a:extLst>
          </p:cNvPr>
          <p:cNvSpPr txBox="1"/>
          <p:nvPr/>
        </p:nvSpPr>
        <p:spPr>
          <a:xfrm>
            <a:off x="6614617" y="4483146"/>
            <a:ext cx="17251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Actual Size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43F0B3-C610-1D07-C8E2-ED6922549945}"/>
              </a:ext>
            </a:extLst>
          </p:cNvPr>
          <p:cNvCxnSpPr>
            <a:stCxn id="14" idx="0"/>
          </p:cNvCxnSpPr>
          <p:nvPr/>
        </p:nvCxnSpPr>
        <p:spPr>
          <a:xfrm flipV="1">
            <a:off x="4890906" y="3705224"/>
            <a:ext cx="909694" cy="7779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E5D078-F510-EFB7-FB6E-3FA5515F8F14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6398827" y="3705224"/>
            <a:ext cx="1078366" cy="7779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3A32971-CA77-2C72-E8D8-FC7F91D2E0C4}"/>
              </a:ext>
            </a:extLst>
          </p:cNvPr>
          <p:cNvSpPr/>
          <p:nvPr/>
        </p:nvSpPr>
        <p:spPr>
          <a:xfrm rot="16200000">
            <a:off x="5609798" y="1857656"/>
            <a:ext cx="972405" cy="2074464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15AD73-C4A0-8BA9-C74A-AB46CDB010B8}"/>
              </a:ext>
            </a:extLst>
          </p:cNvPr>
          <p:cNvSpPr txBox="1"/>
          <p:nvPr/>
        </p:nvSpPr>
        <p:spPr>
          <a:xfrm>
            <a:off x="4626965" y="18900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Confidence Interval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30E1AF-8009-7328-474B-5D81CE8EE92D}"/>
              </a:ext>
            </a:extLst>
          </p:cNvPr>
          <p:cNvCxnSpPr>
            <a:endCxn id="7" idx="4"/>
          </p:cNvCxnSpPr>
          <p:nvPr/>
        </p:nvCxnSpPr>
        <p:spPr>
          <a:xfrm flipV="1">
            <a:off x="6096001" y="3688683"/>
            <a:ext cx="0" cy="15467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FE424AF-65A6-B593-977D-DB188EE3CC2C}"/>
              </a:ext>
            </a:extLst>
          </p:cNvPr>
          <p:cNvSpPr txBox="1"/>
          <p:nvPr/>
        </p:nvSpPr>
        <p:spPr>
          <a:xfrm>
            <a:off x="4243570" y="5235429"/>
            <a:ext cx="32953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Measurement</a:t>
            </a:r>
          </a:p>
        </p:txBody>
      </p:sp>
    </p:spTree>
    <p:extLst>
      <p:ext uri="{BB962C8B-B14F-4D97-AF65-F5344CB8AC3E}">
        <p14:creationId xmlns:p14="http://schemas.microsoft.com/office/powerpoint/2010/main" val="35602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17BD-E31D-6042-A2B3-1BBFB083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Readings -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2E811-ED2D-7A46-8019-BCB1AF8F2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6304"/>
            <a:ext cx="6085594" cy="454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9363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03AB-93F1-3233-92F6-89AAA4D8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Readings -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21D240-759D-1A17-7A2E-AFF2408C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82" y="1501276"/>
            <a:ext cx="53721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01697-4EB6-2849-A2C7-2738B4056938}"/>
              </a:ext>
            </a:extLst>
          </p:cNvPr>
          <p:cNvSpPr txBox="1"/>
          <p:nvPr/>
        </p:nvSpPr>
        <p:spPr>
          <a:xfrm>
            <a:off x="5788182" y="1648395"/>
            <a:ext cx="203401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Five measurements were taken and averaged to help reduce variation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49EDCF-7E6A-7F7B-2D96-92728D1E0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81279"/>
              </p:ext>
            </p:extLst>
          </p:nvPr>
        </p:nvGraphicFramePr>
        <p:xfrm>
          <a:off x="8195096" y="3155000"/>
          <a:ext cx="3158704" cy="128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GRR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Measurement)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30.79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%Study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1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 GRR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Measurements)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16.82 %Study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8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D330-84EC-AAB8-CD1C-77B08C4B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5" y="3954593"/>
            <a:ext cx="3473648" cy="1325563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Attribute Data GRR</a:t>
            </a:r>
          </a:p>
        </p:txBody>
      </p:sp>
    </p:spTree>
    <p:extLst>
      <p:ext uri="{BB962C8B-B14F-4D97-AF65-F5344CB8AC3E}">
        <p14:creationId xmlns:p14="http://schemas.microsoft.com/office/powerpoint/2010/main" val="11857915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1474-C53C-09E3-427D-7B6415F8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GRR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1AD2DB-C548-9401-E177-A236638E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14" y="1366319"/>
            <a:ext cx="10003326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goal of an attribute GRR?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100% match within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between operators measurement and the correct (master) attribute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have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Kappa values greater than 0.75</a:t>
            </a:r>
          </a:p>
        </p:txBody>
      </p:sp>
    </p:spTree>
    <p:extLst>
      <p:ext uri="{BB962C8B-B14F-4D97-AF65-F5344CB8AC3E}">
        <p14:creationId xmlns:p14="http://schemas.microsoft.com/office/powerpoint/2010/main" val="238164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CF49-EE76-3ED4-5151-14CF377B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GRR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55F2E7-53D3-59F4-C20D-C51ED7820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28" y="1176196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you need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least 50 parts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least 3 appraisers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appraiser should measure each part 3 times </a:t>
            </a:r>
          </a:p>
        </p:txBody>
      </p:sp>
    </p:spTree>
    <p:extLst>
      <p:ext uri="{BB962C8B-B14F-4D97-AF65-F5344CB8AC3E}">
        <p14:creationId xmlns:p14="http://schemas.microsoft.com/office/powerpoint/2010/main" val="32805173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3DE7-1C4D-2426-391F-50A2B13E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GRR Part Selection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F2ED51-BEEE-EE1F-C1A4-008092299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801931"/>
              </p:ext>
            </p:extLst>
          </p:nvPr>
        </p:nvGraphicFramePr>
        <p:xfrm>
          <a:off x="3072994" y="1261187"/>
          <a:ext cx="5926151" cy="483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D5C0FC-E3A0-61C1-794F-37EB42275715}"/>
              </a:ext>
            </a:extLst>
          </p:cNvPr>
          <p:cNvCxnSpPr>
            <a:cxnSpLocks/>
          </p:cNvCxnSpPr>
          <p:nvPr/>
        </p:nvCxnSpPr>
        <p:spPr>
          <a:xfrm>
            <a:off x="3107417" y="5144963"/>
            <a:ext cx="5977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F90949-14D1-AABF-1B90-882CCA8FF6B2}"/>
              </a:ext>
            </a:extLst>
          </p:cNvPr>
          <p:cNvCxnSpPr>
            <a:cxnSpLocks/>
          </p:cNvCxnSpPr>
          <p:nvPr/>
        </p:nvCxnSpPr>
        <p:spPr>
          <a:xfrm>
            <a:off x="7954734" y="1994357"/>
            <a:ext cx="0" cy="30571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9BD595-2D4F-881D-92A7-BB40838B9952}"/>
              </a:ext>
            </a:extLst>
          </p:cNvPr>
          <p:cNvCxnSpPr>
            <a:cxnSpLocks/>
          </p:cNvCxnSpPr>
          <p:nvPr/>
        </p:nvCxnSpPr>
        <p:spPr>
          <a:xfrm>
            <a:off x="3992334" y="1994357"/>
            <a:ext cx="0" cy="30571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ular Callout 12">
            <a:extLst>
              <a:ext uri="{FF2B5EF4-FFF2-40B4-BE49-F238E27FC236}">
                <a16:creationId xmlns:a16="http://schemas.microsoft.com/office/drawing/2014/main" id="{6F02B482-78D5-B618-30F3-A2066F0E5FB9}"/>
              </a:ext>
            </a:extLst>
          </p:cNvPr>
          <p:cNvSpPr/>
          <p:nvPr/>
        </p:nvSpPr>
        <p:spPr>
          <a:xfrm>
            <a:off x="6430734" y="2070556"/>
            <a:ext cx="1211588" cy="849203"/>
          </a:xfrm>
          <a:prstGeom prst="wedgeRectCallout">
            <a:avLst>
              <a:gd name="adj1" fmla="val -47500"/>
              <a:gd name="adj2" fmla="val 1521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from normal process variation</a:t>
            </a:r>
          </a:p>
        </p:txBody>
      </p:sp>
      <p:sp>
        <p:nvSpPr>
          <p:cNvPr id="9" name="Rectangular Callout 14">
            <a:extLst>
              <a:ext uri="{FF2B5EF4-FFF2-40B4-BE49-F238E27FC236}">
                <a16:creationId xmlns:a16="http://schemas.microsoft.com/office/drawing/2014/main" id="{5451740A-7950-FDB8-373E-D1AC099037F1}"/>
              </a:ext>
            </a:extLst>
          </p:cNvPr>
          <p:cNvSpPr/>
          <p:nvPr/>
        </p:nvSpPr>
        <p:spPr>
          <a:xfrm>
            <a:off x="4068534" y="2091611"/>
            <a:ext cx="1211588" cy="849203"/>
          </a:xfrm>
          <a:prstGeom prst="wedgeRectCallout">
            <a:avLst>
              <a:gd name="adj1" fmla="val -55581"/>
              <a:gd name="adj2" fmla="val 1170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close to the LSL</a:t>
            </a:r>
          </a:p>
        </p:txBody>
      </p:sp>
      <p:sp>
        <p:nvSpPr>
          <p:cNvPr id="10" name="Rectangular Callout 15">
            <a:extLst>
              <a:ext uri="{FF2B5EF4-FFF2-40B4-BE49-F238E27FC236}">
                <a16:creationId xmlns:a16="http://schemas.microsoft.com/office/drawing/2014/main" id="{C329FD36-5B55-1B90-7729-F84BF08CC9FD}"/>
              </a:ext>
            </a:extLst>
          </p:cNvPr>
          <p:cNvSpPr/>
          <p:nvPr/>
        </p:nvSpPr>
        <p:spPr>
          <a:xfrm>
            <a:off x="8030934" y="2091611"/>
            <a:ext cx="1211588" cy="849203"/>
          </a:xfrm>
          <a:prstGeom prst="wedgeRectCallout">
            <a:avLst>
              <a:gd name="adj1" fmla="val -55581"/>
              <a:gd name="adj2" fmla="val 1170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close to the USL</a:t>
            </a:r>
          </a:p>
        </p:txBody>
      </p:sp>
      <p:sp>
        <p:nvSpPr>
          <p:cNvPr id="11" name="Rectangular Callout 16">
            <a:extLst>
              <a:ext uri="{FF2B5EF4-FFF2-40B4-BE49-F238E27FC236}">
                <a16:creationId xmlns:a16="http://schemas.microsoft.com/office/drawing/2014/main" id="{4664B4C0-05DA-69EA-46A6-3E2E333DEFDE}"/>
              </a:ext>
            </a:extLst>
          </p:cNvPr>
          <p:cNvSpPr/>
          <p:nvPr/>
        </p:nvSpPr>
        <p:spPr>
          <a:xfrm>
            <a:off x="8602434" y="2984956"/>
            <a:ext cx="1211588" cy="849203"/>
          </a:xfrm>
          <a:prstGeom prst="wedgeRectCallout">
            <a:avLst>
              <a:gd name="adj1" fmla="val -55581"/>
              <a:gd name="adj2" fmla="val 1170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outside of USL</a:t>
            </a:r>
          </a:p>
        </p:txBody>
      </p:sp>
      <p:sp>
        <p:nvSpPr>
          <p:cNvPr id="12" name="Rectangular Callout 17">
            <a:extLst>
              <a:ext uri="{FF2B5EF4-FFF2-40B4-BE49-F238E27FC236}">
                <a16:creationId xmlns:a16="http://schemas.microsoft.com/office/drawing/2014/main" id="{A44CBD39-C49A-80B4-C7B3-31DBF779ECBA}"/>
              </a:ext>
            </a:extLst>
          </p:cNvPr>
          <p:cNvSpPr/>
          <p:nvPr/>
        </p:nvSpPr>
        <p:spPr>
          <a:xfrm>
            <a:off x="2468334" y="3006011"/>
            <a:ext cx="1211588" cy="849203"/>
          </a:xfrm>
          <a:prstGeom prst="wedgeRectCallout">
            <a:avLst>
              <a:gd name="adj1" fmla="val 44621"/>
              <a:gd name="adj2" fmla="val 119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outside of LSL</a:t>
            </a:r>
          </a:p>
        </p:txBody>
      </p:sp>
    </p:spTree>
    <p:extLst>
      <p:ext uri="{BB962C8B-B14F-4D97-AF65-F5344CB8AC3E}">
        <p14:creationId xmlns:p14="http://schemas.microsoft.com/office/powerpoint/2010/main" val="1624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D6BB-5299-7E8E-D6D6-B80CED93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decide what to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E91C1-387C-CC4F-E9DC-C892997AA344}"/>
              </a:ext>
            </a:extLst>
          </p:cNvPr>
          <p:cNvSpPr txBox="1">
            <a:spLocks noChangeArrowheads="1"/>
          </p:cNvSpPr>
          <p:nvPr/>
        </p:nvSpPr>
        <p:spPr>
          <a:xfrm>
            <a:off x="838199" y="1338558"/>
            <a:ext cx="7585609" cy="914400"/>
          </a:xfrm>
          <a:prstGeom prst="rect">
            <a:avLst/>
          </a:prstGeom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decide what to do?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BC73B-4C97-7D44-63F5-511159AA8025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31577"/>
            <a:ext cx="11879108" cy="30480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are typical reactions to measuring a part out of tolerance?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 processes / implement additional detection methods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Quarantine / Sort / Scrap parts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PFMEAs and Control Plans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doing all this verify the measurement system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EBEE-A9BF-E1A8-5403-8B2242DF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GRR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121C79-E31C-706D-C77F-7EAF7957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10" y="1224104"/>
            <a:ext cx="11289671" cy="440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conduct an attribute GRR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Select parts for study (50 minimum)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Select appraisers for study (recommend 3)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Measure all 50 parts on a master measurement system (ex. CMM)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Build a master truth table</a:t>
            </a:r>
          </a:p>
          <a:p>
            <a:pPr marL="800100" lvl="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table lists the known disposition of each part (pass/fail) as well as associated variable data</a:t>
            </a:r>
          </a:p>
        </p:txBody>
      </p:sp>
    </p:spTree>
    <p:extLst>
      <p:ext uri="{BB962C8B-B14F-4D97-AF65-F5344CB8AC3E}">
        <p14:creationId xmlns:p14="http://schemas.microsoft.com/office/powerpoint/2010/main" val="35393175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2893-FF12-2C79-257D-17A373F8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GRR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060E96-2B5B-CE25-2CFC-36CCFE658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75" y="1236868"/>
            <a:ext cx="10384326" cy="3932659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the GRR study (Measure parts in random order, observe study while in progress.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 data into Minitab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563DED8-E8A7-2345-6B51-589F441F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46" y="2924269"/>
            <a:ext cx="5552976" cy="143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B1DE0-7B20-6B1A-7D04-D6D86161E38B}"/>
              </a:ext>
            </a:extLst>
          </p:cNvPr>
          <p:cNvSpPr txBox="1"/>
          <p:nvPr/>
        </p:nvSpPr>
        <p:spPr>
          <a:xfrm>
            <a:off x="3648545" y="4569362"/>
            <a:ext cx="19379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 part number, master measurement and truth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C273DA-BA83-ED85-8AA6-29BDD0150934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217848" y="4362450"/>
            <a:ext cx="399679" cy="20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786043-3B90-9E4C-6BA2-11579F4BA11E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617527" y="4362450"/>
            <a:ext cx="0" cy="20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348356-AB69-2E3E-7A9B-E61A090E5525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617527" y="4362450"/>
            <a:ext cx="394378" cy="20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345783-5344-D003-F41F-E847ACD65B19}"/>
              </a:ext>
            </a:extLst>
          </p:cNvPr>
          <p:cNvSpPr txBox="1"/>
          <p:nvPr/>
        </p:nvSpPr>
        <p:spPr>
          <a:xfrm>
            <a:off x="6819492" y="4566724"/>
            <a:ext cx="19379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 trial number, appraiser and outcome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0B61EB-731F-E3FF-477F-EFAB492C7F3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300576" y="4359812"/>
            <a:ext cx="487898" cy="20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427BB7-C61B-8A8E-E5DF-E7C3FC40E91B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788474" y="4359812"/>
            <a:ext cx="0" cy="20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9023E7-DDBC-D561-F7A6-C7D91246512D}"/>
              </a:ext>
            </a:extLst>
          </p:cNvPr>
          <p:cNvCxnSpPr>
            <a:cxnSpLocks/>
          </p:cNvCxnSpPr>
          <p:nvPr/>
        </p:nvCxnSpPr>
        <p:spPr>
          <a:xfrm flipV="1">
            <a:off x="7800287" y="4362450"/>
            <a:ext cx="465291" cy="204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F003-66DB-A181-FFAC-9B6EC4BA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GRR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EBE13-7F87-81DD-1135-1FDDF256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36" y="1606935"/>
            <a:ext cx="4343400" cy="452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1B01D-F2BF-FD32-287A-CB7FE8335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36" y="1606935"/>
            <a:ext cx="3733799" cy="314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C69D7-119D-FF8F-9CCD-C1DDDD920383}"/>
              </a:ext>
            </a:extLst>
          </p:cNvPr>
          <p:cNvSpPr txBox="1"/>
          <p:nvPr/>
        </p:nvSpPr>
        <p:spPr>
          <a:xfrm>
            <a:off x="3435034" y="1606935"/>
            <a:ext cx="25908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Go to ‘Stat’, ‘Quality Tools’, ‘Attribute Agreement Analysis’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82E15-1DC6-87D2-CD2C-A0F66265B83D}"/>
              </a:ext>
            </a:extLst>
          </p:cNvPr>
          <p:cNvSpPr txBox="1"/>
          <p:nvPr/>
        </p:nvSpPr>
        <p:spPr>
          <a:xfrm>
            <a:off x="6418907" y="4749723"/>
            <a:ext cx="30061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 appropriate columns for each field.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5FA473-552F-6797-33D7-D3A0B194B219}"/>
              </a:ext>
            </a:extLst>
          </p:cNvPr>
          <p:cNvSpPr txBox="1"/>
          <p:nvPr/>
        </p:nvSpPr>
        <p:spPr>
          <a:xfrm>
            <a:off x="6662260" y="1008202"/>
            <a:ext cx="27046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in the gage information!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98502-0122-AA4B-F81D-35E97E812536}"/>
              </a:ext>
            </a:extLst>
          </p:cNvPr>
          <p:cNvSpPr txBox="1"/>
          <p:nvPr/>
        </p:nvSpPr>
        <p:spPr>
          <a:xfrm>
            <a:off x="8829486" y="2822470"/>
            <a:ext cx="238775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appraiser data is in multiple columns fill in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87B221-DF1D-64FB-4E7C-9E18BFB4053D}"/>
              </a:ext>
            </a:extLst>
          </p:cNvPr>
          <p:cNvCxnSpPr/>
          <p:nvPr/>
        </p:nvCxnSpPr>
        <p:spPr>
          <a:xfrm flipV="1">
            <a:off x="7970820" y="3593959"/>
            <a:ext cx="342900" cy="1132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B6E7D1-6516-34B6-FA9C-5D269F584B64}"/>
              </a:ext>
            </a:extLst>
          </p:cNvPr>
          <p:cNvCxnSpPr/>
          <p:nvPr/>
        </p:nvCxnSpPr>
        <p:spPr>
          <a:xfrm flipH="1" flipV="1">
            <a:off x="7323120" y="1841359"/>
            <a:ext cx="647700" cy="2885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C6B3BA-A6F5-72BD-D0C9-B820539437D7}"/>
              </a:ext>
            </a:extLst>
          </p:cNvPr>
          <p:cNvCxnSpPr/>
          <p:nvPr/>
        </p:nvCxnSpPr>
        <p:spPr>
          <a:xfrm>
            <a:off x="7857584" y="1634709"/>
            <a:ext cx="952499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F160FA-11E3-D763-216B-0D54F614E9C5}"/>
              </a:ext>
            </a:extLst>
          </p:cNvPr>
          <p:cNvCxnSpPr/>
          <p:nvPr/>
        </p:nvCxnSpPr>
        <p:spPr>
          <a:xfrm flipH="1" flipV="1">
            <a:off x="7929338" y="2954280"/>
            <a:ext cx="876299" cy="275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FA0B-6D33-22BA-E35E-CC4B0887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Agreement - Attribute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109994-F996-8037-FE56-C88E4C16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275785"/>
            <a:ext cx="74295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1">
            <a:extLst>
              <a:ext uri="{FF2B5EF4-FFF2-40B4-BE49-F238E27FC236}">
                <a16:creationId xmlns:a16="http://schemas.microsoft.com/office/drawing/2014/main" id="{8D75AA0F-BDD7-8CDD-5895-68B4C430698E}"/>
              </a:ext>
            </a:extLst>
          </p:cNvPr>
          <p:cNvSpPr/>
          <p:nvPr/>
        </p:nvSpPr>
        <p:spPr>
          <a:xfrm>
            <a:off x="5013357" y="3140718"/>
            <a:ext cx="1447800" cy="609600"/>
          </a:xfrm>
          <a:prstGeom prst="wedgeRectCallout">
            <a:avLst>
              <a:gd name="adj1" fmla="val -55921"/>
              <a:gd name="adj2" fmla="val 928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each appraiser agrees with themself</a:t>
            </a:r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AD817381-F69E-1C8A-549A-71F346D7D11B}"/>
              </a:ext>
            </a:extLst>
          </p:cNvPr>
          <p:cNvSpPr/>
          <p:nvPr/>
        </p:nvSpPr>
        <p:spPr>
          <a:xfrm>
            <a:off x="8747157" y="3134945"/>
            <a:ext cx="1447800" cy="609600"/>
          </a:xfrm>
          <a:prstGeom prst="wedgeRectCallout">
            <a:avLst>
              <a:gd name="adj1" fmla="val -55921"/>
              <a:gd name="adj2" fmla="val 928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each appraiser agrees with the truth</a:t>
            </a:r>
          </a:p>
        </p:txBody>
      </p:sp>
    </p:spTree>
    <p:extLst>
      <p:ext uri="{BB962C8B-B14F-4D97-AF65-F5344CB8AC3E}">
        <p14:creationId xmlns:p14="http://schemas.microsoft.com/office/powerpoint/2010/main" val="41417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F8CD-B4DB-B6D5-E95C-B1A25EB5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2001"/>
            <a:ext cx="10759289" cy="803799"/>
          </a:xfrm>
        </p:spPr>
        <p:txBody>
          <a:bodyPr>
            <a:no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Attribute Agreement Analysis for Pass/Fail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0D3B09-75C6-52D8-2670-D5F7E7679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190"/>
          <a:stretch/>
        </p:blipFill>
        <p:spPr bwMode="auto">
          <a:xfrm>
            <a:off x="1895947" y="1055800"/>
            <a:ext cx="4495800" cy="353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B328BB0-C5F4-E801-3615-4776EEBA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910" y="1055800"/>
            <a:ext cx="43156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F4CFC9-CEAA-182E-5964-10C0F6030FF3}"/>
              </a:ext>
            </a:extLst>
          </p:cNvPr>
          <p:cNvSpPr/>
          <p:nvPr/>
        </p:nvSpPr>
        <p:spPr>
          <a:xfrm>
            <a:off x="3038947" y="3570400"/>
            <a:ext cx="457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729536-C74C-BE31-BE65-90A3B8F79441}"/>
              </a:ext>
            </a:extLst>
          </p:cNvPr>
          <p:cNvSpPr/>
          <p:nvPr/>
        </p:nvSpPr>
        <p:spPr>
          <a:xfrm>
            <a:off x="7687147" y="4024136"/>
            <a:ext cx="457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07F24-40D8-3475-1885-840053DE85D5}"/>
              </a:ext>
            </a:extLst>
          </p:cNvPr>
          <p:cNvSpPr txBox="1"/>
          <p:nvPr/>
        </p:nvSpPr>
        <p:spPr>
          <a:xfrm>
            <a:off x="4227968" y="5323000"/>
            <a:ext cx="345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Kappa Values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(Must be greater than 0.75)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A004FB-422E-D81B-4EE1-6C48DC98229D}"/>
              </a:ext>
            </a:extLst>
          </p:cNvPr>
          <p:cNvCxnSpPr>
            <a:cxnSpLocks/>
            <a:stCxn id="8" idx="0"/>
            <a:endCxn id="7" idx="3"/>
          </p:cNvCxnSpPr>
          <p:nvPr/>
        </p:nvCxnSpPr>
        <p:spPr>
          <a:xfrm flipV="1">
            <a:off x="5957558" y="4999748"/>
            <a:ext cx="1796544" cy="323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4F8961-06E3-C6CF-B9B1-757E65413B6A}"/>
              </a:ext>
            </a:extLst>
          </p:cNvPr>
          <p:cNvCxnSpPr>
            <a:cxnSpLocks/>
            <a:stCxn id="8" idx="0"/>
            <a:endCxn id="6" idx="5"/>
          </p:cNvCxnSpPr>
          <p:nvPr/>
        </p:nvCxnSpPr>
        <p:spPr>
          <a:xfrm flipH="1" flipV="1">
            <a:off x="3429192" y="4546012"/>
            <a:ext cx="2528366" cy="77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8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2DA7-F28D-829D-CBD0-3BBA3F30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Appraisers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EC1799-EA91-96BF-7C42-E4F1C0671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86" y="1154668"/>
            <a:ext cx="47148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351E4-AFE8-174C-948C-BB841955D6DB}"/>
              </a:ext>
            </a:extLst>
          </p:cNvPr>
          <p:cNvSpPr txBox="1"/>
          <p:nvPr/>
        </p:nvSpPr>
        <p:spPr>
          <a:xfrm>
            <a:off x="6372886" y="310943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53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Kappa Values</a:t>
            </a:r>
          </a:p>
          <a:p>
            <a:pPr algn="ctr"/>
            <a:r>
              <a:rPr lang="en-US" dirty="0">
                <a:solidFill>
                  <a:srgbClr val="053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(Must be greater than 0.75)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383FE6-43E3-0075-A31C-1D3C2EA52DEC}"/>
              </a:ext>
            </a:extLst>
          </p:cNvPr>
          <p:cNvCxnSpPr/>
          <p:nvPr/>
        </p:nvCxnSpPr>
        <p:spPr>
          <a:xfrm flipH="1" flipV="1">
            <a:off x="3511922" y="3288268"/>
            <a:ext cx="2860964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C99F71-DFC0-56FB-D973-E0A12799B4DC}"/>
              </a:ext>
            </a:extLst>
          </p:cNvPr>
          <p:cNvCxnSpPr/>
          <p:nvPr/>
        </p:nvCxnSpPr>
        <p:spPr>
          <a:xfrm flipH="1">
            <a:off x="3511922" y="3478768"/>
            <a:ext cx="2860964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F402E4E-DAB6-7312-0979-1AAEAA1DB6EE}"/>
              </a:ext>
            </a:extLst>
          </p:cNvPr>
          <p:cNvSpPr/>
          <p:nvPr/>
        </p:nvSpPr>
        <p:spPr>
          <a:xfrm>
            <a:off x="3172486" y="3057405"/>
            <a:ext cx="3048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04F2BF-BDD5-A155-C9FE-6A3C5A1D833E}"/>
              </a:ext>
            </a:extLst>
          </p:cNvPr>
          <p:cNvSpPr/>
          <p:nvPr/>
        </p:nvSpPr>
        <p:spPr>
          <a:xfrm>
            <a:off x="3207122" y="5457705"/>
            <a:ext cx="3048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8FAC-9C87-32E5-B9AB-BAA6A951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Kappa Value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0859A-37C1-64A8-1590-1B4543DD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276" y="1248624"/>
            <a:ext cx="9496332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a kappa value?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Fleiss’ kappa value is used to measure the level of agreement between two appraisers rating the same data set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equation is comparing the proportion of agreement between appraisers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removing chance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7CC17E-C9A6-E039-E2F9-633732A7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02" y="2670772"/>
            <a:ext cx="3787783" cy="146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3659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F0E7-7BE1-7A82-CD29-8C1C714B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Agreement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F71741-7840-7746-CA9C-F84DF985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00" y="1330105"/>
            <a:ext cx="10447699" cy="475382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Kappa values are calculated?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Within Appraiser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Between Appraiser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Appraiser to Standard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Appraisers to Standard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Kappa values must be greater than 0.75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162D-27A7-57AE-73F4-53250606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GRR – More Info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8883F1-61BF-A997-3406-FC7C43519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20" y="1203356"/>
            <a:ext cx="10247769" cy="468139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Kappa values are calculated?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Within Appraiser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Between Appraiser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Appraiser to Standard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Appraisers to Standard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Kappa values must be greater than 0.75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D330-84EC-AAB8-CD1C-77B08C4B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4" y="3954593"/>
            <a:ext cx="3608365" cy="1325563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Guard Banding</a:t>
            </a:r>
          </a:p>
        </p:txBody>
      </p:sp>
    </p:spTree>
    <p:extLst>
      <p:ext uri="{BB962C8B-B14F-4D97-AF65-F5344CB8AC3E}">
        <p14:creationId xmlns:p14="http://schemas.microsoft.com/office/powerpoint/2010/main" val="287773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4853-95C9-E659-23D1-CB6AA5BF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MSA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853F-5E0B-3BAD-D989-D1EA2B44A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a measurement system analysis consist of?</a:t>
            </a:r>
          </a:p>
        </p:txBody>
      </p:sp>
    </p:spTree>
    <p:extLst>
      <p:ext uri="{BB962C8B-B14F-4D97-AF65-F5344CB8AC3E}">
        <p14:creationId xmlns:p14="http://schemas.microsoft.com/office/powerpoint/2010/main" val="7271431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4C45-9FB0-CFCF-A876-3FE11D8A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Guard Banding – General Rules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05843B-8B49-10BC-00E2-E9FC8FEC3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70" y="1194302"/>
            <a:ext cx="10732883" cy="529703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Guard banding is shrinking the product acceptance limits from the product tolerance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can only be done if a gage has repeatability issues.  It will do nothing to correct a reproducibility concern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Typically used when a product is not capable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part is measured 100%</a:t>
            </a:r>
          </a:p>
        </p:txBody>
      </p:sp>
    </p:spTree>
    <p:extLst>
      <p:ext uri="{BB962C8B-B14F-4D97-AF65-F5344CB8AC3E}">
        <p14:creationId xmlns:p14="http://schemas.microsoft.com/office/powerpoint/2010/main" val="13295076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1271-0A16-FBE0-49E3-19F1F38A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Guard Banding – How to Implement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CA1BC7-13EA-C9F5-42E9-A3100933E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027271"/>
              </p:ext>
            </p:extLst>
          </p:nvPr>
        </p:nvGraphicFramePr>
        <p:xfrm>
          <a:off x="3226734" y="1216836"/>
          <a:ext cx="5590673" cy="433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3BF1C-3115-41CD-100B-9C32EB73E574}"/>
              </a:ext>
            </a:extLst>
          </p:cNvPr>
          <p:cNvCxnSpPr/>
          <p:nvPr/>
        </p:nvCxnSpPr>
        <p:spPr>
          <a:xfrm>
            <a:off x="3231674" y="4693206"/>
            <a:ext cx="563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B5153E-5AEC-A336-A818-F09BF55F641C}"/>
              </a:ext>
            </a:extLst>
          </p:cNvPr>
          <p:cNvSpPr txBox="1"/>
          <p:nvPr/>
        </p:nvSpPr>
        <p:spPr>
          <a:xfrm>
            <a:off x="1631474" y="54504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assume a gauge has 20% Tolerance Variation measurement error (GRR)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would you do?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11611-5876-2AF7-D7B2-0F73C3B9591B}"/>
              </a:ext>
            </a:extLst>
          </p:cNvPr>
          <p:cNvSpPr/>
          <p:nvPr/>
        </p:nvSpPr>
        <p:spPr>
          <a:xfrm>
            <a:off x="3612674" y="2352060"/>
            <a:ext cx="609600" cy="2341145"/>
          </a:xfrm>
          <a:prstGeom prst="rect">
            <a:avLst/>
          </a:prstGeom>
          <a:solidFill>
            <a:srgbClr val="05314A"/>
          </a:solidFill>
          <a:ln>
            <a:solidFill>
              <a:srgbClr val="053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4A6B40-D684-23AC-0B45-ED14F682CAB3}"/>
              </a:ext>
            </a:extLst>
          </p:cNvPr>
          <p:cNvSpPr/>
          <p:nvPr/>
        </p:nvSpPr>
        <p:spPr>
          <a:xfrm>
            <a:off x="8032274" y="2352060"/>
            <a:ext cx="609600" cy="2341146"/>
          </a:xfrm>
          <a:prstGeom prst="rect">
            <a:avLst/>
          </a:prstGeom>
          <a:solidFill>
            <a:srgbClr val="05314A"/>
          </a:solidFill>
          <a:ln>
            <a:solidFill>
              <a:srgbClr val="053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14E7D-FED9-EA99-E8B6-A00C2D288393}"/>
              </a:ext>
            </a:extLst>
          </p:cNvPr>
          <p:cNvSpPr txBox="1"/>
          <p:nvPr/>
        </p:nvSpPr>
        <p:spPr>
          <a:xfrm>
            <a:off x="3612673" y="1642229"/>
            <a:ext cx="65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BC2FE-E8D9-D823-4D43-AC7C8F455CD5}"/>
              </a:ext>
            </a:extLst>
          </p:cNvPr>
          <p:cNvSpPr txBox="1"/>
          <p:nvPr/>
        </p:nvSpPr>
        <p:spPr>
          <a:xfrm>
            <a:off x="8032273" y="1666261"/>
            <a:ext cx="65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E566B7-A6DC-B8B1-FD5F-15D790C1B16A}"/>
              </a:ext>
            </a:extLst>
          </p:cNvPr>
          <p:cNvSpPr txBox="1"/>
          <p:nvPr/>
        </p:nvSpPr>
        <p:spPr>
          <a:xfrm>
            <a:off x="910627" y="2507136"/>
            <a:ext cx="2393474" cy="1200329"/>
          </a:xfrm>
          <a:prstGeom prst="rect">
            <a:avLst/>
          </a:prstGeom>
          <a:noFill/>
          <a:ln>
            <a:solidFill>
              <a:srgbClr val="0531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the LSL and USL should be shrunk by 10% (toward nominal)</a:t>
            </a:r>
          </a:p>
        </p:txBody>
      </p:sp>
    </p:spTree>
    <p:extLst>
      <p:ext uri="{BB962C8B-B14F-4D97-AF65-F5344CB8AC3E}">
        <p14:creationId xmlns:p14="http://schemas.microsoft.com/office/powerpoint/2010/main" val="13264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FB20-2880-BC70-E607-0D007A00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Acceptance Criteria - 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507B7E-9472-52D0-E62C-6272FF28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70" y="1266731"/>
            <a:ext cx="8781107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Gage should be 1/10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product tolerance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 charts with 5 or less possible values (steps) could be an indicator of inadequate resolution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 charts where 25% or more points have 0 range values indicates poor resolution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Linearity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include 5 or more samples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Parts selected must cover entire product tolerance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p-values should be greater than 0.05 (P&gt;0.05)</a:t>
            </a:r>
          </a:p>
        </p:txBody>
      </p:sp>
    </p:spTree>
    <p:extLst>
      <p:ext uri="{BB962C8B-B14F-4D97-AF65-F5344CB8AC3E}">
        <p14:creationId xmlns:p14="http://schemas.microsoft.com/office/powerpoint/2010/main" val="32236977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0257-CC19-C49F-4BDE-15FD1DB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Acceptance Criteria - 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2BA227-D1BB-21FA-CAEE-58E899298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4085"/>
            <a:ext cx="10515599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GRR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10% or less %Study with 5 or more distinct categories (10%-30%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 acceptable)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10% or less %Tolerance with 5 or more distinct categories (10%-30%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 acceptable)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reporting %Tolerance process must have high capability (ex Ppk&gt;2.5), be stable and in control. Number of distinct categories is not used when reporting %Tolerance with a high capability process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R-Charts should have all points within control limits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Xbar charts should have more than 50% of points outside of control limits.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 to part variation should account for almost all of the variation in the study</a:t>
            </a:r>
          </a:p>
        </p:txBody>
      </p:sp>
    </p:spTree>
    <p:extLst>
      <p:ext uri="{BB962C8B-B14F-4D97-AF65-F5344CB8AC3E}">
        <p14:creationId xmlns:p14="http://schemas.microsoft.com/office/powerpoint/2010/main" val="17368953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0C88-2498-16A9-9E7A-76956A31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Acceptance Criteria - 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DE8F82-17AE-45D0-7CF7-3B9A1E2F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7677"/>
            <a:ext cx="10360937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GRR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Kappa values must be greater than 0.75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Within Appraiser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Between Appraiser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Appraiser to Standard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Appraisers to Standard</a:t>
            </a:r>
          </a:p>
        </p:txBody>
      </p:sp>
    </p:spTree>
    <p:extLst>
      <p:ext uri="{BB962C8B-B14F-4D97-AF65-F5344CB8AC3E}">
        <p14:creationId xmlns:p14="http://schemas.microsoft.com/office/powerpoint/2010/main" val="350169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GHSP">
      <a:dk1>
        <a:srgbClr val="000000"/>
      </a:dk1>
      <a:lt1>
        <a:srgbClr val="FFFFFF"/>
      </a:lt1>
      <a:dk2>
        <a:srgbClr val="053049"/>
      </a:dk2>
      <a:lt2>
        <a:srgbClr val="BEBEBE"/>
      </a:lt2>
      <a:accent1>
        <a:srgbClr val="14BDF0"/>
      </a:accent1>
      <a:accent2>
        <a:srgbClr val="2F90C0"/>
      </a:accent2>
      <a:accent3>
        <a:srgbClr val="74C042"/>
      </a:accent3>
      <a:accent4>
        <a:srgbClr val="EC1C24"/>
      </a:accent4>
      <a:accent5>
        <a:srgbClr val="F38B1E"/>
      </a:accent5>
      <a:accent6>
        <a:srgbClr val="FFC000"/>
      </a:accent6>
      <a:hlink>
        <a:srgbClr val="14BEF0"/>
      </a:hlink>
      <a:folHlink>
        <a:srgbClr val="2F90C0"/>
      </a:folHlink>
    </a:clrScheme>
    <a:fontScheme name="GHSP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SP Blank Presentation Template_V1" id="{161BD463-713C-437F-8A46-82652A6F28B0}" vid="{487C3E4D-B060-47E9-9B5E-F69DDCA5B8F3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6F742A3E59F419178E7C244C58DC8" ma:contentTypeVersion="16" ma:contentTypeDescription="Create a new document." ma:contentTypeScope="" ma:versionID="58bc2e08f3a70cc325b56384f73e1f2e">
  <xsd:schema xmlns:xsd="http://www.w3.org/2001/XMLSchema" xmlns:xs="http://www.w3.org/2001/XMLSchema" xmlns:p="http://schemas.microsoft.com/office/2006/metadata/properties" xmlns:ns2="69b78a8a-548d-4734-af99-18012c001a53" xmlns:ns3="b78488c2-e1ae-4cbe-a623-c49d68c505c4" targetNamespace="http://schemas.microsoft.com/office/2006/metadata/properties" ma:root="true" ma:fieldsID="beed4550817e8df6a19a29a051dbb209" ns2:_="" ns3:_="">
    <xsd:import namespace="69b78a8a-548d-4734-af99-18012c001a53"/>
    <xsd:import namespace="b78488c2-e1ae-4cbe-a623-c49d68c50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78a8a-548d-4734-af99-18012c001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8f99bc-e9e6-4ffc-80e4-d0e1ffdb65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488c2-e1ae-4cbe-a623-c49d68c50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815a95c-8c3f-4880-a219-af870e51b66f}" ma:internalName="TaxCatchAll" ma:showField="CatchAllData" ma:web="b78488c2-e1ae-4cbe-a623-c49d68c50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8488c2-e1ae-4cbe-a623-c49d68c505c4">
      <UserInfo>
        <DisplayName>Colby Martin</DisplayName>
        <AccountId>141</AccountId>
        <AccountType/>
      </UserInfo>
      <UserInfo>
        <DisplayName>Andy Hubbard</DisplayName>
        <AccountId>282</AccountId>
        <AccountType/>
      </UserInfo>
    </SharedWithUsers>
    <lcf76f155ced4ddcb4097134ff3c332f xmlns="69b78a8a-548d-4734-af99-18012c001a53">
      <Terms xmlns="http://schemas.microsoft.com/office/infopath/2007/PartnerControls"/>
    </lcf76f155ced4ddcb4097134ff3c332f>
    <TaxCatchAll xmlns="b78488c2-e1ae-4cbe-a623-c49d68c505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7B478-E8DF-4DD4-B589-890F32F99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b78a8a-548d-4734-af99-18012c001a53"/>
    <ds:schemaRef ds:uri="b78488c2-e1ae-4cbe-a623-c49d68c50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D85BBE-9712-4EE2-8D81-896CA7AB82A9}">
  <ds:schemaRefs>
    <ds:schemaRef ds:uri="http://purl.org/dc/terms/"/>
    <ds:schemaRef ds:uri="b78488c2-e1ae-4cbe-a623-c49d68c505c4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69b78a8a-548d-4734-af99-18012c001a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461F21-0C81-40AF-9D63-CB27E99C1A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GHSP Blank Presentation Template_V1</Template>
  <TotalTime>266</TotalTime>
  <Words>3856</Words>
  <Application>Microsoft Office PowerPoint</Application>
  <PresentationFormat>Widescreen</PresentationFormat>
  <Paragraphs>560</Paragraphs>
  <Slides>94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Arial</vt:lpstr>
      <vt:lpstr>Bahnschrift</vt:lpstr>
      <vt:lpstr>Calibri</vt:lpstr>
      <vt:lpstr>Cambria Math</vt:lpstr>
      <vt:lpstr>Poppins</vt:lpstr>
      <vt:lpstr>Office Theme 2013 - 2022</vt:lpstr>
      <vt:lpstr>PowerPoint Presentation</vt:lpstr>
      <vt:lpstr>Purpose</vt:lpstr>
      <vt:lpstr>Why do we care about Measurement Systems Analysis(MSA)?</vt:lpstr>
      <vt:lpstr>Which line has less variation</vt:lpstr>
      <vt:lpstr>Which line has less variation?</vt:lpstr>
      <vt:lpstr>Which line has less variation?</vt:lpstr>
      <vt:lpstr>Understanding Variation</vt:lpstr>
      <vt:lpstr>How do you decide what to do?</vt:lpstr>
      <vt:lpstr>MSA Components</vt:lpstr>
      <vt:lpstr>MSA Components</vt:lpstr>
      <vt:lpstr>Sources of Variation</vt:lpstr>
      <vt:lpstr>Resolution</vt:lpstr>
      <vt:lpstr>Resolution - Response</vt:lpstr>
      <vt:lpstr>Accuracy</vt:lpstr>
      <vt:lpstr>Accuracy</vt:lpstr>
      <vt:lpstr>How to Determine Bias</vt:lpstr>
      <vt:lpstr>Bias Example</vt:lpstr>
      <vt:lpstr>Potential Bias Causes</vt:lpstr>
      <vt:lpstr>Bias - Response</vt:lpstr>
      <vt:lpstr>Linearity</vt:lpstr>
      <vt:lpstr>Linearity</vt:lpstr>
      <vt:lpstr>How to Determine Linearity</vt:lpstr>
      <vt:lpstr>Linearity Calculation (Minitab)</vt:lpstr>
      <vt:lpstr>Linearity Analysis (Minitab)</vt:lpstr>
      <vt:lpstr>Linearity – Acceptance Criteria</vt:lpstr>
      <vt:lpstr>Linearity - Response</vt:lpstr>
      <vt:lpstr>Linearity Question</vt:lpstr>
      <vt:lpstr>Stability</vt:lpstr>
      <vt:lpstr>Stability</vt:lpstr>
      <vt:lpstr>How to Determine Stability</vt:lpstr>
      <vt:lpstr>Stability – Potential Causes</vt:lpstr>
      <vt:lpstr>Stability - Response</vt:lpstr>
      <vt:lpstr>Stability Question</vt:lpstr>
      <vt:lpstr>Precision</vt:lpstr>
      <vt:lpstr>Precision - Components</vt:lpstr>
      <vt:lpstr>Precision - Components</vt:lpstr>
      <vt:lpstr>Variable Data GRR</vt:lpstr>
      <vt:lpstr>Variable Data Gage R&amp;R</vt:lpstr>
      <vt:lpstr>Variable Data Gage R&amp;R</vt:lpstr>
      <vt:lpstr>Variable Data Gage R&amp;R</vt:lpstr>
      <vt:lpstr>Variable Data Gage R&amp;R</vt:lpstr>
      <vt:lpstr>Variable GRR Calculation (Minitab)</vt:lpstr>
      <vt:lpstr>Variable GRR Calculation (Minitab)</vt:lpstr>
      <vt:lpstr>Variable GRR Calculation (Minitab)</vt:lpstr>
      <vt:lpstr>Gage R&amp;R (ANOVA) for IDC</vt:lpstr>
      <vt:lpstr>Variable GRR - Analysis</vt:lpstr>
      <vt:lpstr>Variable GRR - Analysis</vt:lpstr>
      <vt:lpstr>Variable GRR – Graphical Metrics</vt:lpstr>
      <vt:lpstr>Variable GRR – Numerical Metrics</vt:lpstr>
      <vt:lpstr>Variable GRR – Numerical Metrics</vt:lpstr>
      <vt:lpstr>Why ANOVA?</vt:lpstr>
      <vt:lpstr>Xbar/R GRR</vt:lpstr>
      <vt:lpstr>ANOVA GRR</vt:lpstr>
      <vt:lpstr>Xbar/R &amp; ANOVA Comparison</vt:lpstr>
      <vt:lpstr>Xbar/R &amp; ANOVA Comparison</vt:lpstr>
      <vt:lpstr>Understanding % Tolerance</vt:lpstr>
      <vt:lpstr>Understanding %Study</vt:lpstr>
      <vt:lpstr>Specification vs. Total Variation</vt:lpstr>
      <vt:lpstr>Outlier Effect on %Study</vt:lpstr>
      <vt:lpstr>Outlier Effect on %Tolerance</vt:lpstr>
      <vt:lpstr>Minimizing %Study by Part Selection</vt:lpstr>
      <vt:lpstr>Part Selection for GRR</vt:lpstr>
      <vt:lpstr>Confidence Interval and Distinct Categories</vt:lpstr>
      <vt:lpstr>Distinct Categories</vt:lpstr>
      <vt:lpstr>Distinct Categories</vt:lpstr>
      <vt:lpstr>Confidence Interval and Distinct Categories</vt:lpstr>
      <vt:lpstr>When to Report % Tolerance</vt:lpstr>
      <vt:lpstr>What Does That Look Like?</vt:lpstr>
      <vt:lpstr>Troubleshooting Variable GRR</vt:lpstr>
      <vt:lpstr>Troubleshooting Variable GRR</vt:lpstr>
      <vt:lpstr>Reducing Variation – Multiple Readings</vt:lpstr>
      <vt:lpstr>Reduction Variation – Multiple Readings</vt:lpstr>
      <vt:lpstr>Multiple Readings – Why?</vt:lpstr>
      <vt:lpstr>Multiple Readings - Example</vt:lpstr>
      <vt:lpstr>Multiple Readings - Example</vt:lpstr>
      <vt:lpstr>Attribute Data GRR</vt:lpstr>
      <vt:lpstr>Attribute GRR</vt:lpstr>
      <vt:lpstr>Attribute GRR</vt:lpstr>
      <vt:lpstr>Attribute GRR Part Selection</vt:lpstr>
      <vt:lpstr>Attribute GRR</vt:lpstr>
      <vt:lpstr>Attribute GRR</vt:lpstr>
      <vt:lpstr>Attribute GRR</vt:lpstr>
      <vt:lpstr>Assessment Agreement - Attribute</vt:lpstr>
      <vt:lpstr>Attribute Agreement Analysis for Pass/Fail</vt:lpstr>
      <vt:lpstr>Between Appraisers</vt:lpstr>
      <vt:lpstr>Kappa Value</vt:lpstr>
      <vt:lpstr>Attribute Agreement</vt:lpstr>
      <vt:lpstr>Attribute GRR – More Info</vt:lpstr>
      <vt:lpstr>Guard Banding</vt:lpstr>
      <vt:lpstr>Guard Banding – General Rules</vt:lpstr>
      <vt:lpstr>Guard Banding – How to Implement</vt:lpstr>
      <vt:lpstr>Acceptance Criteria - Summary</vt:lpstr>
      <vt:lpstr>Acceptance Criteria - Summary</vt:lpstr>
      <vt:lpstr>Acceptance Criteria - Summary</vt:lpstr>
    </vt:vector>
  </TitlesOfParts>
  <Company>JSJ Corporation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Balok</dc:creator>
  <cp:lastModifiedBy>Brian Balok</cp:lastModifiedBy>
  <cp:revision>1</cp:revision>
  <dcterms:created xsi:type="dcterms:W3CDTF">2023-11-16T16:09:37Z</dcterms:created>
  <dcterms:modified xsi:type="dcterms:W3CDTF">2023-12-07T19:07:32Z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0x01010076C6F742A3E59F419178E7C244C58DC8</vt:lpwstr>
  </property>
  <property fmtid="{D5CDD505-2E9C-101B-9397-08002B2CF9AE}" pid="3" name="MediaServiceImageTags">
    <vt:lpwstr/>
  </property>
</Properties>
</file>