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sldIdLst>
    <p:sldId id="256" r:id="rId5"/>
    <p:sldId id="257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BEF0"/>
    <a:srgbClr val="0531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9812E2-8FC4-4992-A369-7B2689560FD0}" v="1" dt="2023-12-05T13:20:01.4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90" autoAdjust="0"/>
    <p:restoredTop sz="96327"/>
  </p:normalViewPr>
  <p:slideViewPr>
    <p:cSldViewPr snapToGrid="0" snapToObjects="1">
      <p:cViewPr varScale="1">
        <p:scale>
          <a:sx n="180" d="100"/>
          <a:sy n="180" d="100"/>
        </p:scale>
        <p:origin x="2832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90" d="100"/>
          <a:sy n="190" d="100"/>
        </p:scale>
        <p:origin x="2296" y="2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 Balok" userId="685ccb80-cfa1-454b-99b7-0120cbe7ee01" providerId="ADAL" clId="{66CD2E71-5370-4C16-B68D-E9AE3660EF94}"/>
    <pc:docChg chg="undo custSel addSld delSld modSld">
      <pc:chgData name="Brian Balok" userId="685ccb80-cfa1-454b-99b7-0120cbe7ee01" providerId="ADAL" clId="{66CD2E71-5370-4C16-B68D-E9AE3660EF94}" dt="2023-11-29T21:26:27.186" v="422" actId="1076"/>
      <pc:docMkLst>
        <pc:docMk/>
      </pc:docMkLst>
      <pc:sldChg chg="addSp delSp modSp mod">
        <pc:chgData name="Brian Balok" userId="685ccb80-cfa1-454b-99b7-0120cbe7ee01" providerId="ADAL" clId="{66CD2E71-5370-4C16-B68D-E9AE3660EF94}" dt="2023-11-29T21:13:37.192" v="45" actId="1076"/>
        <pc:sldMkLst>
          <pc:docMk/>
          <pc:sldMk cId="1478148847" sldId="257"/>
        </pc:sldMkLst>
        <pc:spChg chg="mod">
          <ac:chgData name="Brian Balok" userId="685ccb80-cfa1-454b-99b7-0120cbe7ee01" providerId="ADAL" clId="{66CD2E71-5370-4C16-B68D-E9AE3660EF94}" dt="2023-11-29T21:12:44.088" v="25" actId="20577"/>
          <ac:spMkLst>
            <pc:docMk/>
            <pc:sldMk cId="1478148847" sldId="257"/>
            <ac:spMk id="2" creationId="{FDDBE920-3200-3365-08AA-232666203045}"/>
          </ac:spMkLst>
        </pc:spChg>
        <pc:spChg chg="del">
          <ac:chgData name="Brian Balok" userId="685ccb80-cfa1-454b-99b7-0120cbe7ee01" providerId="ADAL" clId="{66CD2E71-5370-4C16-B68D-E9AE3660EF94}" dt="2023-11-29T21:12:46.875" v="26" actId="478"/>
          <ac:spMkLst>
            <pc:docMk/>
            <pc:sldMk cId="1478148847" sldId="257"/>
            <ac:spMk id="3" creationId="{9E9031B5-44C3-508C-EFB0-4D11EFC89C4E}"/>
          </ac:spMkLst>
        </pc:spChg>
        <pc:spChg chg="add mod">
          <ac:chgData name="Brian Balok" userId="685ccb80-cfa1-454b-99b7-0120cbe7ee01" providerId="ADAL" clId="{66CD2E71-5370-4C16-B68D-E9AE3660EF94}" dt="2023-11-29T21:13:05.593" v="34" actId="1076"/>
          <ac:spMkLst>
            <pc:docMk/>
            <pc:sldMk cId="1478148847" sldId="257"/>
            <ac:spMk id="4" creationId="{43755264-298C-14E9-C5CA-E32A2B818B39}"/>
          </ac:spMkLst>
        </pc:spChg>
        <pc:spChg chg="add mod">
          <ac:chgData name="Brian Balok" userId="685ccb80-cfa1-454b-99b7-0120cbe7ee01" providerId="ADAL" clId="{66CD2E71-5370-4C16-B68D-E9AE3660EF94}" dt="2023-11-29T21:13:37.192" v="45" actId="1076"/>
          <ac:spMkLst>
            <pc:docMk/>
            <pc:sldMk cId="1478148847" sldId="257"/>
            <ac:spMk id="5" creationId="{71FEE893-9100-7D3C-77CF-31B503544A97}"/>
          </ac:spMkLst>
        </pc:spChg>
      </pc:sldChg>
      <pc:sldChg chg="del">
        <pc:chgData name="Brian Balok" userId="685ccb80-cfa1-454b-99b7-0120cbe7ee01" providerId="ADAL" clId="{66CD2E71-5370-4C16-B68D-E9AE3660EF94}" dt="2023-11-29T21:15:42.546" v="76" actId="2696"/>
        <pc:sldMkLst>
          <pc:docMk/>
          <pc:sldMk cId="2941672395" sldId="258"/>
        </pc:sldMkLst>
      </pc:sldChg>
      <pc:sldChg chg="addSp delSp modSp mod">
        <pc:chgData name="Brian Balok" userId="685ccb80-cfa1-454b-99b7-0120cbe7ee01" providerId="ADAL" clId="{66CD2E71-5370-4C16-B68D-E9AE3660EF94}" dt="2023-11-29T21:16:10.670" v="83" actId="1076"/>
        <pc:sldMkLst>
          <pc:docMk/>
          <pc:sldMk cId="2133653967" sldId="259"/>
        </pc:sldMkLst>
        <pc:spChg chg="mod">
          <ac:chgData name="Brian Balok" userId="685ccb80-cfa1-454b-99b7-0120cbe7ee01" providerId="ADAL" clId="{66CD2E71-5370-4C16-B68D-E9AE3660EF94}" dt="2023-11-29T21:13:51.999" v="71" actId="20577"/>
          <ac:spMkLst>
            <pc:docMk/>
            <pc:sldMk cId="2133653967" sldId="259"/>
            <ac:spMk id="2" creationId="{57CA77CD-4971-1175-214B-2063AB019CE1}"/>
          </ac:spMkLst>
        </pc:spChg>
        <pc:spChg chg="del">
          <ac:chgData name="Brian Balok" userId="685ccb80-cfa1-454b-99b7-0120cbe7ee01" providerId="ADAL" clId="{66CD2E71-5370-4C16-B68D-E9AE3660EF94}" dt="2023-11-29T21:13:57.278" v="72" actId="478"/>
          <ac:spMkLst>
            <pc:docMk/>
            <pc:sldMk cId="2133653967" sldId="259"/>
            <ac:spMk id="3" creationId="{2A646ADE-9177-B7E2-1143-2363B01BAB3A}"/>
          </ac:spMkLst>
        </pc:spChg>
        <pc:spChg chg="add mod">
          <ac:chgData name="Brian Balok" userId="685ccb80-cfa1-454b-99b7-0120cbe7ee01" providerId="ADAL" clId="{66CD2E71-5370-4C16-B68D-E9AE3660EF94}" dt="2023-11-29T21:16:10.670" v="83" actId="1076"/>
          <ac:spMkLst>
            <pc:docMk/>
            <pc:sldMk cId="2133653967" sldId="259"/>
            <ac:spMk id="6" creationId="{01AD74C3-9883-F714-1076-6893C1222C67}"/>
          </ac:spMkLst>
        </pc:spChg>
        <pc:picChg chg="add mod">
          <ac:chgData name="Brian Balok" userId="685ccb80-cfa1-454b-99b7-0120cbe7ee01" providerId="ADAL" clId="{66CD2E71-5370-4C16-B68D-E9AE3660EF94}" dt="2023-11-29T21:14:04.168" v="75" actId="1076"/>
          <ac:picMkLst>
            <pc:docMk/>
            <pc:sldMk cId="2133653967" sldId="259"/>
            <ac:picMk id="4" creationId="{5782C2A7-45DE-5C24-14A0-C7597608371D}"/>
          </ac:picMkLst>
        </pc:picChg>
        <pc:picChg chg="add del mod">
          <ac:chgData name="Brian Balok" userId="685ccb80-cfa1-454b-99b7-0120cbe7ee01" providerId="ADAL" clId="{66CD2E71-5370-4C16-B68D-E9AE3660EF94}" dt="2023-11-29T21:15:49.510" v="78" actId="478"/>
          <ac:picMkLst>
            <pc:docMk/>
            <pc:sldMk cId="2133653967" sldId="259"/>
            <ac:picMk id="5" creationId="{E5C611C1-9352-4D14-5816-C411EEB5234E}"/>
          </ac:picMkLst>
        </pc:picChg>
      </pc:sldChg>
      <pc:sldChg chg="addSp delSp modSp new mod">
        <pc:chgData name="Brian Balok" userId="685ccb80-cfa1-454b-99b7-0120cbe7ee01" providerId="ADAL" clId="{66CD2E71-5370-4C16-B68D-E9AE3660EF94}" dt="2023-11-29T21:17:41.460" v="136" actId="14100"/>
        <pc:sldMkLst>
          <pc:docMk/>
          <pc:sldMk cId="2835989183" sldId="260"/>
        </pc:sldMkLst>
        <pc:spChg chg="mod">
          <ac:chgData name="Brian Balok" userId="685ccb80-cfa1-454b-99b7-0120cbe7ee01" providerId="ADAL" clId="{66CD2E71-5370-4C16-B68D-E9AE3660EF94}" dt="2023-11-29T21:16:27.232" v="120" actId="20577"/>
          <ac:spMkLst>
            <pc:docMk/>
            <pc:sldMk cId="2835989183" sldId="260"/>
            <ac:spMk id="2" creationId="{0F68EAAC-21A4-1F4A-C7B9-CFE4A63ABEAC}"/>
          </ac:spMkLst>
        </pc:spChg>
        <pc:spChg chg="del">
          <ac:chgData name="Brian Balok" userId="685ccb80-cfa1-454b-99b7-0120cbe7ee01" providerId="ADAL" clId="{66CD2E71-5370-4C16-B68D-E9AE3660EF94}" dt="2023-11-29T21:16:30.302" v="121" actId="478"/>
          <ac:spMkLst>
            <pc:docMk/>
            <pc:sldMk cId="2835989183" sldId="260"/>
            <ac:spMk id="3" creationId="{53304E2F-2B48-366E-079E-F1708BA3C5BC}"/>
          </ac:spMkLst>
        </pc:spChg>
        <pc:spChg chg="add mod">
          <ac:chgData name="Brian Balok" userId="685ccb80-cfa1-454b-99b7-0120cbe7ee01" providerId="ADAL" clId="{66CD2E71-5370-4C16-B68D-E9AE3660EF94}" dt="2023-11-29T21:17:03.102" v="130" actId="1076"/>
          <ac:spMkLst>
            <pc:docMk/>
            <pc:sldMk cId="2835989183" sldId="260"/>
            <ac:spMk id="5" creationId="{4BCF0824-F3F8-40EA-6DA1-1F83C95E9FA8}"/>
          </ac:spMkLst>
        </pc:spChg>
        <pc:spChg chg="add mod">
          <ac:chgData name="Brian Balok" userId="685ccb80-cfa1-454b-99b7-0120cbe7ee01" providerId="ADAL" clId="{66CD2E71-5370-4C16-B68D-E9AE3660EF94}" dt="2023-11-29T21:17:32.680" v="134" actId="14100"/>
          <ac:spMkLst>
            <pc:docMk/>
            <pc:sldMk cId="2835989183" sldId="260"/>
            <ac:spMk id="6" creationId="{D54DD684-6A4F-0E96-4574-F6CA21E6FBDD}"/>
          </ac:spMkLst>
        </pc:spChg>
        <pc:picChg chg="add mod">
          <ac:chgData name="Brian Balok" userId="685ccb80-cfa1-454b-99b7-0120cbe7ee01" providerId="ADAL" clId="{66CD2E71-5370-4C16-B68D-E9AE3660EF94}" dt="2023-11-29T21:16:42.141" v="125" actId="14100"/>
          <ac:picMkLst>
            <pc:docMk/>
            <pc:sldMk cId="2835989183" sldId="260"/>
            <ac:picMk id="4" creationId="{A2158530-E2D0-D03F-496A-5F244CEEE848}"/>
          </ac:picMkLst>
        </pc:picChg>
        <pc:cxnChg chg="add mod">
          <ac:chgData name="Brian Balok" userId="685ccb80-cfa1-454b-99b7-0120cbe7ee01" providerId="ADAL" clId="{66CD2E71-5370-4C16-B68D-E9AE3660EF94}" dt="2023-11-29T21:17:41.460" v="136" actId="14100"/>
          <ac:cxnSpMkLst>
            <pc:docMk/>
            <pc:sldMk cId="2835989183" sldId="260"/>
            <ac:cxnSpMk id="7" creationId="{828F80E3-FC6E-1918-5E57-3EB9058DB548}"/>
          </ac:cxnSpMkLst>
        </pc:cxnChg>
      </pc:sldChg>
      <pc:sldChg chg="addSp delSp modSp new mod">
        <pc:chgData name="Brian Balok" userId="685ccb80-cfa1-454b-99b7-0120cbe7ee01" providerId="ADAL" clId="{66CD2E71-5370-4C16-B68D-E9AE3660EF94}" dt="2023-11-29T21:19:11.079" v="186" actId="1076"/>
        <pc:sldMkLst>
          <pc:docMk/>
          <pc:sldMk cId="930431938" sldId="261"/>
        </pc:sldMkLst>
        <pc:spChg chg="mod">
          <ac:chgData name="Brian Balok" userId="685ccb80-cfa1-454b-99b7-0120cbe7ee01" providerId="ADAL" clId="{66CD2E71-5370-4C16-B68D-E9AE3660EF94}" dt="2023-11-29T21:17:59.870" v="167" actId="20577"/>
          <ac:spMkLst>
            <pc:docMk/>
            <pc:sldMk cId="930431938" sldId="261"/>
            <ac:spMk id="2" creationId="{FAF487B3-FE4F-CA64-2715-FD73BCB80514}"/>
          </ac:spMkLst>
        </pc:spChg>
        <pc:spChg chg="del">
          <ac:chgData name="Brian Balok" userId="685ccb80-cfa1-454b-99b7-0120cbe7ee01" providerId="ADAL" clId="{66CD2E71-5370-4C16-B68D-E9AE3660EF94}" dt="2023-11-29T21:18:06.046" v="168" actId="478"/>
          <ac:spMkLst>
            <pc:docMk/>
            <pc:sldMk cId="930431938" sldId="261"/>
            <ac:spMk id="3" creationId="{F41F8579-214D-4B92-F583-ED5DCDA0983F}"/>
          </ac:spMkLst>
        </pc:spChg>
        <pc:spChg chg="add mod">
          <ac:chgData name="Brian Balok" userId="685ccb80-cfa1-454b-99b7-0120cbe7ee01" providerId="ADAL" clId="{66CD2E71-5370-4C16-B68D-E9AE3660EF94}" dt="2023-11-29T21:19:03.336" v="183" actId="5793"/>
          <ac:spMkLst>
            <pc:docMk/>
            <pc:sldMk cId="930431938" sldId="261"/>
            <ac:spMk id="4" creationId="{6C659377-1F42-992B-34DB-63773B163729}"/>
          </ac:spMkLst>
        </pc:spChg>
        <pc:spChg chg="add mod">
          <ac:chgData name="Brian Balok" userId="685ccb80-cfa1-454b-99b7-0120cbe7ee01" providerId="ADAL" clId="{66CD2E71-5370-4C16-B68D-E9AE3660EF94}" dt="2023-11-29T21:18:48.409" v="177" actId="14100"/>
          <ac:spMkLst>
            <pc:docMk/>
            <pc:sldMk cId="930431938" sldId="261"/>
            <ac:spMk id="7" creationId="{F04A73FD-564F-E9EA-EEF1-00ED6082E248}"/>
          </ac:spMkLst>
        </pc:spChg>
        <pc:picChg chg="add mod">
          <ac:chgData name="Brian Balok" userId="685ccb80-cfa1-454b-99b7-0120cbe7ee01" providerId="ADAL" clId="{66CD2E71-5370-4C16-B68D-E9AE3660EF94}" dt="2023-11-29T21:18:22.187" v="171" actId="1076"/>
          <ac:picMkLst>
            <pc:docMk/>
            <pc:sldMk cId="930431938" sldId="261"/>
            <ac:picMk id="5" creationId="{4352749D-13B1-3101-4319-EC8222E9518D}"/>
          </ac:picMkLst>
        </pc:picChg>
        <pc:cxnChg chg="add mod">
          <ac:chgData name="Brian Balok" userId="685ccb80-cfa1-454b-99b7-0120cbe7ee01" providerId="ADAL" clId="{66CD2E71-5370-4C16-B68D-E9AE3660EF94}" dt="2023-11-29T21:19:11.079" v="186" actId="1076"/>
          <ac:cxnSpMkLst>
            <pc:docMk/>
            <pc:sldMk cId="930431938" sldId="261"/>
            <ac:cxnSpMk id="6" creationId="{C007E02B-76CE-C16F-BCEA-B33FB9989AE5}"/>
          </ac:cxnSpMkLst>
        </pc:cxnChg>
      </pc:sldChg>
      <pc:sldChg chg="addSp delSp modSp new mod">
        <pc:chgData name="Brian Balok" userId="685ccb80-cfa1-454b-99b7-0120cbe7ee01" providerId="ADAL" clId="{66CD2E71-5370-4C16-B68D-E9AE3660EF94}" dt="2023-11-29T21:22:35.401" v="248" actId="14100"/>
        <pc:sldMkLst>
          <pc:docMk/>
          <pc:sldMk cId="2930570328" sldId="262"/>
        </pc:sldMkLst>
        <pc:spChg chg="mod">
          <ac:chgData name="Brian Balok" userId="685ccb80-cfa1-454b-99b7-0120cbe7ee01" providerId="ADAL" clId="{66CD2E71-5370-4C16-B68D-E9AE3660EF94}" dt="2023-11-29T21:19:28.813" v="213" actId="20577"/>
          <ac:spMkLst>
            <pc:docMk/>
            <pc:sldMk cId="2930570328" sldId="262"/>
            <ac:spMk id="2" creationId="{EA631989-36D3-8F41-60A1-2B4E58B01D14}"/>
          </ac:spMkLst>
        </pc:spChg>
        <pc:spChg chg="del">
          <ac:chgData name="Brian Balok" userId="685ccb80-cfa1-454b-99b7-0120cbe7ee01" providerId="ADAL" clId="{66CD2E71-5370-4C16-B68D-E9AE3660EF94}" dt="2023-11-29T21:19:32.837" v="214" actId="478"/>
          <ac:spMkLst>
            <pc:docMk/>
            <pc:sldMk cId="2930570328" sldId="262"/>
            <ac:spMk id="3" creationId="{C4233025-2568-E4A1-31E1-49A9D3ADF932}"/>
          </ac:spMkLst>
        </pc:spChg>
        <pc:spChg chg="add mod">
          <ac:chgData name="Brian Balok" userId="685ccb80-cfa1-454b-99b7-0120cbe7ee01" providerId="ADAL" clId="{66CD2E71-5370-4C16-B68D-E9AE3660EF94}" dt="2023-11-29T21:22:17.601" v="243" actId="14100"/>
          <ac:spMkLst>
            <pc:docMk/>
            <pc:sldMk cId="2930570328" sldId="262"/>
            <ac:spMk id="4" creationId="{57436445-A827-7109-E87C-A04AD8CFAEDA}"/>
          </ac:spMkLst>
        </pc:spChg>
        <pc:spChg chg="add del mod">
          <ac:chgData name="Brian Balok" userId="685ccb80-cfa1-454b-99b7-0120cbe7ee01" providerId="ADAL" clId="{66CD2E71-5370-4C16-B68D-E9AE3660EF94}" dt="2023-11-29T21:20:38.250" v="227" actId="478"/>
          <ac:spMkLst>
            <pc:docMk/>
            <pc:sldMk cId="2930570328" sldId="262"/>
            <ac:spMk id="6" creationId="{E418206B-B1F5-31D5-2AEC-19A0539705FC}"/>
          </ac:spMkLst>
        </pc:spChg>
        <pc:spChg chg="add mod">
          <ac:chgData name="Brian Balok" userId="685ccb80-cfa1-454b-99b7-0120cbe7ee01" providerId="ADAL" clId="{66CD2E71-5370-4C16-B68D-E9AE3660EF94}" dt="2023-11-29T21:21:26.051" v="234" actId="14100"/>
          <ac:spMkLst>
            <pc:docMk/>
            <pc:sldMk cId="2930570328" sldId="262"/>
            <ac:spMk id="7" creationId="{BB1CDAFD-65CA-4B74-BB43-0E9322FF9304}"/>
          </ac:spMkLst>
        </pc:spChg>
        <pc:spChg chg="add mod">
          <ac:chgData name="Brian Balok" userId="685ccb80-cfa1-454b-99b7-0120cbe7ee01" providerId="ADAL" clId="{66CD2E71-5370-4C16-B68D-E9AE3660EF94}" dt="2023-11-29T21:20:47.679" v="228" actId="1076"/>
          <ac:spMkLst>
            <pc:docMk/>
            <pc:sldMk cId="2930570328" sldId="262"/>
            <ac:spMk id="8" creationId="{D534AC0C-0120-2A0C-7AD4-FA18FD21A580}"/>
          </ac:spMkLst>
        </pc:spChg>
        <pc:spChg chg="add mod">
          <ac:chgData name="Brian Balok" userId="685ccb80-cfa1-454b-99b7-0120cbe7ee01" providerId="ADAL" clId="{66CD2E71-5370-4C16-B68D-E9AE3660EF94}" dt="2023-11-29T21:21:32.569" v="236" actId="1076"/>
          <ac:spMkLst>
            <pc:docMk/>
            <pc:sldMk cId="2930570328" sldId="262"/>
            <ac:spMk id="9" creationId="{BE22525B-93E8-F2CB-02F5-5580D662FF79}"/>
          </ac:spMkLst>
        </pc:spChg>
        <pc:picChg chg="add mod">
          <ac:chgData name="Brian Balok" userId="685ccb80-cfa1-454b-99b7-0120cbe7ee01" providerId="ADAL" clId="{66CD2E71-5370-4C16-B68D-E9AE3660EF94}" dt="2023-11-29T21:19:55.372" v="219" actId="1076"/>
          <ac:picMkLst>
            <pc:docMk/>
            <pc:sldMk cId="2930570328" sldId="262"/>
            <ac:picMk id="5" creationId="{4FED9FEF-9BC6-87CF-F68E-D61E37EC4B8E}"/>
          </ac:picMkLst>
        </pc:picChg>
        <pc:cxnChg chg="add mod">
          <ac:chgData name="Brian Balok" userId="685ccb80-cfa1-454b-99b7-0120cbe7ee01" providerId="ADAL" clId="{66CD2E71-5370-4C16-B68D-E9AE3660EF94}" dt="2023-11-29T21:22:20.048" v="244" actId="14100"/>
          <ac:cxnSpMkLst>
            <pc:docMk/>
            <pc:sldMk cId="2930570328" sldId="262"/>
            <ac:cxnSpMk id="10" creationId="{67CA5A76-99AB-81CC-AE9A-AA97286E799D}"/>
          </ac:cxnSpMkLst>
        </pc:cxnChg>
        <pc:cxnChg chg="add mod">
          <ac:chgData name="Brian Balok" userId="685ccb80-cfa1-454b-99b7-0120cbe7ee01" providerId="ADAL" clId="{66CD2E71-5370-4C16-B68D-E9AE3660EF94}" dt="2023-11-29T21:22:35.401" v="248" actId="14100"/>
          <ac:cxnSpMkLst>
            <pc:docMk/>
            <pc:sldMk cId="2930570328" sldId="262"/>
            <ac:cxnSpMk id="12" creationId="{BFC3D423-CC8D-B059-9CD1-C08BE90F2C55}"/>
          </ac:cxnSpMkLst>
        </pc:cxnChg>
        <pc:cxnChg chg="add mod">
          <ac:chgData name="Brian Balok" userId="685ccb80-cfa1-454b-99b7-0120cbe7ee01" providerId="ADAL" clId="{66CD2E71-5370-4C16-B68D-E9AE3660EF94}" dt="2023-11-29T21:22:30.953" v="247" actId="14100"/>
          <ac:cxnSpMkLst>
            <pc:docMk/>
            <pc:sldMk cId="2930570328" sldId="262"/>
            <ac:cxnSpMk id="15" creationId="{03A05D98-74AE-0CEE-6710-80A7FBF59637}"/>
          </ac:cxnSpMkLst>
        </pc:cxnChg>
      </pc:sldChg>
      <pc:sldChg chg="addSp delSp modSp new mod">
        <pc:chgData name="Brian Balok" userId="685ccb80-cfa1-454b-99b7-0120cbe7ee01" providerId="ADAL" clId="{66CD2E71-5370-4C16-B68D-E9AE3660EF94}" dt="2023-11-29T21:23:29.178" v="290" actId="1076"/>
        <pc:sldMkLst>
          <pc:docMk/>
          <pc:sldMk cId="2488557677" sldId="263"/>
        </pc:sldMkLst>
        <pc:spChg chg="mod">
          <ac:chgData name="Brian Balok" userId="685ccb80-cfa1-454b-99b7-0120cbe7ee01" providerId="ADAL" clId="{66CD2E71-5370-4C16-B68D-E9AE3660EF94}" dt="2023-11-29T21:22:54.557" v="275" actId="20577"/>
          <ac:spMkLst>
            <pc:docMk/>
            <pc:sldMk cId="2488557677" sldId="263"/>
            <ac:spMk id="2" creationId="{9312ADD2-CA40-0C08-7F03-15FAEBA2809C}"/>
          </ac:spMkLst>
        </pc:spChg>
        <pc:spChg chg="del">
          <ac:chgData name="Brian Balok" userId="685ccb80-cfa1-454b-99b7-0120cbe7ee01" providerId="ADAL" clId="{66CD2E71-5370-4C16-B68D-E9AE3660EF94}" dt="2023-11-29T21:22:58.044" v="276" actId="478"/>
          <ac:spMkLst>
            <pc:docMk/>
            <pc:sldMk cId="2488557677" sldId="263"/>
            <ac:spMk id="3" creationId="{20149F46-F327-BF9E-CA99-E057DE8E443A}"/>
          </ac:spMkLst>
        </pc:spChg>
        <pc:spChg chg="add mod">
          <ac:chgData name="Brian Balok" userId="685ccb80-cfa1-454b-99b7-0120cbe7ee01" providerId="ADAL" clId="{66CD2E71-5370-4C16-B68D-E9AE3660EF94}" dt="2023-11-29T21:23:24.144" v="287" actId="5793"/>
          <ac:spMkLst>
            <pc:docMk/>
            <pc:sldMk cId="2488557677" sldId="263"/>
            <ac:spMk id="4" creationId="{BE45C89E-02EF-BA10-8140-CC6322ECB877}"/>
          </ac:spMkLst>
        </pc:spChg>
        <pc:picChg chg="add mod">
          <ac:chgData name="Brian Balok" userId="685ccb80-cfa1-454b-99b7-0120cbe7ee01" providerId="ADAL" clId="{66CD2E71-5370-4C16-B68D-E9AE3660EF94}" dt="2023-11-29T21:23:12.566" v="281" actId="1076"/>
          <ac:picMkLst>
            <pc:docMk/>
            <pc:sldMk cId="2488557677" sldId="263"/>
            <ac:picMk id="5" creationId="{F6583317-EAF0-1B10-763C-D870861110B4}"/>
          </ac:picMkLst>
        </pc:picChg>
        <pc:picChg chg="add mod">
          <ac:chgData name="Brian Balok" userId="685ccb80-cfa1-454b-99b7-0120cbe7ee01" providerId="ADAL" clId="{66CD2E71-5370-4C16-B68D-E9AE3660EF94}" dt="2023-11-29T21:23:29.178" v="290" actId="1076"/>
          <ac:picMkLst>
            <pc:docMk/>
            <pc:sldMk cId="2488557677" sldId="263"/>
            <ac:picMk id="6" creationId="{64F0A588-19D7-FBF6-0B4C-E53E5AAC18FE}"/>
          </ac:picMkLst>
        </pc:picChg>
      </pc:sldChg>
      <pc:sldChg chg="addSp delSp modSp new mod">
        <pc:chgData name="Brian Balok" userId="685ccb80-cfa1-454b-99b7-0120cbe7ee01" providerId="ADAL" clId="{66CD2E71-5370-4C16-B68D-E9AE3660EF94}" dt="2023-11-29T21:24:33.967" v="337" actId="1076"/>
        <pc:sldMkLst>
          <pc:docMk/>
          <pc:sldMk cId="1453717829" sldId="264"/>
        </pc:sldMkLst>
        <pc:spChg chg="mod">
          <ac:chgData name="Brian Balok" userId="685ccb80-cfa1-454b-99b7-0120cbe7ee01" providerId="ADAL" clId="{66CD2E71-5370-4C16-B68D-E9AE3660EF94}" dt="2023-11-29T21:23:46.853" v="317" actId="20577"/>
          <ac:spMkLst>
            <pc:docMk/>
            <pc:sldMk cId="1453717829" sldId="264"/>
            <ac:spMk id="2" creationId="{855B5AE9-2382-0DD1-C686-0E3B3D154EEE}"/>
          </ac:spMkLst>
        </pc:spChg>
        <pc:spChg chg="del">
          <ac:chgData name="Brian Balok" userId="685ccb80-cfa1-454b-99b7-0120cbe7ee01" providerId="ADAL" clId="{66CD2E71-5370-4C16-B68D-E9AE3660EF94}" dt="2023-11-29T21:23:49.743" v="318" actId="478"/>
          <ac:spMkLst>
            <pc:docMk/>
            <pc:sldMk cId="1453717829" sldId="264"/>
            <ac:spMk id="3" creationId="{361A1F44-00E3-8237-E63A-580DF6613E91}"/>
          </ac:spMkLst>
        </pc:spChg>
        <pc:spChg chg="add mod">
          <ac:chgData name="Brian Balok" userId="685ccb80-cfa1-454b-99b7-0120cbe7ee01" providerId="ADAL" clId="{66CD2E71-5370-4C16-B68D-E9AE3660EF94}" dt="2023-11-29T21:24:26.749" v="335" actId="1076"/>
          <ac:spMkLst>
            <pc:docMk/>
            <pc:sldMk cId="1453717829" sldId="264"/>
            <ac:spMk id="4" creationId="{3452FDBB-6634-2B22-25E5-CF5B00F0B681}"/>
          </ac:spMkLst>
        </pc:spChg>
        <pc:picChg chg="add mod">
          <ac:chgData name="Brian Balok" userId="685ccb80-cfa1-454b-99b7-0120cbe7ee01" providerId="ADAL" clId="{66CD2E71-5370-4C16-B68D-E9AE3660EF94}" dt="2023-11-29T21:24:33.967" v="337" actId="1076"/>
          <ac:picMkLst>
            <pc:docMk/>
            <pc:sldMk cId="1453717829" sldId="264"/>
            <ac:picMk id="5" creationId="{46EEF15F-1E32-65C9-4D26-47AD7BF6B0D0}"/>
          </ac:picMkLst>
        </pc:picChg>
      </pc:sldChg>
      <pc:sldChg chg="addSp delSp modSp new mod">
        <pc:chgData name="Brian Balok" userId="685ccb80-cfa1-454b-99b7-0120cbe7ee01" providerId="ADAL" clId="{66CD2E71-5370-4C16-B68D-E9AE3660EF94}" dt="2023-11-29T21:25:35.138" v="382" actId="1076"/>
        <pc:sldMkLst>
          <pc:docMk/>
          <pc:sldMk cId="2300493487" sldId="265"/>
        </pc:sldMkLst>
        <pc:spChg chg="mod">
          <ac:chgData name="Brian Balok" userId="685ccb80-cfa1-454b-99b7-0120cbe7ee01" providerId="ADAL" clId="{66CD2E71-5370-4C16-B68D-E9AE3660EF94}" dt="2023-11-29T21:24:46.574" v="364" actId="20577"/>
          <ac:spMkLst>
            <pc:docMk/>
            <pc:sldMk cId="2300493487" sldId="265"/>
            <ac:spMk id="2" creationId="{72C7937D-CBA5-0F06-9749-33F46C308454}"/>
          </ac:spMkLst>
        </pc:spChg>
        <pc:spChg chg="del">
          <ac:chgData name="Brian Balok" userId="685ccb80-cfa1-454b-99b7-0120cbe7ee01" providerId="ADAL" clId="{66CD2E71-5370-4C16-B68D-E9AE3660EF94}" dt="2023-11-29T21:24:49.203" v="365" actId="478"/>
          <ac:spMkLst>
            <pc:docMk/>
            <pc:sldMk cId="2300493487" sldId="265"/>
            <ac:spMk id="3" creationId="{5AE95765-FF19-683F-4408-6C6781395044}"/>
          </ac:spMkLst>
        </pc:spChg>
        <pc:spChg chg="add mod">
          <ac:chgData name="Brian Balok" userId="685ccb80-cfa1-454b-99b7-0120cbe7ee01" providerId="ADAL" clId="{66CD2E71-5370-4C16-B68D-E9AE3660EF94}" dt="2023-11-29T21:25:35.138" v="382" actId="1076"/>
          <ac:spMkLst>
            <pc:docMk/>
            <pc:sldMk cId="2300493487" sldId="265"/>
            <ac:spMk id="4" creationId="{B3D9F823-777D-E9A9-CC91-AD4596F8A15B}"/>
          </ac:spMkLst>
        </pc:spChg>
        <pc:spChg chg="add mod">
          <ac:chgData name="Brian Balok" userId="685ccb80-cfa1-454b-99b7-0120cbe7ee01" providerId="ADAL" clId="{66CD2E71-5370-4C16-B68D-E9AE3660EF94}" dt="2023-11-29T21:25:11.222" v="372" actId="14100"/>
          <ac:spMkLst>
            <pc:docMk/>
            <pc:sldMk cId="2300493487" sldId="265"/>
            <ac:spMk id="6" creationId="{BBDA9D57-2590-0C79-2457-4902856101FB}"/>
          </ac:spMkLst>
        </pc:spChg>
        <pc:picChg chg="add mod">
          <ac:chgData name="Brian Balok" userId="685ccb80-cfa1-454b-99b7-0120cbe7ee01" providerId="ADAL" clId="{66CD2E71-5370-4C16-B68D-E9AE3660EF94}" dt="2023-11-29T21:25:02.437" v="370" actId="14100"/>
          <ac:picMkLst>
            <pc:docMk/>
            <pc:sldMk cId="2300493487" sldId="265"/>
            <ac:picMk id="5" creationId="{217AA05F-7771-8D12-AC16-D468CD2471C5}"/>
          </ac:picMkLst>
        </pc:picChg>
      </pc:sldChg>
      <pc:sldChg chg="addSp delSp modSp new mod">
        <pc:chgData name="Brian Balok" userId="685ccb80-cfa1-454b-99b7-0120cbe7ee01" providerId="ADAL" clId="{66CD2E71-5370-4C16-B68D-E9AE3660EF94}" dt="2023-11-29T21:26:27.186" v="422" actId="1076"/>
        <pc:sldMkLst>
          <pc:docMk/>
          <pc:sldMk cId="64055009" sldId="266"/>
        </pc:sldMkLst>
        <pc:spChg chg="mod">
          <ac:chgData name="Brian Balok" userId="685ccb80-cfa1-454b-99b7-0120cbe7ee01" providerId="ADAL" clId="{66CD2E71-5370-4C16-B68D-E9AE3660EF94}" dt="2023-11-29T21:25:49.029" v="409" actId="20577"/>
          <ac:spMkLst>
            <pc:docMk/>
            <pc:sldMk cId="64055009" sldId="266"/>
            <ac:spMk id="2" creationId="{26D15E86-258D-A2B9-3DEE-9008C3DC17A5}"/>
          </ac:spMkLst>
        </pc:spChg>
        <pc:spChg chg="del">
          <ac:chgData name="Brian Balok" userId="685ccb80-cfa1-454b-99b7-0120cbe7ee01" providerId="ADAL" clId="{66CD2E71-5370-4C16-B68D-E9AE3660EF94}" dt="2023-11-29T21:25:52.100" v="410" actId="478"/>
          <ac:spMkLst>
            <pc:docMk/>
            <pc:sldMk cId="64055009" sldId="266"/>
            <ac:spMk id="3" creationId="{173BCFDD-1702-E9AF-DB24-7FF07DCC5940}"/>
          </ac:spMkLst>
        </pc:spChg>
        <pc:spChg chg="add mod">
          <ac:chgData name="Brian Balok" userId="685ccb80-cfa1-454b-99b7-0120cbe7ee01" providerId="ADAL" clId="{66CD2E71-5370-4C16-B68D-E9AE3660EF94}" dt="2023-11-29T21:26:25.031" v="421" actId="14100"/>
          <ac:spMkLst>
            <pc:docMk/>
            <pc:sldMk cId="64055009" sldId="266"/>
            <ac:spMk id="4" creationId="{960F5E96-6673-44F7-F87C-BA3A8DCDF4CA}"/>
          </ac:spMkLst>
        </pc:spChg>
        <pc:picChg chg="add mod">
          <ac:chgData name="Brian Balok" userId="685ccb80-cfa1-454b-99b7-0120cbe7ee01" providerId="ADAL" clId="{66CD2E71-5370-4C16-B68D-E9AE3660EF94}" dt="2023-11-29T21:26:04.321" v="416" actId="1076"/>
          <ac:picMkLst>
            <pc:docMk/>
            <pc:sldMk cId="64055009" sldId="266"/>
            <ac:picMk id="5" creationId="{476F6589-7872-6443-63E0-91730B12F800}"/>
          </ac:picMkLst>
        </pc:picChg>
        <pc:picChg chg="add mod">
          <ac:chgData name="Brian Balok" userId="685ccb80-cfa1-454b-99b7-0120cbe7ee01" providerId="ADAL" clId="{66CD2E71-5370-4C16-B68D-E9AE3660EF94}" dt="2023-11-29T21:26:27.186" v="422" actId="1076"/>
          <ac:picMkLst>
            <pc:docMk/>
            <pc:sldMk cId="64055009" sldId="266"/>
            <ac:picMk id="6" creationId="{739AACB0-7824-806C-83A9-44FBA31C3193}"/>
          </ac:picMkLst>
        </pc:picChg>
      </pc:sldChg>
    </pc:docChg>
  </pc:docChgLst>
  <pc:docChgLst>
    <pc:chgData name="Brian Balok" userId="685ccb80-cfa1-454b-99b7-0120cbe7ee01" providerId="ADAL" clId="{3E9812E2-8FC4-4992-A369-7B2689560FD0}"/>
    <pc:docChg chg="modSld">
      <pc:chgData name="Brian Balok" userId="685ccb80-cfa1-454b-99b7-0120cbe7ee01" providerId="ADAL" clId="{3E9812E2-8FC4-4992-A369-7B2689560FD0}" dt="2023-12-05T13:20:01.482" v="14" actId="14100"/>
      <pc:docMkLst>
        <pc:docMk/>
      </pc:docMkLst>
      <pc:sldChg chg="modSp mod">
        <pc:chgData name="Brian Balok" userId="685ccb80-cfa1-454b-99b7-0120cbe7ee01" providerId="ADAL" clId="{3E9812E2-8FC4-4992-A369-7B2689560FD0}" dt="2023-12-04T14:07:58.760" v="0" actId="2711"/>
        <pc:sldMkLst>
          <pc:docMk/>
          <pc:sldMk cId="2497303091" sldId="256"/>
        </pc:sldMkLst>
        <pc:spChg chg="mod">
          <ac:chgData name="Brian Balok" userId="685ccb80-cfa1-454b-99b7-0120cbe7ee01" providerId="ADAL" clId="{3E9812E2-8FC4-4992-A369-7B2689560FD0}" dt="2023-12-04T14:07:58.760" v="0" actId="2711"/>
          <ac:spMkLst>
            <pc:docMk/>
            <pc:sldMk cId="2497303091" sldId="256"/>
            <ac:spMk id="3" creationId="{94C148D8-B436-E636-4A0C-2ACD13C26664}"/>
          </ac:spMkLst>
        </pc:spChg>
      </pc:sldChg>
      <pc:sldChg chg="modSp mod">
        <pc:chgData name="Brian Balok" userId="685ccb80-cfa1-454b-99b7-0120cbe7ee01" providerId="ADAL" clId="{3E9812E2-8FC4-4992-A369-7B2689560FD0}" dt="2023-12-04T14:08:05.233" v="1" actId="2711"/>
        <pc:sldMkLst>
          <pc:docMk/>
          <pc:sldMk cId="1478148847" sldId="257"/>
        </pc:sldMkLst>
        <pc:spChg chg="mod">
          <ac:chgData name="Brian Balok" userId="685ccb80-cfa1-454b-99b7-0120cbe7ee01" providerId="ADAL" clId="{3E9812E2-8FC4-4992-A369-7B2689560FD0}" dt="2023-12-04T14:08:05.233" v="1" actId="2711"/>
          <ac:spMkLst>
            <pc:docMk/>
            <pc:sldMk cId="1478148847" sldId="257"/>
            <ac:spMk id="2" creationId="{FDDBE920-3200-3365-08AA-232666203045}"/>
          </ac:spMkLst>
        </pc:spChg>
      </pc:sldChg>
      <pc:sldChg chg="modSp mod">
        <pc:chgData name="Brian Balok" userId="685ccb80-cfa1-454b-99b7-0120cbe7ee01" providerId="ADAL" clId="{3E9812E2-8FC4-4992-A369-7B2689560FD0}" dt="2023-12-04T14:08:16.904" v="2" actId="2711"/>
        <pc:sldMkLst>
          <pc:docMk/>
          <pc:sldMk cId="2133653967" sldId="259"/>
        </pc:sldMkLst>
        <pc:spChg chg="mod">
          <ac:chgData name="Brian Balok" userId="685ccb80-cfa1-454b-99b7-0120cbe7ee01" providerId="ADAL" clId="{3E9812E2-8FC4-4992-A369-7B2689560FD0}" dt="2023-12-04T14:08:16.904" v="2" actId="2711"/>
          <ac:spMkLst>
            <pc:docMk/>
            <pc:sldMk cId="2133653967" sldId="259"/>
            <ac:spMk id="2" creationId="{57CA77CD-4971-1175-214B-2063AB019CE1}"/>
          </ac:spMkLst>
        </pc:spChg>
      </pc:sldChg>
      <pc:sldChg chg="modSp mod">
        <pc:chgData name="Brian Balok" userId="685ccb80-cfa1-454b-99b7-0120cbe7ee01" providerId="ADAL" clId="{3E9812E2-8FC4-4992-A369-7B2689560FD0}" dt="2023-12-05T13:19:45.789" v="12" actId="2711"/>
        <pc:sldMkLst>
          <pc:docMk/>
          <pc:sldMk cId="2835989183" sldId="260"/>
        </pc:sldMkLst>
        <pc:spChg chg="mod">
          <ac:chgData name="Brian Balok" userId="685ccb80-cfa1-454b-99b7-0120cbe7ee01" providerId="ADAL" clId="{3E9812E2-8FC4-4992-A369-7B2689560FD0}" dt="2023-12-04T14:08:24.418" v="3" actId="2711"/>
          <ac:spMkLst>
            <pc:docMk/>
            <pc:sldMk cId="2835989183" sldId="260"/>
            <ac:spMk id="2" creationId="{0F68EAAC-21A4-1F4A-C7B9-CFE4A63ABEAC}"/>
          </ac:spMkLst>
        </pc:spChg>
        <pc:spChg chg="mod">
          <ac:chgData name="Brian Balok" userId="685ccb80-cfa1-454b-99b7-0120cbe7ee01" providerId="ADAL" clId="{3E9812E2-8FC4-4992-A369-7B2689560FD0}" dt="2023-12-05T13:19:45.789" v="12" actId="2711"/>
          <ac:spMkLst>
            <pc:docMk/>
            <pc:sldMk cId="2835989183" sldId="260"/>
            <ac:spMk id="5" creationId="{4BCF0824-F3F8-40EA-6DA1-1F83C95E9FA8}"/>
          </ac:spMkLst>
        </pc:spChg>
      </pc:sldChg>
      <pc:sldChg chg="modSp mod">
        <pc:chgData name="Brian Balok" userId="685ccb80-cfa1-454b-99b7-0120cbe7ee01" providerId="ADAL" clId="{3E9812E2-8FC4-4992-A369-7B2689560FD0}" dt="2023-12-05T13:20:01.482" v="14" actId="14100"/>
        <pc:sldMkLst>
          <pc:docMk/>
          <pc:sldMk cId="930431938" sldId="261"/>
        </pc:sldMkLst>
        <pc:spChg chg="mod">
          <ac:chgData name="Brian Balok" userId="685ccb80-cfa1-454b-99b7-0120cbe7ee01" providerId="ADAL" clId="{3E9812E2-8FC4-4992-A369-7B2689560FD0}" dt="2023-12-04T14:08:31.375" v="4" actId="2711"/>
          <ac:spMkLst>
            <pc:docMk/>
            <pc:sldMk cId="930431938" sldId="261"/>
            <ac:spMk id="2" creationId="{FAF487B3-FE4F-CA64-2715-FD73BCB80514}"/>
          </ac:spMkLst>
        </pc:spChg>
        <pc:spChg chg="mod">
          <ac:chgData name="Brian Balok" userId="685ccb80-cfa1-454b-99b7-0120cbe7ee01" providerId="ADAL" clId="{3E9812E2-8FC4-4992-A369-7B2689560FD0}" dt="2023-12-05T13:19:55.915" v="13" actId="2711"/>
          <ac:spMkLst>
            <pc:docMk/>
            <pc:sldMk cId="930431938" sldId="261"/>
            <ac:spMk id="4" creationId="{6C659377-1F42-992B-34DB-63773B163729}"/>
          </ac:spMkLst>
        </pc:spChg>
        <pc:cxnChg chg="mod">
          <ac:chgData name="Brian Balok" userId="685ccb80-cfa1-454b-99b7-0120cbe7ee01" providerId="ADAL" clId="{3E9812E2-8FC4-4992-A369-7B2689560FD0}" dt="2023-12-05T13:20:01.482" v="14" actId="14100"/>
          <ac:cxnSpMkLst>
            <pc:docMk/>
            <pc:sldMk cId="930431938" sldId="261"/>
            <ac:cxnSpMk id="6" creationId="{C007E02B-76CE-C16F-BCEA-B33FB9989AE5}"/>
          </ac:cxnSpMkLst>
        </pc:cxnChg>
      </pc:sldChg>
      <pc:sldChg chg="modSp mod">
        <pc:chgData name="Brian Balok" userId="685ccb80-cfa1-454b-99b7-0120cbe7ee01" providerId="ADAL" clId="{3E9812E2-8FC4-4992-A369-7B2689560FD0}" dt="2023-12-04T14:08:45.836" v="6" actId="2711"/>
        <pc:sldMkLst>
          <pc:docMk/>
          <pc:sldMk cId="2930570328" sldId="262"/>
        </pc:sldMkLst>
        <pc:spChg chg="mod">
          <ac:chgData name="Brian Balok" userId="685ccb80-cfa1-454b-99b7-0120cbe7ee01" providerId="ADAL" clId="{3E9812E2-8FC4-4992-A369-7B2689560FD0}" dt="2023-12-04T14:08:38.879" v="5" actId="2711"/>
          <ac:spMkLst>
            <pc:docMk/>
            <pc:sldMk cId="2930570328" sldId="262"/>
            <ac:spMk id="2" creationId="{EA631989-36D3-8F41-60A1-2B4E58B01D14}"/>
          </ac:spMkLst>
        </pc:spChg>
        <pc:spChg chg="mod">
          <ac:chgData name="Brian Balok" userId="685ccb80-cfa1-454b-99b7-0120cbe7ee01" providerId="ADAL" clId="{3E9812E2-8FC4-4992-A369-7B2689560FD0}" dt="2023-12-04T14:08:45.836" v="6" actId="2711"/>
          <ac:spMkLst>
            <pc:docMk/>
            <pc:sldMk cId="2930570328" sldId="262"/>
            <ac:spMk id="4" creationId="{57436445-A827-7109-E87C-A04AD8CFAEDA}"/>
          </ac:spMkLst>
        </pc:spChg>
      </pc:sldChg>
      <pc:sldChg chg="modSp mod">
        <pc:chgData name="Brian Balok" userId="685ccb80-cfa1-454b-99b7-0120cbe7ee01" providerId="ADAL" clId="{3E9812E2-8FC4-4992-A369-7B2689560FD0}" dt="2023-12-04T14:08:59.951" v="8" actId="2711"/>
        <pc:sldMkLst>
          <pc:docMk/>
          <pc:sldMk cId="2488557677" sldId="263"/>
        </pc:sldMkLst>
        <pc:spChg chg="mod">
          <ac:chgData name="Brian Balok" userId="685ccb80-cfa1-454b-99b7-0120cbe7ee01" providerId="ADAL" clId="{3E9812E2-8FC4-4992-A369-7B2689560FD0}" dt="2023-12-04T14:08:54.186" v="7" actId="2711"/>
          <ac:spMkLst>
            <pc:docMk/>
            <pc:sldMk cId="2488557677" sldId="263"/>
            <ac:spMk id="2" creationId="{9312ADD2-CA40-0C08-7F03-15FAEBA2809C}"/>
          </ac:spMkLst>
        </pc:spChg>
        <pc:spChg chg="mod">
          <ac:chgData name="Brian Balok" userId="685ccb80-cfa1-454b-99b7-0120cbe7ee01" providerId="ADAL" clId="{3E9812E2-8FC4-4992-A369-7B2689560FD0}" dt="2023-12-04T14:08:59.951" v="8" actId="2711"/>
          <ac:spMkLst>
            <pc:docMk/>
            <pc:sldMk cId="2488557677" sldId="263"/>
            <ac:spMk id="4" creationId="{BE45C89E-02EF-BA10-8140-CC6322ECB877}"/>
          </ac:spMkLst>
        </pc:spChg>
      </pc:sldChg>
      <pc:sldChg chg="modSp mod">
        <pc:chgData name="Brian Balok" userId="685ccb80-cfa1-454b-99b7-0120cbe7ee01" providerId="ADAL" clId="{3E9812E2-8FC4-4992-A369-7B2689560FD0}" dt="2023-12-04T14:09:14.214" v="9" actId="2711"/>
        <pc:sldMkLst>
          <pc:docMk/>
          <pc:sldMk cId="1453717829" sldId="264"/>
        </pc:sldMkLst>
        <pc:spChg chg="mod">
          <ac:chgData name="Brian Balok" userId="685ccb80-cfa1-454b-99b7-0120cbe7ee01" providerId="ADAL" clId="{3E9812E2-8FC4-4992-A369-7B2689560FD0}" dt="2023-12-04T14:09:14.214" v="9" actId="2711"/>
          <ac:spMkLst>
            <pc:docMk/>
            <pc:sldMk cId="1453717829" sldId="264"/>
            <ac:spMk id="2" creationId="{855B5AE9-2382-0DD1-C686-0E3B3D154EEE}"/>
          </ac:spMkLst>
        </pc:spChg>
      </pc:sldChg>
      <pc:sldChg chg="modSp mod">
        <pc:chgData name="Brian Balok" userId="685ccb80-cfa1-454b-99b7-0120cbe7ee01" providerId="ADAL" clId="{3E9812E2-8FC4-4992-A369-7B2689560FD0}" dt="2023-12-04T14:09:23.937" v="10" actId="2711"/>
        <pc:sldMkLst>
          <pc:docMk/>
          <pc:sldMk cId="2300493487" sldId="265"/>
        </pc:sldMkLst>
        <pc:spChg chg="mod">
          <ac:chgData name="Brian Balok" userId="685ccb80-cfa1-454b-99b7-0120cbe7ee01" providerId="ADAL" clId="{3E9812E2-8FC4-4992-A369-7B2689560FD0}" dt="2023-12-04T14:09:23.937" v="10" actId="2711"/>
          <ac:spMkLst>
            <pc:docMk/>
            <pc:sldMk cId="2300493487" sldId="265"/>
            <ac:spMk id="2" creationId="{72C7937D-CBA5-0F06-9749-33F46C308454}"/>
          </ac:spMkLst>
        </pc:spChg>
      </pc:sldChg>
      <pc:sldChg chg="modSp mod">
        <pc:chgData name="Brian Balok" userId="685ccb80-cfa1-454b-99b7-0120cbe7ee01" providerId="ADAL" clId="{3E9812E2-8FC4-4992-A369-7B2689560FD0}" dt="2023-12-04T14:09:31.521" v="11" actId="2711"/>
        <pc:sldMkLst>
          <pc:docMk/>
          <pc:sldMk cId="64055009" sldId="266"/>
        </pc:sldMkLst>
        <pc:spChg chg="mod">
          <ac:chgData name="Brian Balok" userId="685ccb80-cfa1-454b-99b7-0120cbe7ee01" providerId="ADAL" clId="{3E9812E2-8FC4-4992-A369-7B2689560FD0}" dt="2023-12-04T14:09:31.521" v="11" actId="2711"/>
          <ac:spMkLst>
            <pc:docMk/>
            <pc:sldMk cId="64055009" sldId="266"/>
            <ac:spMk id="2" creationId="{26D15E86-258D-A2B9-3DEE-9008C3DC17A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1BF55A-28E9-7F49-B3B2-2C3DDBCE85B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E3A6D6-A4B5-3946-9B84-D1B7E7EBC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316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airplane&#10;&#10;Description automatically generated">
            <a:extLst>
              <a:ext uri="{FF2B5EF4-FFF2-40B4-BE49-F238E27FC236}">
                <a16:creationId xmlns:a16="http://schemas.microsoft.com/office/drawing/2014/main" id="{1CB4696F-00E8-F81A-DE44-8E43CBEB5C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714"/>
            <a:ext cx="12192000" cy="6856572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3717FFB0-63F9-CA65-0E02-6E0C1B5E3F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28940"/>
            <a:ext cx="9144000" cy="527901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7E4F55C-25B2-4EDD-5783-27FDA524F6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9502" y="2224556"/>
            <a:ext cx="6292995" cy="1658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3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96962-AD7F-5592-C8DD-2BC787596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7033D8-D20C-6C4A-9F41-D447F11D03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38872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8A0D01-EE85-562E-007E-34D3F612A2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7A8851-AAE8-E1B7-C178-20D25AD8EC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135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1F23D-B3A2-F359-9AF5-606725356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3ABE5-6872-5F4D-203C-13771D75A6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375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7E2FD-6A7A-4D7A-9699-0E198844D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492890-A0FC-1952-9E31-C621B1985F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4633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6EC90-2087-D139-C75F-60BE67906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0DA29-933C-2798-0272-8FDD035BDF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6D8E65-EC89-C3D9-C009-013F01A9E5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88373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BB8C3-EDF1-86B3-6CA3-04736085B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9F4D4D-9FAF-C17F-D39C-1708005DB0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4708-5B54-6CA5-4832-35A780E2EA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5D3B4D-BC29-E817-4263-AE48B45227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6334D1-A74E-4F4C-CBE9-2D2E00EC52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6398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841CA-F99A-73A0-B438-F7C03731F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57279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1340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DF053-8D51-13C2-EB8B-77D1CE0B0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F1FBC-0F99-6773-1C70-D13DA0F23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E9CEA9-7385-D14A-C9A3-48B7E3703B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2630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CEC19-4951-BA66-E8F9-36C39618E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009A88-F128-DAD9-B1CA-37249170CE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688FAC-7B1D-543C-5A05-BA3D480393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8904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19344F-4AB7-F49F-D362-642D863D5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2001"/>
            <a:ext cx="10515600" cy="803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DDD5D2-CD15-2704-8DB5-D73315B209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96698"/>
            <a:ext cx="10515600" cy="48802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36B6C78-7DB6-576E-E56C-951F1435E4CD}"/>
              </a:ext>
            </a:extLst>
          </p:cNvPr>
          <p:cNvCxnSpPr>
            <a:cxnSpLocks/>
          </p:cNvCxnSpPr>
          <p:nvPr userDrawn="1"/>
        </p:nvCxnSpPr>
        <p:spPr>
          <a:xfrm flipV="1">
            <a:off x="1391167" y="6567415"/>
            <a:ext cx="9264918" cy="1899"/>
          </a:xfrm>
          <a:prstGeom prst="line">
            <a:avLst/>
          </a:prstGeom>
          <a:ln w="19050">
            <a:solidFill>
              <a:srgbClr val="30BF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A5FA85D5-8E62-2CA7-FC86-FDB2F928BA7D}"/>
              </a:ext>
            </a:extLst>
          </p:cNvPr>
          <p:cNvSpPr txBox="1"/>
          <p:nvPr userDrawn="1"/>
        </p:nvSpPr>
        <p:spPr>
          <a:xfrm>
            <a:off x="10728459" y="6444304"/>
            <a:ext cx="13570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Poppins" panose="00000500000000000000" pitchFamily="2" charset="0"/>
                <a:cs typeface="Poppins" panose="00000500000000000000" pitchFamily="2" charset="0"/>
              </a:rPr>
              <a:t>GHSP Confidential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A31785E-B98C-0D77-AF4B-F74F204F93E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820" y="6424090"/>
            <a:ext cx="1040674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93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05314A"/>
          </a:solidFill>
          <a:latin typeface="Poppins" panose="00000500000000000000" pitchFamily="2" charset="0"/>
          <a:ea typeface="+mj-ea"/>
          <a:cs typeface="Poppins" panose="000005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Poppins" panose="00000500000000000000" pitchFamily="2" charset="0"/>
          <a:ea typeface="+mn-ea"/>
          <a:cs typeface="Poppins" panose="00000500000000000000" pitchFamily="2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Poppins" panose="00000500000000000000" pitchFamily="2" charset="0"/>
          <a:ea typeface="+mn-ea"/>
          <a:cs typeface="Poppins" panose="00000500000000000000" pitchFamily="2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Poppins" panose="00000500000000000000" pitchFamily="2" charset="0"/>
          <a:ea typeface="+mn-ea"/>
          <a:cs typeface="Poppins" panose="00000500000000000000" pitchFamily="2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Poppins" panose="00000500000000000000" pitchFamily="2" charset="0"/>
          <a:ea typeface="+mn-ea"/>
          <a:cs typeface="Poppins" panose="00000500000000000000" pitchFamily="2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Poppins" panose="00000500000000000000" pitchFamily="2" charset="0"/>
          <a:ea typeface="+mn-ea"/>
          <a:cs typeface="Poppins" panose="00000500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4C148D8-B436-E636-4A0C-2ACD13C266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GHSP Supplier Training – Cumulative Order Maintenance</a:t>
            </a:r>
          </a:p>
        </p:txBody>
      </p:sp>
    </p:spTree>
    <p:extLst>
      <p:ext uri="{BB962C8B-B14F-4D97-AF65-F5344CB8AC3E}">
        <p14:creationId xmlns:p14="http://schemas.microsoft.com/office/powerpoint/2010/main" val="24973030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15E86-258D-A2B9-3DEE-9008C3DC1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GHSP Supplier CUM Training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0F5E96-6673-44F7-F87C-BA3A8DCDF4CA}"/>
              </a:ext>
            </a:extLst>
          </p:cNvPr>
          <p:cNvSpPr txBox="1">
            <a:spLocks/>
          </p:cNvSpPr>
          <p:nvPr/>
        </p:nvSpPr>
        <p:spPr>
          <a:xfrm>
            <a:off x="838200" y="1390650"/>
            <a:ext cx="6097438" cy="40767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Tx/>
              <a:buChar char="•"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Following the Cum Reconciliation process for each product release will help to ensure that you’re providing GHSP with the right amount of product at the right time</a:t>
            </a: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476F6589-7872-6443-63E0-91730B12F80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50108" y="995101"/>
            <a:ext cx="4857429" cy="5474224"/>
          </a:xfrm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C:\Users\dunstere\AppData\Local\Microsoft\Windows\Temporary Internet Files\Content.IE5\U98WNF6Z\MP900382990[1].jpg">
            <a:extLst>
              <a:ext uri="{FF2B5EF4-FFF2-40B4-BE49-F238E27FC236}">
                <a16:creationId xmlns:a16="http://schemas.microsoft.com/office/drawing/2014/main" id="{739AACB0-7824-806C-83A9-44FBA31C31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8644" y="2619406"/>
            <a:ext cx="2876550" cy="205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055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BE920-3200-3365-08AA-232666203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GHSP Supplier CUM Training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3755264-298C-14E9-C5CA-E32A2B818B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5910" y="900524"/>
            <a:ext cx="5624423" cy="5485861"/>
          </a:xfrm>
        </p:spPr>
        <p:txBody>
          <a:bodyPr>
            <a:normAutofit/>
          </a:bodyPr>
          <a:lstStyle/>
          <a:p>
            <a:pPr marL="0" indent="0" eaLnBrk="1" hangingPunct="1">
              <a:buFontTx/>
              <a:buNone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generation, verification, tracking, and reconciliation of CUM (Cumulative) order quantities is the standard for Automotive Tier 1 suppliers, including GHSP. </a:t>
            </a:r>
          </a:p>
          <a:p>
            <a:pPr marL="0" indent="0" eaLnBrk="1" hangingPunct="1">
              <a:buFontTx/>
              <a:buNone/>
            </a:pP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FontTx/>
              <a:buNone/>
            </a:pPr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GHSP requires suppliers to reconcile CUMs upon receipt of each release, and to identify discrepancies and initiate resolution when necessary.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71FEE893-9100-7D3C-77CF-31B503544A97}"/>
              </a:ext>
            </a:extLst>
          </p:cNvPr>
          <p:cNvSpPr txBox="1">
            <a:spLocks/>
          </p:cNvSpPr>
          <p:nvPr/>
        </p:nvSpPr>
        <p:spPr>
          <a:xfrm>
            <a:off x="838200" y="1069847"/>
            <a:ext cx="4871050" cy="355728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This training will cover:</a:t>
            </a:r>
          </a:p>
          <a:p>
            <a:pPr marL="285750" indent="-285750"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Reading the GHSP Supplier Release</a:t>
            </a:r>
          </a:p>
          <a:p>
            <a:pPr marL="285750" indent="-285750"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basics of Cum Order Maintenance</a:t>
            </a:r>
          </a:p>
          <a:p>
            <a:pPr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148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A77CD-4971-1175-214B-2063AB019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GHSP Supplier CUM Training</a:t>
            </a:r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5782C2A7-45DE-5C24-14A0-C7597608371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22325" y="1055800"/>
            <a:ext cx="4736460" cy="5337894"/>
          </a:xfrm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01AD74C3-9883-F714-1076-6893C1222C67}"/>
              </a:ext>
            </a:extLst>
          </p:cNvPr>
          <p:cNvSpPr txBox="1">
            <a:spLocks/>
          </p:cNvSpPr>
          <p:nvPr/>
        </p:nvSpPr>
        <p:spPr>
          <a:xfrm>
            <a:off x="391064" y="2455324"/>
            <a:ext cx="5871713" cy="213392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Tx/>
              <a:buChar char="•"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The sample provided on the right is typical of a release suppliers will see in the SV portal</a:t>
            </a:r>
          </a:p>
          <a:p>
            <a:pPr marL="285750" indent="-285750">
              <a:buFontTx/>
              <a:buChar char="•"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The following slides will provide a tutorial on how to read this product release and outline a GHSP suppliers responsibilities in supporting the cumulative based scheduling system.</a:t>
            </a:r>
          </a:p>
        </p:txBody>
      </p:sp>
    </p:spTree>
    <p:extLst>
      <p:ext uri="{BB962C8B-B14F-4D97-AF65-F5344CB8AC3E}">
        <p14:creationId xmlns:p14="http://schemas.microsoft.com/office/powerpoint/2010/main" val="2133653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8EAAC-21A4-1F4A-C7B9-CFE4A63AB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GHSP Supplier CUM Training</a:t>
            </a:r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A2158530-E2D0-D03F-496A-5F244CEEE84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67048" y="1055799"/>
            <a:ext cx="4786752" cy="5394573"/>
          </a:xfrm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4BCF0824-F3F8-40EA-6DA1-1F83C95E9FA8}"/>
              </a:ext>
            </a:extLst>
          </p:cNvPr>
          <p:cNvSpPr txBox="1">
            <a:spLocks/>
          </p:cNvSpPr>
          <p:nvPr/>
        </p:nvSpPr>
        <p:spPr>
          <a:xfrm>
            <a:off x="400221" y="1868728"/>
            <a:ext cx="5224732" cy="40767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Tx/>
              <a:buChar char="•"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Prior row – any requirements showing due in this row are considered past due. The supplier needs to contact GHSP immediately to resolve past due requirement issues.</a:t>
            </a:r>
          </a:p>
          <a:p>
            <a:pPr marL="0" indent="0">
              <a:buNone/>
            </a:pP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•"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In this example there are no current past due quantities.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54DD684-6A4F-0E96-4574-F6CA21E6FB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3713" y="4591050"/>
            <a:ext cx="4720087" cy="273050"/>
          </a:xfrm>
          <a:prstGeom prst="rect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lIns="0" tIns="0" rIns="0" bIns="0" anchor="b"/>
          <a:lstStyle>
            <a:lvl1pPr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•"/>
              <a:defRPr sz="36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1pPr>
            <a:lvl2pPr marL="742950" indent="-285750"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–"/>
              <a:defRPr sz="28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2pPr>
            <a:lvl3pPr marL="1143000" indent="-228600"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•"/>
              <a:defRPr sz="24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3pPr>
            <a:lvl4pPr marL="1600200" indent="-228600"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–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4pPr>
            <a:lvl5pPr marL="2057400" indent="-228600"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5pPr>
            <a:lvl6pPr marL="2514600" indent="-228600" defTabSz="1019175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6pPr>
            <a:lvl7pPr marL="2971800" indent="-228600" defTabSz="1019175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7pPr>
            <a:lvl8pPr marL="3429000" indent="-228600" defTabSz="1019175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8pPr>
            <a:lvl9pPr marL="3886200" indent="-228600" defTabSz="1019175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6000">
              <a:solidFill>
                <a:srgbClr val="1C91D0"/>
              </a:solidFill>
              <a:latin typeface="Carrois Gothic" pitchFamily="34" charset="0"/>
            </a:endParaRPr>
          </a:p>
        </p:txBody>
      </p:sp>
      <p:cxnSp>
        <p:nvCxnSpPr>
          <p:cNvPr id="7" name="Straight Arrow Connector 4">
            <a:extLst>
              <a:ext uri="{FF2B5EF4-FFF2-40B4-BE49-F238E27FC236}">
                <a16:creationId xmlns:a16="http://schemas.microsoft.com/office/drawing/2014/main" id="{828F80E3-FC6E-1918-5E57-3EB9058DB54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520242" y="2941608"/>
            <a:ext cx="2223888" cy="164944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835989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487B3-FE4F-CA64-2715-FD73BCB80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GHSP Supplier CUM Training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659377-1F42-992B-34DB-63773B163729}"/>
              </a:ext>
            </a:extLst>
          </p:cNvPr>
          <p:cNvSpPr txBox="1">
            <a:spLocks/>
          </p:cNvSpPr>
          <p:nvPr/>
        </p:nvSpPr>
        <p:spPr>
          <a:xfrm>
            <a:off x="161924" y="1304925"/>
            <a:ext cx="5997335" cy="428625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Tx/>
              <a:buChar char="•"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Reviewing the example one might easily assume the next qty due is 200pcs on 11/18/2014.</a:t>
            </a:r>
          </a:p>
          <a:p>
            <a:pPr marL="0" indent="0">
              <a:buNone/>
            </a:pP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•"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Under normal circumstances, this is correct, however, there are many instances where this may not be the case.</a:t>
            </a:r>
          </a:p>
          <a:p>
            <a:pPr marL="0" indent="0">
              <a:buNone/>
            </a:pP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•"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This is where the cumulative portion of the release comes into play. Utilizing the cum information allows for verification of actual requirements</a:t>
            </a: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4352749D-13B1-3101-4319-EC8222E9518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62055" y="974785"/>
            <a:ext cx="4790165" cy="5397111"/>
          </a:xfrm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Arrow Connector 2">
            <a:extLst>
              <a:ext uri="{FF2B5EF4-FFF2-40B4-BE49-F238E27FC236}">
                <a16:creationId xmlns:a16="http://schemas.microsoft.com/office/drawing/2014/main" id="{C007E02B-76CE-C16F-BCEA-B33FB9989AE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449726" y="1823484"/>
            <a:ext cx="2609289" cy="3028709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Rectangle 10">
            <a:extLst>
              <a:ext uri="{FF2B5EF4-FFF2-40B4-BE49-F238E27FC236}">
                <a16:creationId xmlns:a16="http://schemas.microsoft.com/office/drawing/2014/main" id="{F04A73FD-564F-E9EA-EEF1-00ED6082E2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2055" y="4951741"/>
            <a:ext cx="4790165" cy="19685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lIns="0" tIns="0" rIns="0" bIns="0" anchor="b"/>
          <a:lstStyle>
            <a:lvl1pPr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•"/>
              <a:defRPr sz="36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1pPr>
            <a:lvl2pPr marL="742950" indent="-285750"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–"/>
              <a:defRPr sz="28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2pPr>
            <a:lvl3pPr marL="1143000" indent="-228600"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•"/>
              <a:defRPr sz="24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3pPr>
            <a:lvl4pPr marL="1600200" indent="-228600"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–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4pPr>
            <a:lvl5pPr marL="2057400" indent="-228600"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5pPr>
            <a:lvl6pPr marL="2514600" indent="-228600" defTabSz="1019175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6pPr>
            <a:lvl7pPr marL="2971800" indent="-228600" defTabSz="1019175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7pPr>
            <a:lvl8pPr marL="3429000" indent="-228600" defTabSz="1019175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8pPr>
            <a:lvl9pPr marL="3886200" indent="-228600" defTabSz="1019175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6000">
              <a:solidFill>
                <a:srgbClr val="1C91D0"/>
              </a:solidFill>
              <a:latin typeface="Carrois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431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31989-36D3-8F41-60A1-2B4E58B01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GHSP Supplier CUM Training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436445-A827-7109-E87C-A04AD8CFAEDA}"/>
              </a:ext>
            </a:extLst>
          </p:cNvPr>
          <p:cNvSpPr txBox="1">
            <a:spLocks/>
          </p:cNvSpPr>
          <p:nvPr/>
        </p:nvSpPr>
        <p:spPr>
          <a:xfrm>
            <a:off x="838200" y="1658410"/>
            <a:ext cx="5095066" cy="40767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Tx/>
              <a:buChar char="•"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Net Req Qty 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of 200pcs is the result of the following equation. </a:t>
            </a:r>
            <a:r>
              <a:rPr lang="en-US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Cum Req Qty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minus </a:t>
            </a:r>
            <a:r>
              <a:rPr lang="en-US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Cum Received</a:t>
            </a:r>
          </a:p>
          <a:p>
            <a:pPr marL="0" indent="0">
              <a:buNone/>
            </a:pPr>
            <a:endParaRPr lang="en-US" alt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•"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Cum Received 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number is integral in this equation from a supplier perspective. This number is a running (cumulative) total of product received in GHSP’s ERP system.</a:t>
            </a: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4FED9FEF-9BC6-87CF-F68E-D61E37EC4B8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75254" y="1026346"/>
            <a:ext cx="4712928" cy="5311374"/>
          </a:xfrm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">
            <a:extLst>
              <a:ext uri="{FF2B5EF4-FFF2-40B4-BE49-F238E27FC236}">
                <a16:creationId xmlns:a16="http://schemas.microsoft.com/office/drawing/2014/main" id="{BB1CDAFD-65CA-4B74-BB43-0E9322FF9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8706" y="5074534"/>
            <a:ext cx="376237" cy="168275"/>
          </a:xfrm>
          <a:prstGeom prst="rect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lIns="0" tIns="0" rIns="0" bIns="0" anchor="b"/>
          <a:lstStyle>
            <a:lvl1pPr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•"/>
              <a:defRPr sz="36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1pPr>
            <a:lvl2pPr marL="742950" indent="-285750"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–"/>
              <a:defRPr sz="28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2pPr>
            <a:lvl3pPr marL="1143000" indent="-228600"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•"/>
              <a:defRPr sz="24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3pPr>
            <a:lvl4pPr marL="1600200" indent="-228600"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–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4pPr>
            <a:lvl5pPr marL="2057400" indent="-228600"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5pPr>
            <a:lvl6pPr marL="2514600" indent="-228600" defTabSz="1019175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6pPr>
            <a:lvl7pPr marL="2971800" indent="-228600" defTabSz="1019175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7pPr>
            <a:lvl8pPr marL="3429000" indent="-228600" defTabSz="1019175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8pPr>
            <a:lvl9pPr marL="3886200" indent="-228600" defTabSz="1019175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6000">
              <a:solidFill>
                <a:srgbClr val="1C91D0"/>
              </a:solidFill>
              <a:latin typeface="Carrois Gothic" pitchFamily="34" charset="0"/>
            </a:endParaRPr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D534AC0C-0120-2A0C-7AD4-FA18FD21A5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32975" y="2616560"/>
            <a:ext cx="995363" cy="168275"/>
          </a:xfrm>
          <a:prstGeom prst="rect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lIns="0" tIns="0" rIns="0" bIns="0" anchor="b"/>
          <a:lstStyle>
            <a:lvl1pPr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•"/>
              <a:defRPr sz="36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1pPr>
            <a:lvl2pPr marL="742950" indent="-285750"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–"/>
              <a:defRPr sz="28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2pPr>
            <a:lvl3pPr marL="1143000" indent="-228600"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•"/>
              <a:defRPr sz="24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3pPr>
            <a:lvl4pPr marL="1600200" indent="-228600"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–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4pPr>
            <a:lvl5pPr marL="2057400" indent="-228600"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5pPr>
            <a:lvl6pPr marL="2514600" indent="-228600" defTabSz="1019175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6pPr>
            <a:lvl7pPr marL="2971800" indent="-228600" defTabSz="1019175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7pPr>
            <a:lvl8pPr marL="3429000" indent="-228600" defTabSz="1019175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8pPr>
            <a:lvl9pPr marL="3886200" indent="-228600" defTabSz="1019175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6000">
              <a:solidFill>
                <a:srgbClr val="1C91D0"/>
              </a:solidFill>
              <a:latin typeface="Carrois Gothic" pitchFamily="34" charset="0"/>
            </a:endParaRP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BE22525B-93E8-F2CB-02F5-5580D662FF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29196" y="5074533"/>
            <a:ext cx="439738" cy="168275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lIns="0" tIns="0" rIns="0" bIns="0" anchor="b"/>
          <a:lstStyle>
            <a:lvl1pPr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•"/>
              <a:defRPr sz="36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1pPr>
            <a:lvl2pPr marL="742950" indent="-285750"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–"/>
              <a:defRPr sz="28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2pPr>
            <a:lvl3pPr marL="1143000" indent="-228600"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•"/>
              <a:defRPr sz="24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3pPr>
            <a:lvl4pPr marL="1600200" indent="-228600"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–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4pPr>
            <a:lvl5pPr marL="2057400" indent="-228600"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5pPr>
            <a:lvl6pPr marL="2514600" indent="-228600" defTabSz="1019175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6pPr>
            <a:lvl7pPr marL="2971800" indent="-228600" defTabSz="1019175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7pPr>
            <a:lvl8pPr marL="3429000" indent="-228600" defTabSz="1019175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8pPr>
            <a:lvl9pPr marL="3886200" indent="-228600" defTabSz="1019175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6000">
              <a:solidFill>
                <a:srgbClr val="1C91D0"/>
              </a:solidFill>
              <a:latin typeface="Carrois Gothic" pitchFamily="34" charset="0"/>
            </a:endParaRPr>
          </a:p>
        </p:txBody>
      </p:sp>
      <p:cxnSp>
        <p:nvCxnSpPr>
          <p:cNvPr id="10" name="Straight Arrow Connector 8">
            <a:extLst>
              <a:ext uri="{FF2B5EF4-FFF2-40B4-BE49-F238E27FC236}">
                <a16:creationId xmlns:a16="http://schemas.microsoft.com/office/drawing/2014/main" id="{67CA5A76-99AB-81CC-AE9A-AA97286E799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864634" y="2441275"/>
            <a:ext cx="5968341" cy="17528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Arrow Connector 5">
            <a:extLst>
              <a:ext uri="{FF2B5EF4-FFF2-40B4-BE49-F238E27FC236}">
                <a16:creationId xmlns:a16="http://schemas.microsoft.com/office/drawing/2014/main" id="{BFC3D423-CC8D-B059-9CD1-C08BE90F2C5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095438" y="1830145"/>
            <a:ext cx="8258362" cy="3232421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Arrow Connector 5">
            <a:extLst>
              <a:ext uri="{FF2B5EF4-FFF2-40B4-BE49-F238E27FC236}">
                <a16:creationId xmlns:a16="http://schemas.microsoft.com/office/drawing/2014/main" id="{03A05D98-74AE-0CEE-6710-80A7FBF5963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042185" y="2425400"/>
            <a:ext cx="5650272" cy="2649134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30570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2ADD2-CA40-0C08-7F03-15FAEBA28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GHSP Supplier CUM Training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45C89E-02EF-BA10-8140-CC6322ECB877}"/>
              </a:ext>
            </a:extLst>
          </p:cNvPr>
          <p:cNvSpPr txBox="1">
            <a:spLocks/>
          </p:cNvSpPr>
          <p:nvPr/>
        </p:nvSpPr>
        <p:spPr>
          <a:xfrm>
            <a:off x="605542" y="939006"/>
            <a:ext cx="5490457" cy="41132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Tx/>
              <a:buChar char="•"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GHSP requires suppliers to keep a cumulative total of product shipped either electronically or manually and reconcile this number for each release issued. This is considered the suppliers cum shipped.</a:t>
            </a:r>
          </a:p>
          <a:p>
            <a:pPr marL="0" indent="0">
              <a:buNone/>
            </a:pP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•"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If a suppliers cum shipped matches the GHSP cum received the Net Req Qty is valid.</a:t>
            </a:r>
          </a:p>
          <a:p>
            <a:pPr marL="0" indent="0">
              <a:buNone/>
            </a:pP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•"/>
            </a:pPr>
            <a:r>
              <a:rPr lang="en-US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If there is a discrepancy the supplier needs to contact their GHSP materials contact to resolve the issue immediately.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F6583317-EAF0-1B10-763C-D870861110B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52632" y="1055800"/>
            <a:ext cx="5318949" cy="5246739"/>
          </a:xfrm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C:\Users\dunstere\AppData\Local\Microsoft\Windows\Temporary Internet Files\Content.IE5\YEVXDIWK\MC900078762[1].wmf">
            <a:extLst>
              <a:ext uri="{FF2B5EF4-FFF2-40B4-BE49-F238E27FC236}">
                <a16:creationId xmlns:a16="http://schemas.microsoft.com/office/drawing/2014/main" id="{64F0A588-19D7-FBF6-0B4C-E53E5AAC18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4935" y="4408098"/>
            <a:ext cx="1641751" cy="1894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8557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B5AE9-2382-0DD1-C686-0E3B3D154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GHSP Supplier CUM Training</a:t>
            </a: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3452FDBB-6634-2B22-25E5-CF5B00F0B6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8907" y="1105408"/>
            <a:ext cx="10515600" cy="4665663"/>
          </a:xfrm>
        </p:spPr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lang="en-US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Common errors that will effect GHSP’s Cum Received total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Issuance of a Problem Tracking Report (PTR) due to a receiving variance (qty is over/under the packing slip quantity issued by supplier) </a:t>
            </a:r>
          </a:p>
          <a:p>
            <a:pPr marL="0" indent="0">
              <a:buNone/>
              <a:defRPr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Supplier Material Return has been processed by the quality department </a:t>
            </a:r>
          </a:p>
          <a:p>
            <a:pPr marL="0" indent="0">
              <a:buNone/>
              <a:defRPr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CUM resets (may be done annually and suppliers will be notified of the reset prior to the action being taken) </a:t>
            </a:r>
          </a:p>
          <a:p>
            <a:pPr marL="0" indent="0">
              <a:buNone/>
              <a:defRPr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Prior receiving error corrections </a:t>
            </a:r>
          </a:p>
        </p:txBody>
      </p:sp>
      <p:pic>
        <p:nvPicPr>
          <p:cNvPr id="5" name="Picture 3" descr="C:\Users\dunstere\AppData\Local\Microsoft\Windows\Temporary Internet Files\Content.IE5\YEVXDIWK\MP900442430[1].jpg">
            <a:extLst>
              <a:ext uri="{FF2B5EF4-FFF2-40B4-BE49-F238E27FC236}">
                <a16:creationId xmlns:a16="http://schemas.microsoft.com/office/drawing/2014/main" id="{46EEF15F-1E32-65C9-4D26-47AD7BF6B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5888" y="0"/>
            <a:ext cx="1916112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3717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7937D-CBA5-0F06-9749-33F46C308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GHSP Supplier CUM Training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D9F823-777D-E9A9-CC91-AD4596F8A15B}"/>
              </a:ext>
            </a:extLst>
          </p:cNvPr>
          <p:cNvSpPr txBox="1">
            <a:spLocks/>
          </p:cNvSpPr>
          <p:nvPr/>
        </p:nvSpPr>
        <p:spPr>
          <a:xfrm>
            <a:off x="838200" y="1663441"/>
            <a:ext cx="5830092" cy="40767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Tx/>
              <a:buChar char="•"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To assist you in tracking your Cum Shipped the GHSP Material Release will provide you with:</a:t>
            </a:r>
          </a:p>
          <a:p>
            <a:pPr marL="0" indent="0">
              <a:buNone/>
            </a:pP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•"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Receipt Date – the last date that the material was received in GHSP’s ERP system</a:t>
            </a:r>
          </a:p>
          <a:p>
            <a:pPr marL="0" indent="0">
              <a:buNone/>
            </a:pP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•"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Receipt Qty – number of parts received on the Receipt Date</a:t>
            </a:r>
          </a:p>
          <a:p>
            <a:pPr marL="0" indent="0">
              <a:buNone/>
            </a:pP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•"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Packing Slip / Shipper – the unique ID assigned to the shipment</a:t>
            </a: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217AA05F-7771-8D12-AC16-D468CD2471C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5139" y="1055800"/>
            <a:ext cx="4735110" cy="5336373"/>
          </a:xfrm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1">
            <a:extLst>
              <a:ext uri="{FF2B5EF4-FFF2-40B4-BE49-F238E27FC236}">
                <a16:creationId xmlns:a16="http://schemas.microsoft.com/office/drawing/2014/main" id="{BBDA9D57-2590-0C79-2457-4902856101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92574" y="2363638"/>
            <a:ext cx="1574380" cy="616100"/>
          </a:xfrm>
          <a:prstGeom prst="rect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lIns="0" tIns="0" rIns="0" bIns="0" anchor="b"/>
          <a:lstStyle>
            <a:lvl1pPr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•"/>
              <a:defRPr sz="36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1pPr>
            <a:lvl2pPr marL="742950" indent="-285750"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–"/>
              <a:defRPr sz="28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2pPr>
            <a:lvl3pPr marL="1143000" indent="-228600"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•"/>
              <a:defRPr sz="24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3pPr>
            <a:lvl4pPr marL="1600200" indent="-228600"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–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4pPr>
            <a:lvl5pPr marL="2057400" indent="-228600"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5pPr>
            <a:lvl6pPr marL="2514600" indent="-228600" defTabSz="1019175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6pPr>
            <a:lvl7pPr marL="2971800" indent="-228600" defTabSz="1019175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7pPr>
            <a:lvl8pPr marL="3429000" indent="-228600" defTabSz="1019175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8pPr>
            <a:lvl9pPr marL="3886200" indent="-228600" defTabSz="1019175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6000">
              <a:solidFill>
                <a:srgbClr val="1C91D0"/>
              </a:solidFill>
              <a:latin typeface="Carrois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493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 2013 - 2022">
  <a:themeElements>
    <a:clrScheme name="GHSP">
      <a:dk1>
        <a:srgbClr val="000000"/>
      </a:dk1>
      <a:lt1>
        <a:srgbClr val="FFFFFF"/>
      </a:lt1>
      <a:dk2>
        <a:srgbClr val="053049"/>
      </a:dk2>
      <a:lt2>
        <a:srgbClr val="BEBEBE"/>
      </a:lt2>
      <a:accent1>
        <a:srgbClr val="14BDF0"/>
      </a:accent1>
      <a:accent2>
        <a:srgbClr val="2F90C0"/>
      </a:accent2>
      <a:accent3>
        <a:srgbClr val="74C042"/>
      </a:accent3>
      <a:accent4>
        <a:srgbClr val="EC1C24"/>
      </a:accent4>
      <a:accent5>
        <a:srgbClr val="F38B1E"/>
      </a:accent5>
      <a:accent6>
        <a:srgbClr val="FFC000"/>
      </a:accent6>
      <a:hlink>
        <a:srgbClr val="14BEF0"/>
      </a:hlink>
      <a:folHlink>
        <a:srgbClr val="2F90C0"/>
      </a:folHlink>
    </a:clrScheme>
    <a:fontScheme name="GHSP">
      <a:majorFont>
        <a:latin typeface="Bahnschrift"/>
        <a:ea typeface=""/>
        <a:cs typeface=""/>
      </a:majorFont>
      <a:minorFont>
        <a:latin typeface="Bahnschrif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HSP Blank Presentation Template_V1" id="{161BD463-713C-437F-8A46-82652A6F28B0}" vid="{487C3E4D-B060-47E9-9B5E-F69DDCA5B8F3}"/>
    </a:ext>
  </a:extLst>
</a:theme>
</file>

<file path=ppt/theme/theme2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C6F742A3E59F419178E7C244C58DC8" ma:contentTypeVersion="16" ma:contentTypeDescription="Create a new document." ma:contentTypeScope="" ma:versionID="58bc2e08f3a70cc325b56384f73e1f2e">
  <xsd:schema xmlns:xsd="http://www.w3.org/2001/XMLSchema" xmlns:xs="http://www.w3.org/2001/XMLSchema" xmlns:p="http://schemas.microsoft.com/office/2006/metadata/properties" xmlns:ns2="69b78a8a-548d-4734-af99-18012c001a53" xmlns:ns3="b78488c2-e1ae-4cbe-a623-c49d68c505c4" targetNamespace="http://schemas.microsoft.com/office/2006/metadata/properties" ma:root="true" ma:fieldsID="beed4550817e8df6a19a29a051dbb209" ns2:_="" ns3:_="">
    <xsd:import namespace="69b78a8a-548d-4734-af99-18012c001a53"/>
    <xsd:import namespace="b78488c2-e1ae-4cbe-a623-c49d68c505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b78a8a-548d-4734-af99-18012c001a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0b8f99bc-e9e6-4ffc-80e4-d0e1ffdb65d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8488c2-e1ae-4cbe-a623-c49d68c505c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2815a95c-8c3f-4880-a219-af870e51b66f}" ma:internalName="TaxCatchAll" ma:showField="CatchAllData" ma:web="b78488c2-e1ae-4cbe-a623-c49d68c505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b78488c2-e1ae-4cbe-a623-c49d68c505c4">
      <UserInfo>
        <DisplayName>Colby Martin</DisplayName>
        <AccountId>141</AccountId>
        <AccountType/>
      </UserInfo>
      <UserInfo>
        <DisplayName>Andy Hubbard</DisplayName>
        <AccountId>282</AccountId>
        <AccountType/>
      </UserInfo>
    </SharedWithUsers>
    <lcf76f155ced4ddcb4097134ff3c332f xmlns="69b78a8a-548d-4734-af99-18012c001a53">
      <Terms xmlns="http://schemas.microsoft.com/office/infopath/2007/PartnerControls"/>
    </lcf76f155ced4ddcb4097134ff3c332f>
    <TaxCatchAll xmlns="b78488c2-e1ae-4cbe-a623-c49d68c505c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EB7B478-E8DF-4DD4-B589-890F32F993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b78a8a-548d-4734-af99-18012c001a53"/>
    <ds:schemaRef ds:uri="b78488c2-e1ae-4cbe-a623-c49d68c505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2D85BBE-9712-4EE2-8D81-896CA7AB82A9}">
  <ds:schemaRefs>
    <ds:schemaRef ds:uri="http://purl.org/dc/terms/"/>
    <ds:schemaRef ds:uri="b78488c2-e1ae-4cbe-a623-c49d68c505c4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http://purl.org/dc/dcmitype/"/>
    <ds:schemaRef ds:uri="http://schemas.microsoft.com/office/2006/documentManagement/types"/>
    <ds:schemaRef ds:uri="69b78a8a-548d-4734-af99-18012c001a53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F461F21-0C81-40AF-9D63-CB27E99C1AE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GHSP Blank Presentation Template_V1</Template>
  <TotalTime>16</TotalTime>
  <Words>532</Words>
  <Application>Microsoft Office PowerPoint</Application>
  <PresentationFormat>Widescreen</PresentationFormat>
  <Paragraphs>50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Carrois Gothic</vt:lpstr>
      <vt:lpstr>Arial</vt:lpstr>
      <vt:lpstr>Calibri</vt:lpstr>
      <vt:lpstr>Poppins</vt:lpstr>
      <vt:lpstr>Office Theme 2013 - 2022</vt:lpstr>
      <vt:lpstr>PowerPoint Presentation</vt:lpstr>
      <vt:lpstr>GHSP Supplier CUM Training</vt:lpstr>
      <vt:lpstr>GHSP Supplier CUM Training</vt:lpstr>
      <vt:lpstr>GHSP Supplier CUM Training</vt:lpstr>
      <vt:lpstr>GHSP Supplier CUM Training</vt:lpstr>
      <vt:lpstr>GHSP Supplier CUM Training</vt:lpstr>
      <vt:lpstr>GHSP Supplier CUM Training</vt:lpstr>
      <vt:lpstr>GHSP Supplier CUM Training</vt:lpstr>
      <vt:lpstr>GHSP Supplier CUM Training</vt:lpstr>
      <vt:lpstr>GHSP Supplier CUM Training</vt:lpstr>
    </vt:vector>
  </TitlesOfParts>
  <Company>JSJ Corporation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Balok</dc:creator>
  <cp:lastModifiedBy>Brian Balok</cp:lastModifiedBy>
  <cp:revision>1</cp:revision>
  <dcterms:created xsi:type="dcterms:W3CDTF">2023-11-29T21:11:24Z</dcterms:created>
  <dcterms:modified xsi:type="dcterms:W3CDTF">2023-12-05T13:20:04Z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0x01010076C6F742A3E59F419178E7C244C58DC8</vt:lpwstr>
  </property>
  <property fmtid="{D5CDD505-2E9C-101B-9397-08002B2CF9AE}" pid="3" name="MediaServiceImageTags">
    <vt:lpwstr/>
  </property>
</Properties>
</file>