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sldIdLst>
    <p:sldId id="256" r:id="rId5"/>
    <p:sldId id="257" r:id="rId6"/>
    <p:sldId id="258"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BEF0"/>
    <a:srgbClr val="0531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90" autoAdjust="0"/>
    <p:restoredTop sz="96327"/>
  </p:normalViewPr>
  <p:slideViewPr>
    <p:cSldViewPr snapToGrid="0" snapToObjects="1">
      <p:cViewPr varScale="1">
        <p:scale>
          <a:sx n="175" d="100"/>
          <a:sy n="175" d="100"/>
        </p:scale>
        <p:origin x="156" y="216"/>
      </p:cViewPr>
      <p:guideLst/>
    </p:cSldViewPr>
  </p:slideViewPr>
  <p:notesTextViewPr>
    <p:cViewPr>
      <p:scale>
        <a:sx n="1" d="1"/>
        <a:sy n="1" d="1"/>
      </p:scale>
      <p:origin x="0" y="0"/>
    </p:cViewPr>
  </p:notesTextViewPr>
  <p:notesViewPr>
    <p:cSldViewPr snapToGrid="0" snapToObjects="1">
      <p:cViewPr varScale="1">
        <p:scale>
          <a:sx n="190" d="100"/>
          <a:sy n="190" d="100"/>
        </p:scale>
        <p:origin x="2296"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Balok" userId="685ccb80-cfa1-454b-99b7-0120cbe7ee01" providerId="ADAL" clId="{64D7C922-0D32-4FF3-952B-7BD7C5217FD5}"/>
    <pc:docChg chg="custSel modSld">
      <pc:chgData name="Brian Balok" userId="685ccb80-cfa1-454b-99b7-0120cbe7ee01" providerId="ADAL" clId="{64D7C922-0D32-4FF3-952B-7BD7C5217FD5}" dt="2023-11-29T21:30:34.320" v="66" actId="14100"/>
      <pc:docMkLst>
        <pc:docMk/>
      </pc:docMkLst>
      <pc:sldChg chg="modSp mod">
        <pc:chgData name="Brian Balok" userId="685ccb80-cfa1-454b-99b7-0120cbe7ee01" providerId="ADAL" clId="{64D7C922-0D32-4FF3-952B-7BD7C5217FD5}" dt="2023-11-29T21:28:56.717" v="8" actId="1076"/>
        <pc:sldMkLst>
          <pc:docMk/>
          <pc:sldMk cId="1478148847" sldId="257"/>
        </pc:sldMkLst>
        <pc:spChg chg="mod">
          <ac:chgData name="Brian Balok" userId="685ccb80-cfa1-454b-99b7-0120cbe7ee01" providerId="ADAL" clId="{64D7C922-0D32-4FF3-952B-7BD7C5217FD5}" dt="2023-11-29T21:28:50.112" v="4" actId="14100"/>
          <ac:spMkLst>
            <pc:docMk/>
            <pc:sldMk cId="1478148847" sldId="257"/>
            <ac:spMk id="4" creationId="{4B7B2EB5-538A-A862-2D93-F927507F0984}"/>
          </ac:spMkLst>
        </pc:spChg>
        <pc:picChg chg="mod">
          <ac:chgData name="Brian Balok" userId="685ccb80-cfa1-454b-99b7-0120cbe7ee01" providerId="ADAL" clId="{64D7C922-0D32-4FF3-952B-7BD7C5217FD5}" dt="2023-11-29T21:28:56.717" v="8" actId="1076"/>
          <ac:picMkLst>
            <pc:docMk/>
            <pc:sldMk cId="1478148847" sldId="257"/>
            <ac:picMk id="7" creationId="{74F45A62-3A4E-61A7-18D2-DD287B08FA82}"/>
          </ac:picMkLst>
        </pc:picChg>
      </pc:sldChg>
      <pc:sldChg chg="addSp delSp modSp mod">
        <pc:chgData name="Brian Balok" userId="685ccb80-cfa1-454b-99b7-0120cbe7ee01" providerId="ADAL" clId="{64D7C922-0D32-4FF3-952B-7BD7C5217FD5}" dt="2023-11-29T21:29:42.470" v="36" actId="1076"/>
        <pc:sldMkLst>
          <pc:docMk/>
          <pc:sldMk cId="2941672395" sldId="258"/>
        </pc:sldMkLst>
        <pc:spChg chg="mod">
          <ac:chgData name="Brian Balok" userId="685ccb80-cfa1-454b-99b7-0120cbe7ee01" providerId="ADAL" clId="{64D7C922-0D32-4FF3-952B-7BD7C5217FD5}" dt="2023-11-29T21:29:07.100" v="27" actId="20577"/>
          <ac:spMkLst>
            <pc:docMk/>
            <pc:sldMk cId="2941672395" sldId="258"/>
            <ac:spMk id="2" creationId="{57CA77CD-4971-1175-214B-2063AB019CE1}"/>
          </ac:spMkLst>
        </pc:spChg>
        <pc:spChg chg="del">
          <ac:chgData name="Brian Balok" userId="685ccb80-cfa1-454b-99b7-0120cbe7ee01" providerId="ADAL" clId="{64D7C922-0D32-4FF3-952B-7BD7C5217FD5}" dt="2023-11-29T21:29:10.066" v="28" actId="478"/>
          <ac:spMkLst>
            <pc:docMk/>
            <pc:sldMk cId="2941672395" sldId="258"/>
            <ac:spMk id="3" creationId="{2A646ADE-9177-B7E2-1143-2363B01BAB3A}"/>
          </ac:spMkLst>
        </pc:spChg>
        <pc:spChg chg="add mod">
          <ac:chgData name="Brian Balok" userId="685ccb80-cfa1-454b-99b7-0120cbe7ee01" providerId="ADAL" clId="{64D7C922-0D32-4FF3-952B-7BD7C5217FD5}" dt="2023-11-29T21:29:42.470" v="36" actId="1076"/>
          <ac:spMkLst>
            <pc:docMk/>
            <pc:sldMk cId="2941672395" sldId="258"/>
            <ac:spMk id="4" creationId="{D3D4E1DA-3740-2431-D08D-1030D011850B}"/>
          </ac:spMkLst>
        </pc:spChg>
        <pc:picChg chg="add mod">
          <ac:chgData name="Brian Balok" userId="685ccb80-cfa1-454b-99b7-0120cbe7ee01" providerId="ADAL" clId="{64D7C922-0D32-4FF3-952B-7BD7C5217FD5}" dt="2023-11-29T21:29:23.429" v="33" actId="1076"/>
          <ac:picMkLst>
            <pc:docMk/>
            <pc:sldMk cId="2941672395" sldId="258"/>
            <ac:picMk id="5" creationId="{A2DE0FC0-875E-4D6D-A3C0-8C7335386DD9}"/>
          </ac:picMkLst>
        </pc:picChg>
      </pc:sldChg>
      <pc:sldChg chg="addSp delSp modSp mod">
        <pc:chgData name="Brian Balok" userId="685ccb80-cfa1-454b-99b7-0120cbe7ee01" providerId="ADAL" clId="{64D7C922-0D32-4FF3-952B-7BD7C5217FD5}" dt="2023-11-29T21:30:34.320" v="66" actId="14100"/>
        <pc:sldMkLst>
          <pc:docMk/>
          <pc:sldMk cId="2133653967" sldId="259"/>
        </pc:sldMkLst>
        <pc:spChg chg="mod">
          <ac:chgData name="Brian Balok" userId="685ccb80-cfa1-454b-99b7-0120cbe7ee01" providerId="ADAL" clId="{64D7C922-0D32-4FF3-952B-7BD7C5217FD5}" dt="2023-11-29T21:29:54.333" v="55" actId="20577"/>
          <ac:spMkLst>
            <pc:docMk/>
            <pc:sldMk cId="2133653967" sldId="259"/>
            <ac:spMk id="2" creationId="{57CA77CD-4971-1175-214B-2063AB019CE1}"/>
          </ac:spMkLst>
        </pc:spChg>
        <pc:spChg chg="del">
          <ac:chgData name="Brian Balok" userId="685ccb80-cfa1-454b-99b7-0120cbe7ee01" providerId="ADAL" clId="{64D7C922-0D32-4FF3-952B-7BD7C5217FD5}" dt="2023-11-29T21:30:01.920" v="56" actId="478"/>
          <ac:spMkLst>
            <pc:docMk/>
            <pc:sldMk cId="2133653967" sldId="259"/>
            <ac:spMk id="3" creationId="{2A646ADE-9177-B7E2-1143-2363B01BAB3A}"/>
          </ac:spMkLst>
        </pc:spChg>
        <pc:spChg chg="add mod">
          <ac:chgData name="Brian Balok" userId="685ccb80-cfa1-454b-99b7-0120cbe7ee01" providerId="ADAL" clId="{64D7C922-0D32-4FF3-952B-7BD7C5217FD5}" dt="2023-11-29T21:30:28.449" v="64" actId="1076"/>
          <ac:spMkLst>
            <pc:docMk/>
            <pc:sldMk cId="2133653967" sldId="259"/>
            <ac:spMk id="4" creationId="{8677723F-1A02-C9A8-C8EC-410D2283B67E}"/>
          </ac:spMkLst>
        </pc:spChg>
        <pc:spChg chg="add mod">
          <ac:chgData name="Brian Balok" userId="685ccb80-cfa1-454b-99b7-0120cbe7ee01" providerId="ADAL" clId="{64D7C922-0D32-4FF3-952B-7BD7C5217FD5}" dt="2023-11-29T21:30:34.320" v="66" actId="14100"/>
          <ac:spMkLst>
            <pc:docMk/>
            <pc:sldMk cId="2133653967" sldId="259"/>
            <ac:spMk id="5" creationId="{13F67C41-DA10-1A53-6F75-95FB02A361C5}"/>
          </ac:spMkLst>
        </pc:spChg>
        <pc:picChg chg="add mod">
          <ac:chgData name="Brian Balok" userId="685ccb80-cfa1-454b-99b7-0120cbe7ee01" providerId="ADAL" clId="{64D7C922-0D32-4FF3-952B-7BD7C5217FD5}" dt="2023-11-29T21:30:17.886" v="62" actId="1076"/>
          <ac:picMkLst>
            <pc:docMk/>
            <pc:sldMk cId="2133653967" sldId="259"/>
            <ac:picMk id="6" creationId="{055BCA34-93BA-4BED-B04C-739A26370F50}"/>
          </ac:picMkLst>
        </pc:picChg>
      </pc:sldChg>
    </pc:docChg>
  </pc:docChgLst>
  <pc:docChgLst>
    <pc:chgData name="Brian Balok" userId="685ccb80-cfa1-454b-99b7-0120cbe7ee01" providerId="ADAL" clId="{0A0CF23F-6067-4349-B7F2-2E45A53135A8}"/>
    <pc:docChg chg="custSel modSld">
      <pc:chgData name="Brian Balok" userId="685ccb80-cfa1-454b-99b7-0120cbe7ee01" providerId="ADAL" clId="{0A0CF23F-6067-4349-B7F2-2E45A53135A8}" dt="2023-12-04T14:06:49.185" v="4" actId="2711"/>
      <pc:docMkLst>
        <pc:docMk/>
      </pc:docMkLst>
      <pc:sldChg chg="modSp mod">
        <pc:chgData name="Brian Balok" userId="685ccb80-cfa1-454b-99b7-0120cbe7ee01" providerId="ADAL" clId="{0A0CF23F-6067-4349-B7F2-2E45A53135A8}" dt="2023-12-04T14:06:29.463" v="1" actId="27636"/>
        <pc:sldMkLst>
          <pc:docMk/>
          <pc:sldMk cId="2497303091" sldId="256"/>
        </pc:sldMkLst>
        <pc:spChg chg="mod">
          <ac:chgData name="Brian Balok" userId="685ccb80-cfa1-454b-99b7-0120cbe7ee01" providerId="ADAL" clId="{0A0CF23F-6067-4349-B7F2-2E45A53135A8}" dt="2023-12-04T14:06:29.463" v="1" actId="27636"/>
          <ac:spMkLst>
            <pc:docMk/>
            <pc:sldMk cId="2497303091" sldId="256"/>
            <ac:spMk id="3" creationId="{94C148D8-B436-E636-4A0C-2ACD13C26664}"/>
          </ac:spMkLst>
        </pc:spChg>
      </pc:sldChg>
      <pc:sldChg chg="modSp mod">
        <pc:chgData name="Brian Balok" userId="685ccb80-cfa1-454b-99b7-0120cbe7ee01" providerId="ADAL" clId="{0A0CF23F-6067-4349-B7F2-2E45A53135A8}" dt="2023-12-04T14:06:34.483" v="2" actId="2711"/>
        <pc:sldMkLst>
          <pc:docMk/>
          <pc:sldMk cId="1478148847" sldId="257"/>
        </pc:sldMkLst>
        <pc:spChg chg="mod">
          <ac:chgData name="Brian Balok" userId="685ccb80-cfa1-454b-99b7-0120cbe7ee01" providerId="ADAL" clId="{0A0CF23F-6067-4349-B7F2-2E45A53135A8}" dt="2023-12-04T14:06:34.483" v="2" actId="2711"/>
          <ac:spMkLst>
            <pc:docMk/>
            <pc:sldMk cId="1478148847" sldId="257"/>
            <ac:spMk id="2" creationId="{FDDBE920-3200-3365-08AA-232666203045}"/>
          </ac:spMkLst>
        </pc:spChg>
      </pc:sldChg>
      <pc:sldChg chg="modSp mod">
        <pc:chgData name="Brian Balok" userId="685ccb80-cfa1-454b-99b7-0120cbe7ee01" providerId="ADAL" clId="{0A0CF23F-6067-4349-B7F2-2E45A53135A8}" dt="2023-12-04T14:06:42.359" v="3" actId="2711"/>
        <pc:sldMkLst>
          <pc:docMk/>
          <pc:sldMk cId="2941672395" sldId="258"/>
        </pc:sldMkLst>
        <pc:spChg chg="mod">
          <ac:chgData name="Brian Balok" userId="685ccb80-cfa1-454b-99b7-0120cbe7ee01" providerId="ADAL" clId="{0A0CF23F-6067-4349-B7F2-2E45A53135A8}" dt="2023-12-04T14:06:42.359" v="3" actId="2711"/>
          <ac:spMkLst>
            <pc:docMk/>
            <pc:sldMk cId="2941672395" sldId="258"/>
            <ac:spMk id="2" creationId="{57CA77CD-4971-1175-214B-2063AB019CE1}"/>
          </ac:spMkLst>
        </pc:spChg>
      </pc:sldChg>
      <pc:sldChg chg="modSp mod">
        <pc:chgData name="Brian Balok" userId="685ccb80-cfa1-454b-99b7-0120cbe7ee01" providerId="ADAL" clId="{0A0CF23F-6067-4349-B7F2-2E45A53135A8}" dt="2023-12-04T14:06:49.185" v="4" actId="2711"/>
        <pc:sldMkLst>
          <pc:docMk/>
          <pc:sldMk cId="2133653967" sldId="259"/>
        </pc:sldMkLst>
        <pc:spChg chg="mod">
          <ac:chgData name="Brian Balok" userId="685ccb80-cfa1-454b-99b7-0120cbe7ee01" providerId="ADAL" clId="{0A0CF23F-6067-4349-B7F2-2E45A53135A8}" dt="2023-12-04T14:06:49.185" v="4" actId="2711"/>
          <ac:spMkLst>
            <pc:docMk/>
            <pc:sldMk cId="2133653967" sldId="259"/>
            <ac:spMk id="2" creationId="{57CA77CD-4971-1175-214B-2063AB019CE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1BF55A-28E9-7F49-B3B2-2C3DDBCE85B4}" type="datetimeFigureOut">
              <a:rPr lang="en-US" smtClean="0"/>
              <a:t>12/4/2023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E3A6D6-A4B5-3946-9B84-D1B7E7EBC049}" type="slidenum">
              <a:rPr lang="en-US" smtClean="0"/>
              <a:t>‹#›</a:t>
            </a:fld>
            <a:endParaRPr lang="en-US"/>
          </a:p>
        </p:txBody>
      </p:sp>
    </p:spTree>
    <p:extLst>
      <p:ext uri="{BB962C8B-B14F-4D97-AF65-F5344CB8AC3E}">
        <p14:creationId xmlns:p14="http://schemas.microsoft.com/office/powerpoint/2010/main" val="1232316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A picture containing airplane&#10;&#10;Description automatically generated">
            <a:extLst>
              <a:ext uri="{FF2B5EF4-FFF2-40B4-BE49-F238E27FC236}">
                <a16:creationId xmlns:a16="http://schemas.microsoft.com/office/drawing/2014/main" id="{1CB4696F-00E8-F81A-DE44-8E43CBEB5C4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714"/>
            <a:ext cx="12192000" cy="6856572"/>
          </a:xfrm>
          <a:prstGeom prst="rect">
            <a:avLst/>
          </a:prstGeom>
        </p:spPr>
      </p:pic>
      <p:sp>
        <p:nvSpPr>
          <p:cNvPr id="3" name="Subtitle 2">
            <a:extLst>
              <a:ext uri="{FF2B5EF4-FFF2-40B4-BE49-F238E27FC236}">
                <a16:creationId xmlns:a16="http://schemas.microsoft.com/office/drawing/2014/main" id="{3717FFB0-63F9-CA65-0E02-6E0C1B5E3F9C}"/>
              </a:ext>
            </a:extLst>
          </p:cNvPr>
          <p:cNvSpPr>
            <a:spLocks noGrp="1"/>
          </p:cNvSpPr>
          <p:nvPr>
            <p:ph type="subTitle" idx="1"/>
          </p:nvPr>
        </p:nvSpPr>
        <p:spPr>
          <a:xfrm>
            <a:off x="1524000" y="4128940"/>
            <a:ext cx="9144000" cy="527901"/>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Picture 7">
            <a:extLst>
              <a:ext uri="{FF2B5EF4-FFF2-40B4-BE49-F238E27FC236}">
                <a16:creationId xmlns:a16="http://schemas.microsoft.com/office/drawing/2014/main" id="{47E4F55C-25B2-4EDD-5783-27FDA524F63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949502" y="2224556"/>
            <a:ext cx="6292995" cy="1658823"/>
          </a:xfrm>
          <a:prstGeom prst="rect">
            <a:avLst/>
          </a:prstGeom>
        </p:spPr>
      </p:pic>
    </p:spTree>
    <p:extLst>
      <p:ext uri="{BB962C8B-B14F-4D97-AF65-F5344CB8AC3E}">
        <p14:creationId xmlns:p14="http://schemas.microsoft.com/office/powerpoint/2010/main" val="40893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96962-AD7F-5592-C8DD-2BC7875969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7033D8-D20C-6C4A-9F41-D447F11D03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38872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8A0D01-EE85-562E-007E-34D3F612A2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7A8851-AAE8-E1B7-C178-20D25AD8EC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13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1F23D-B3A2-F359-9AF5-60672535642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A53ABE5-6872-5F4D-203C-13771D75A6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0837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E2FD-6A7A-4D7A-9699-0E198844DA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492890-A0FC-1952-9E31-C621B1985F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74633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6EC90-2087-D139-C75F-60BE67906B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F0DA29-933C-2798-0272-8FDD035BDF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6D8E65-EC89-C3D9-C009-013F01A9E5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8373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BB8C3-EDF1-86B3-6CA3-04736085B1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9F4D4D-9FAF-C17F-D39C-1708005DB0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4708-5B54-6CA5-4832-35A780E2EA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5D3B4D-BC29-E817-4263-AE48B45227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6334D1-A74E-4F4C-CBE9-2D2E00EC52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398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841CA-F99A-73A0-B438-F7C03731FBB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727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134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DF053-8D51-13C2-EB8B-77D1CE0B0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1F1FBC-0F99-6773-1C70-D13DA0F23C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E9CEA9-7385-D14A-C9A3-48B7E3703B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7263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CEC19-4951-BA66-E8F9-36C39618E5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009A88-F128-DAD9-B1CA-37249170CE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B688FAC-7B1D-543C-5A05-BA3D48039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258904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19344F-4AB7-F49F-D362-642D863D503A}"/>
              </a:ext>
            </a:extLst>
          </p:cNvPr>
          <p:cNvSpPr>
            <a:spLocks noGrp="1"/>
          </p:cNvSpPr>
          <p:nvPr>
            <p:ph type="title"/>
          </p:nvPr>
        </p:nvSpPr>
        <p:spPr>
          <a:xfrm>
            <a:off x="838200" y="252001"/>
            <a:ext cx="10515600" cy="80379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2DDD5D2-CD15-2704-8DB5-D73315B20933}"/>
              </a:ext>
            </a:extLst>
          </p:cNvPr>
          <p:cNvSpPr>
            <a:spLocks noGrp="1"/>
          </p:cNvSpPr>
          <p:nvPr>
            <p:ph type="body" idx="1"/>
          </p:nvPr>
        </p:nvSpPr>
        <p:spPr>
          <a:xfrm>
            <a:off x="838200" y="1296698"/>
            <a:ext cx="10515600" cy="48802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5" name="Straight Connector 4">
            <a:extLst>
              <a:ext uri="{FF2B5EF4-FFF2-40B4-BE49-F238E27FC236}">
                <a16:creationId xmlns:a16="http://schemas.microsoft.com/office/drawing/2014/main" id="{036B6C78-7DB6-576E-E56C-951F1435E4CD}"/>
              </a:ext>
            </a:extLst>
          </p:cNvPr>
          <p:cNvCxnSpPr>
            <a:cxnSpLocks/>
          </p:cNvCxnSpPr>
          <p:nvPr userDrawn="1"/>
        </p:nvCxnSpPr>
        <p:spPr>
          <a:xfrm flipV="1">
            <a:off x="1391167" y="6567415"/>
            <a:ext cx="9264918" cy="1899"/>
          </a:xfrm>
          <a:prstGeom prst="line">
            <a:avLst/>
          </a:prstGeom>
          <a:ln w="19050">
            <a:solidFill>
              <a:srgbClr val="30BFEF"/>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5FA85D5-8E62-2CA7-FC86-FDB2F928BA7D}"/>
              </a:ext>
            </a:extLst>
          </p:cNvPr>
          <p:cNvSpPr txBox="1"/>
          <p:nvPr userDrawn="1"/>
        </p:nvSpPr>
        <p:spPr>
          <a:xfrm>
            <a:off x="10728459" y="6444304"/>
            <a:ext cx="1357045" cy="246221"/>
          </a:xfrm>
          <a:prstGeom prst="rect">
            <a:avLst/>
          </a:prstGeom>
          <a:noFill/>
        </p:spPr>
        <p:txBody>
          <a:bodyPr wrap="square" rtlCol="0">
            <a:spAutoFit/>
          </a:bodyPr>
          <a:lstStyle/>
          <a:p>
            <a:r>
              <a:rPr lang="en-US" sz="1000" dirty="0">
                <a:latin typeface="Poppins" panose="00000500000000000000" pitchFamily="2" charset="0"/>
                <a:cs typeface="Poppins" panose="00000500000000000000" pitchFamily="2" charset="0"/>
              </a:rPr>
              <a:t>GHSP Confidential </a:t>
            </a:r>
          </a:p>
        </p:txBody>
      </p:sp>
      <p:pic>
        <p:nvPicPr>
          <p:cNvPr id="10" name="Picture 9">
            <a:extLst>
              <a:ext uri="{FF2B5EF4-FFF2-40B4-BE49-F238E27FC236}">
                <a16:creationId xmlns:a16="http://schemas.microsoft.com/office/drawing/2014/main" id="{1A31785E-B98C-0D77-AF4B-F74F204F93EE}"/>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1820" y="6424090"/>
            <a:ext cx="1040674" cy="274320"/>
          </a:xfrm>
          <a:prstGeom prst="rect">
            <a:avLst/>
          </a:prstGeom>
        </p:spPr>
      </p:pic>
    </p:spTree>
    <p:extLst>
      <p:ext uri="{BB962C8B-B14F-4D97-AF65-F5344CB8AC3E}">
        <p14:creationId xmlns:p14="http://schemas.microsoft.com/office/powerpoint/2010/main" val="4109938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a:solidFill>
            <a:srgbClr val="05314A"/>
          </a:solidFill>
          <a:latin typeface="Poppins" panose="00000500000000000000" pitchFamily="2" charset="0"/>
          <a:ea typeface="+mj-ea"/>
          <a:cs typeface="Poppins" panose="00000500000000000000" pitchFamily="2" charset="0"/>
        </a:defRPr>
      </a:lvl1pPr>
    </p:titleStyle>
    <p:bodyStyle>
      <a:lvl1pPr marL="228600" indent="-228600" algn="l" defTabSz="914400" rtl="0" eaLnBrk="1" latinLnBrk="0" hangingPunct="1">
        <a:lnSpc>
          <a:spcPct val="100000"/>
        </a:lnSpc>
        <a:spcBef>
          <a:spcPts val="400"/>
        </a:spcBef>
        <a:buFont typeface="Arial" panose="020B0604020202020204" pitchFamily="34" charset="0"/>
        <a:buChar char="•"/>
        <a:defRPr sz="2800" b="0" i="0" kern="1200">
          <a:solidFill>
            <a:schemeClr val="tx1"/>
          </a:solidFill>
          <a:latin typeface="Poppins" panose="00000500000000000000" pitchFamily="2" charset="0"/>
          <a:ea typeface="+mn-ea"/>
          <a:cs typeface="Poppins" panose="00000500000000000000" pitchFamily="2" charset="0"/>
        </a:defRPr>
      </a:lvl1pPr>
      <a:lvl2pPr marL="685800" indent="-228600" algn="l" defTabSz="914400" rtl="0" eaLnBrk="1" latinLnBrk="0" hangingPunct="1">
        <a:lnSpc>
          <a:spcPct val="100000"/>
        </a:lnSpc>
        <a:spcBef>
          <a:spcPts val="400"/>
        </a:spcBef>
        <a:buFont typeface="Arial" panose="020B0604020202020204" pitchFamily="34" charset="0"/>
        <a:buChar char="•"/>
        <a:defRPr sz="2400" b="0" i="0" kern="1200">
          <a:solidFill>
            <a:schemeClr val="tx1"/>
          </a:solidFill>
          <a:latin typeface="Poppins" panose="00000500000000000000" pitchFamily="2" charset="0"/>
          <a:ea typeface="+mn-ea"/>
          <a:cs typeface="Poppins" panose="00000500000000000000" pitchFamily="2" charset="0"/>
        </a:defRPr>
      </a:lvl2pPr>
      <a:lvl3pPr marL="1143000" indent="-228600" algn="l" defTabSz="914400" rtl="0" eaLnBrk="1" latinLnBrk="0" hangingPunct="1">
        <a:lnSpc>
          <a:spcPct val="100000"/>
        </a:lnSpc>
        <a:spcBef>
          <a:spcPts val="400"/>
        </a:spcBef>
        <a:buFont typeface="Arial" panose="020B0604020202020204" pitchFamily="34" charset="0"/>
        <a:buChar char="•"/>
        <a:defRPr sz="2000" b="0" i="0" kern="1200">
          <a:solidFill>
            <a:schemeClr val="tx1"/>
          </a:solidFill>
          <a:latin typeface="Poppins" panose="00000500000000000000" pitchFamily="2" charset="0"/>
          <a:ea typeface="+mn-ea"/>
          <a:cs typeface="Poppins" panose="00000500000000000000" pitchFamily="2" charset="0"/>
        </a:defRPr>
      </a:lvl3pPr>
      <a:lvl4pPr marL="16002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4pPr>
      <a:lvl5pPr marL="20574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4C148D8-B436-E636-4A0C-2ACD13C26664}"/>
              </a:ext>
            </a:extLst>
          </p:cNvPr>
          <p:cNvSpPr>
            <a:spLocks noGrp="1"/>
          </p:cNvSpPr>
          <p:nvPr>
            <p:ph type="subTitle" idx="1"/>
          </p:nvPr>
        </p:nvSpPr>
        <p:spPr/>
        <p:txBody>
          <a:bodyPr>
            <a:normAutofit fontScale="92500"/>
          </a:bodyPr>
          <a:lstStyle/>
          <a:p>
            <a:r>
              <a:rPr lang="en-US" dirty="0">
                <a:latin typeface="Arial" panose="020B0604020202020204" pitchFamily="34" charset="0"/>
                <a:cs typeface="Arial" panose="020B0604020202020204" pitchFamily="34" charset="0"/>
              </a:rPr>
              <a:t>GHSP Supplier Training – Advance Shipping Notice (ASN) Guidelines</a:t>
            </a:r>
          </a:p>
        </p:txBody>
      </p:sp>
    </p:spTree>
    <p:extLst>
      <p:ext uri="{BB962C8B-B14F-4D97-AF65-F5344CB8AC3E}">
        <p14:creationId xmlns:p14="http://schemas.microsoft.com/office/powerpoint/2010/main" val="2497303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BE920-3200-3365-08AA-23266620304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GHSP ASN Guidelines</a:t>
            </a:r>
          </a:p>
        </p:txBody>
      </p:sp>
      <p:sp>
        <p:nvSpPr>
          <p:cNvPr id="4" name="Content Placeholder 2">
            <a:extLst>
              <a:ext uri="{FF2B5EF4-FFF2-40B4-BE49-F238E27FC236}">
                <a16:creationId xmlns:a16="http://schemas.microsoft.com/office/drawing/2014/main" id="{4B7B2EB5-538A-A862-2D93-F927507F0984}"/>
              </a:ext>
            </a:extLst>
          </p:cNvPr>
          <p:cNvSpPr>
            <a:spLocks noGrp="1" noChangeArrowheads="1"/>
          </p:cNvSpPr>
          <p:nvPr>
            <p:ph idx="1"/>
          </p:nvPr>
        </p:nvSpPr>
        <p:spPr>
          <a:xfrm>
            <a:off x="1371691" y="2568687"/>
            <a:ext cx="10515600" cy="2905125"/>
          </a:xfrm>
        </p:spPr>
        <p:txBody>
          <a:bodyPr/>
          <a:lstStyle/>
          <a:p>
            <a:pPr marL="457200" indent="-457200">
              <a:buFont typeface="Carrois Gothic" pitchFamily="34" charset="0"/>
              <a:buAutoNum type="arabicPeriod"/>
            </a:pPr>
            <a:r>
              <a:rPr lang="en-US" altLang="en-US" sz="2400" dirty="0">
                <a:solidFill>
                  <a:srgbClr val="000000"/>
                </a:solidFill>
                <a:latin typeface="Arial" panose="020B0604020202020204" pitchFamily="34" charset="0"/>
                <a:cs typeface="Arial" panose="020B0604020202020204" pitchFamily="34" charset="0"/>
              </a:rPr>
              <a:t>Determine and confirm goods are in transit</a:t>
            </a:r>
          </a:p>
          <a:p>
            <a:pPr marL="457200" indent="-457200">
              <a:buFont typeface="Carrois Gothic" pitchFamily="34" charset="0"/>
              <a:buAutoNum type="arabicPeriod"/>
            </a:pPr>
            <a:r>
              <a:rPr lang="en-US" altLang="en-US" sz="2400" dirty="0">
                <a:solidFill>
                  <a:srgbClr val="000000"/>
                </a:solidFill>
                <a:latin typeface="Arial" panose="020B0604020202020204" pitchFamily="34" charset="0"/>
                <a:cs typeface="Arial" panose="020B0604020202020204" pitchFamily="34" charset="0"/>
              </a:rPr>
              <a:t>Verification against the shipment as product is received </a:t>
            </a:r>
          </a:p>
          <a:p>
            <a:pPr marL="457200" indent="-457200">
              <a:buFont typeface="Carrois Gothic" pitchFamily="34" charset="0"/>
              <a:buAutoNum type="arabicPeriod"/>
            </a:pPr>
            <a:r>
              <a:rPr lang="en-US" altLang="en-US" sz="2400" dirty="0">
                <a:solidFill>
                  <a:srgbClr val="000000"/>
                </a:solidFill>
                <a:latin typeface="Arial" panose="020B0604020202020204" pitchFamily="34" charset="0"/>
                <a:cs typeface="Arial" panose="020B0604020202020204" pitchFamily="34" charset="0"/>
              </a:rPr>
              <a:t>If the supplier is ERS (Evaluated Receipt Settlement) approved, the ASN serves as an electronic invoice that will generate payment to the supplier </a:t>
            </a:r>
          </a:p>
        </p:txBody>
      </p:sp>
      <p:sp>
        <p:nvSpPr>
          <p:cNvPr id="5" name="Text Placeholder 3">
            <a:extLst>
              <a:ext uri="{FF2B5EF4-FFF2-40B4-BE49-F238E27FC236}">
                <a16:creationId xmlns:a16="http://schemas.microsoft.com/office/drawing/2014/main" id="{A730DCEE-0734-400A-A028-14498C81C264}"/>
              </a:ext>
            </a:extLst>
          </p:cNvPr>
          <p:cNvSpPr txBox="1">
            <a:spLocks noChangeArrowheads="1"/>
          </p:cNvSpPr>
          <p:nvPr/>
        </p:nvSpPr>
        <p:spPr>
          <a:xfrm>
            <a:off x="917307" y="1203437"/>
            <a:ext cx="8433728" cy="1365250"/>
          </a:xfrm>
          <a:prstGeom prst="rect">
            <a:avLst/>
          </a:prstGeom>
        </p:spPr>
        <p:txBody>
          <a:bodyPr/>
          <a:lstStyle>
            <a:lvl1pPr marL="228600" indent="-228600" algn="l" defTabSz="914400" rtl="0" eaLnBrk="1" latinLnBrk="0" hangingPunct="1">
              <a:lnSpc>
                <a:spcPct val="100000"/>
              </a:lnSpc>
              <a:spcBef>
                <a:spcPts val="400"/>
              </a:spcBef>
              <a:buFont typeface="Arial" panose="020B0604020202020204" pitchFamily="34" charset="0"/>
              <a:buChar char="•"/>
              <a:defRPr sz="2800" b="0" i="0" kern="1200">
                <a:solidFill>
                  <a:schemeClr val="tx1"/>
                </a:solidFill>
                <a:latin typeface="Poppins" panose="00000500000000000000" pitchFamily="2" charset="0"/>
                <a:ea typeface="+mn-ea"/>
                <a:cs typeface="Poppins" panose="00000500000000000000" pitchFamily="2" charset="0"/>
              </a:defRPr>
            </a:lvl1pPr>
            <a:lvl2pPr marL="685800" indent="-228600" algn="l" defTabSz="914400" rtl="0" eaLnBrk="1" latinLnBrk="0" hangingPunct="1">
              <a:lnSpc>
                <a:spcPct val="100000"/>
              </a:lnSpc>
              <a:spcBef>
                <a:spcPts val="400"/>
              </a:spcBef>
              <a:buFont typeface="Arial" panose="020B0604020202020204" pitchFamily="34" charset="0"/>
              <a:buChar char="•"/>
              <a:defRPr sz="2400" b="0" i="0" kern="1200">
                <a:solidFill>
                  <a:schemeClr val="tx1"/>
                </a:solidFill>
                <a:latin typeface="Poppins" panose="00000500000000000000" pitchFamily="2" charset="0"/>
                <a:ea typeface="+mn-ea"/>
                <a:cs typeface="Poppins" panose="00000500000000000000" pitchFamily="2" charset="0"/>
              </a:defRPr>
            </a:lvl2pPr>
            <a:lvl3pPr marL="1143000" indent="-228600" algn="l" defTabSz="914400" rtl="0" eaLnBrk="1" latinLnBrk="0" hangingPunct="1">
              <a:lnSpc>
                <a:spcPct val="100000"/>
              </a:lnSpc>
              <a:spcBef>
                <a:spcPts val="400"/>
              </a:spcBef>
              <a:buFont typeface="Arial" panose="020B0604020202020204" pitchFamily="34" charset="0"/>
              <a:buChar char="•"/>
              <a:defRPr sz="2000" b="0" i="0" kern="1200">
                <a:solidFill>
                  <a:schemeClr val="tx1"/>
                </a:solidFill>
                <a:latin typeface="Poppins" panose="00000500000000000000" pitchFamily="2" charset="0"/>
                <a:ea typeface="+mn-ea"/>
                <a:cs typeface="Poppins" panose="00000500000000000000" pitchFamily="2" charset="0"/>
              </a:defRPr>
            </a:lvl3pPr>
            <a:lvl4pPr marL="16002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4pPr>
            <a:lvl5pPr marL="20574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400" dirty="0">
                <a:solidFill>
                  <a:srgbClr val="000000"/>
                </a:solidFill>
                <a:latin typeface="Arial" panose="020B0604020202020204" pitchFamily="34" charset="0"/>
                <a:cs typeface="Arial" panose="020B0604020202020204" pitchFamily="34" charset="0"/>
              </a:rPr>
              <a:t>An ASN is the electronic transfer of shipment data from a supplier to a customer. The customer plant utilizes the information contained within the ASN in three ways:</a:t>
            </a:r>
          </a:p>
          <a:p>
            <a:endParaRPr lang="en-US" altLang="en-US" sz="2000" dirty="0">
              <a:latin typeface="Arial" panose="020B0604020202020204" pitchFamily="34" charset="0"/>
              <a:cs typeface="Arial" panose="020B0604020202020204" pitchFamily="34" charset="0"/>
            </a:endParaRPr>
          </a:p>
        </p:txBody>
      </p:sp>
      <p:pic>
        <p:nvPicPr>
          <p:cNvPr id="6" name="Picture 2" descr="C:\Users\dunstere\AppData\Local\Microsoft\Windows\Temporary Internet Files\Content.IE5\YEVXDIWK\3084194962_5b5d703cc8_z[1].jpg">
            <a:extLst>
              <a:ext uri="{FF2B5EF4-FFF2-40B4-BE49-F238E27FC236}">
                <a16:creationId xmlns:a16="http://schemas.microsoft.com/office/drawing/2014/main" id="{4B3B769A-7F5E-B09D-DEB3-82A11D0EB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5163" y="377937"/>
            <a:ext cx="2408237"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C:\Users\dunstere\AppData\Local\Microsoft\Windows\Temporary Internet Files\Content.IE5\8T1NHOLO\cnwintech-secure-online-transactions[1].png">
            <a:extLst>
              <a:ext uri="{FF2B5EF4-FFF2-40B4-BE49-F238E27FC236}">
                <a16:creationId xmlns:a16="http://schemas.microsoft.com/office/drawing/2014/main" id="{74F45A62-3A4E-61A7-18D2-DD287B08FA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9012" y="4289314"/>
            <a:ext cx="2473055" cy="2200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8148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A77CD-4971-1175-214B-2063AB019C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GHSP ASN Guidelines</a:t>
            </a:r>
          </a:p>
        </p:txBody>
      </p:sp>
      <p:sp>
        <p:nvSpPr>
          <p:cNvPr id="4" name="Content Placeholder 2">
            <a:extLst>
              <a:ext uri="{FF2B5EF4-FFF2-40B4-BE49-F238E27FC236}">
                <a16:creationId xmlns:a16="http://schemas.microsoft.com/office/drawing/2014/main" id="{D3D4E1DA-3740-2431-D08D-1030D011850B}"/>
              </a:ext>
            </a:extLst>
          </p:cNvPr>
          <p:cNvSpPr>
            <a:spLocks noGrp="1" noChangeArrowheads="1"/>
          </p:cNvSpPr>
          <p:nvPr>
            <p:ph idx="1"/>
          </p:nvPr>
        </p:nvSpPr>
        <p:spPr>
          <a:xfrm>
            <a:off x="918234" y="971369"/>
            <a:ext cx="10132204" cy="5924550"/>
          </a:xfrm>
        </p:spPr>
        <p:txBody>
          <a:bodyPr/>
          <a:lstStyle/>
          <a:p>
            <a:pPr marL="0" indent="0">
              <a:buFontTx/>
              <a:buNone/>
            </a:pPr>
            <a:r>
              <a:rPr lang="en-US" altLang="en-US" sz="2000" dirty="0">
                <a:solidFill>
                  <a:srgbClr val="000000"/>
                </a:solidFill>
                <a:latin typeface="Arial" panose="020B0604020202020204" pitchFamily="34" charset="0"/>
                <a:cs typeface="Arial" panose="020B0604020202020204" pitchFamily="34" charset="0"/>
              </a:rPr>
              <a:t>Accuracy of ASN’s is imperative in order to maintain the integrity of information related to inventory records, supplier schedules (MRP), and invoice payments. ASN timeliness is critical to information accuracy and the functionality of GHSP systems. Failure to send ASN’s may result in non-compliance on your Supplier Scorecard through the issuance of a PTR (Problem Tracking Report), and the potential for a charge-back. </a:t>
            </a:r>
          </a:p>
          <a:p>
            <a:pPr marL="0" indent="0">
              <a:buFontTx/>
              <a:buNone/>
            </a:pPr>
            <a:endParaRPr lang="en-US" altLang="en-US" sz="2000" dirty="0">
              <a:solidFill>
                <a:srgbClr val="000000"/>
              </a:solidFill>
              <a:latin typeface="Arial" panose="020B0604020202020204" pitchFamily="34" charset="0"/>
              <a:cs typeface="Arial" panose="020B0604020202020204" pitchFamily="34" charset="0"/>
            </a:endParaRPr>
          </a:p>
          <a:p>
            <a:pPr marL="0" indent="0">
              <a:buFontTx/>
              <a:buNone/>
            </a:pPr>
            <a:r>
              <a:rPr lang="en-US" altLang="en-US" sz="2000" dirty="0">
                <a:solidFill>
                  <a:srgbClr val="000000"/>
                </a:solidFill>
                <a:latin typeface="Arial" panose="020B0604020202020204" pitchFamily="34" charset="0"/>
                <a:cs typeface="Arial" panose="020B0604020202020204" pitchFamily="34" charset="0"/>
              </a:rPr>
              <a:t>The ASN must be created upon finalization of the shipment and be received by GHSP within one hour from departure of the suppliers shipping location, or prior to its arrival at the GHSP facility, whichever is earliest. </a:t>
            </a:r>
            <a:endParaRPr lang="en-US" altLang="en-US" sz="2000" dirty="0">
              <a:latin typeface="Arial" panose="020B0604020202020204" pitchFamily="34" charset="0"/>
              <a:cs typeface="Arial" panose="020B0604020202020204" pitchFamily="34" charset="0"/>
            </a:endParaRPr>
          </a:p>
        </p:txBody>
      </p:sp>
      <p:pic>
        <p:nvPicPr>
          <p:cNvPr id="5" name="Picture 3" descr="C:\Users\dunstere\AppData\Local\Microsoft\Windows\Temporary Internet Files\Content.IE5\U98WNF6Z\clock[1].jpg">
            <a:extLst>
              <a:ext uri="{FF2B5EF4-FFF2-40B4-BE49-F238E27FC236}">
                <a16:creationId xmlns:a16="http://schemas.microsoft.com/office/drawing/2014/main" id="{A2DE0FC0-875E-4D6D-A3C0-8C7335386D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8808" y="3933644"/>
            <a:ext cx="2494383" cy="2494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167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A77CD-4971-1175-214B-2063AB019C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GHSP ASN Guidelines</a:t>
            </a:r>
          </a:p>
        </p:txBody>
      </p:sp>
      <p:sp>
        <p:nvSpPr>
          <p:cNvPr id="4" name="Content Placeholder 2">
            <a:extLst>
              <a:ext uri="{FF2B5EF4-FFF2-40B4-BE49-F238E27FC236}">
                <a16:creationId xmlns:a16="http://schemas.microsoft.com/office/drawing/2014/main" id="{8677723F-1A02-C9A8-C8EC-410D2283B67E}"/>
              </a:ext>
            </a:extLst>
          </p:cNvPr>
          <p:cNvSpPr>
            <a:spLocks noGrp="1"/>
          </p:cNvSpPr>
          <p:nvPr>
            <p:ph idx="1"/>
          </p:nvPr>
        </p:nvSpPr>
        <p:spPr>
          <a:xfrm>
            <a:off x="2734259" y="2670444"/>
            <a:ext cx="7818438" cy="4140200"/>
          </a:xfrm>
        </p:spPr>
        <p:txBody>
          <a:bodyPr/>
          <a:lstStyle/>
          <a:p>
            <a:pPr>
              <a:defRPr/>
            </a:pPr>
            <a:r>
              <a:rPr lang="en-US" sz="2000" dirty="0">
                <a:latin typeface="Arial" panose="020B0604020202020204" pitchFamily="34" charset="0"/>
                <a:cs typeface="Arial" panose="020B0604020202020204" pitchFamily="34" charset="0"/>
              </a:rPr>
              <a:t>A unique Shipper / Packing slip / BOL number for each shipment</a:t>
            </a:r>
            <a:endParaRPr lang="en-US" sz="1600" dirty="0">
              <a:latin typeface="Arial" panose="020B0604020202020204" pitchFamily="34" charset="0"/>
              <a:cs typeface="Arial" panose="020B0604020202020204" pitchFamily="34" charset="0"/>
            </a:endParaRPr>
          </a:p>
          <a:p>
            <a:pPr>
              <a:defRPr/>
            </a:pPr>
            <a:r>
              <a:rPr lang="en-US" sz="2000" dirty="0">
                <a:latin typeface="Arial" panose="020B0604020202020204" pitchFamily="34" charset="0"/>
                <a:cs typeface="Arial" panose="020B0604020202020204" pitchFamily="34" charset="0"/>
              </a:rPr>
              <a:t>Shipment Date / Time </a:t>
            </a:r>
          </a:p>
          <a:p>
            <a:pPr>
              <a:defRPr/>
            </a:pPr>
            <a:r>
              <a:rPr lang="en-US" sz="2000" dirty="0">
                <a:latin typeface="Arial" panose="020B0604020202020204" pitchFamily="34" charset="0"/>
                <a:cs typeface="Arial" panose="020B0604020202020204" pitchFamily="34" charset="0"/>
              </a:rPr>
              <a:t>Carrier name </a:t>
            </a:r>
          </a:p>
          <a:p>
            <a:pPr>
              <a:defRPr/>
            </a:pPr>
            <a:r>
              <a:rPr lang="en-US" sz="2000" dirty="0">
                <a:latin typeface="Arial" panose="020B0604020202020204" pitchFamily="34" charset="0"/>
                <a:cs typeface="Arial" panose="020B0604020202020204" pitchFamily="34" charset="0"/>
              </a:rPr>
              <a:t>Carrier reference / tracking number </a:t>
            </a:r>
          </a:p>
          <a:p>
            <a:pPr>
              <a:defRPr/>
            </a:pPr>
            <a:r>
              <a:rPr lang="en-US" sz="2000" dirty="0">
                <a:latin typeface="Arial" panose="020B0604020202020204" pitchFamily="34" charset="0"/>
                <a:cs typeface="Arial" panose="020B0604020202020204" pitchFamily="34" charset="0"/>
              </a:rPr>
              <a:t>Part Number(s) </a:t>
            </a:r>
          </a:p>
          <a:p>
            <a:pPr>
              <a:defRPr/>
            </a:pPr>
            <a:r>
              <a:rPr lang="en-US" sz="2000" dirty="0">
                <a:latin typeface="Arial" panose="020B0604020202020204" pitchFamily="34" charset="0"/>
                <a:cs typeface="Arial" panose="020B0604020202020204" pitchFamily="34" charset="0"/>
              </a:rPr>
              <a:t>Quantity Shipped per part </a:t>
            </a:r>
          </a:p>
          <a:p>
            <a:pPr>
              <a:defRPr/>
            </a:pPr>
            <a:r>
              <a:rPr lang="en-US" sz="2000" dirty="0">
                <a:latin typeface="Arial" panose="020B0604020202020204" pitchFamily="34" charset="0"/>
                <a:cs typeface="Arial" panose="020B0604020202020204" pitchFamily="34" charset="0"/>
              </a:rPr>
              <a:t> Purchase Order Number </a:t>
            </a:r>
          </a:p>
          <a:p>
            <a:pPr>
              <a:defRPr/>
            </a:pPr>
            <a:r>
              <a:rPr lang="en-US" sz="2000" dirty="0">
                <a:latin typeface="Arial" panose="020B0604020202020204" pitchFamily="34" charset="0"/>
                <a:cs typeface="Arial" panose="020B0604020202020204" pitchFamily="34" charset="0"/>
              </a:rPr>
              <a:t>UOM </a:t>
            </a:r>
          </a:p>
          <a:p>
            <a:pPr marL="0" indent="0">
              <a:buFontTx/>
              <a:buNone/>
              <a:defRPr/>
            </a:pPr>
            <a:endParaRPr lang="en-US" sz="2200" dirty="0">
              <a:latin typeface="Arial" panose="020B0604020202020204" pitchFamily="34" charset="0"/>
              <a:cs typeface="Arial" panose="020B0604020202020204" pitchFamily="34" charset="0"/>
            </a:endParaRPr>
          </a:p>
        </p:txBody>
      </p:sp>
      <p:sp>
        <p:nvSpPr>
          <p:cNvPr id="5" name="Text Placeholder 3">
            <a:extLst>
              <a:ext uri="{FF2B5EF4-FFF2-40B4-BE49-F238E27FC236}">
                <a16:creationId xmlns:a16="http://schemas.microsoft.com/office/drawing/2014/main" id="{13F67C41-DA10-1A53-6F75-95FB02A361C5}"/>
              </a:ext>
            </a:extLst>
          </p:cNvPr>
          <p:cNvSpPr txBox="1">
            <a:spLocks noChangeArrowheads="1"/>
          </p:cNvSpPr>
          <p:nvPr/>
        </p:nvSpPr>
        <p:spPr>
          <a:xfrm>
            <a:off x="977690" y="953069"/>
            <a:ext cx="9675933" cy="1736725"/>
          </a:xfrm>
          <a:prstGeom prst="rect">
            <a:avLst/>
          </a:prstGeom>
        </p:spPr>
        <p:txBody>
          <a:bodyPr/>
          <a:lstStyle>
            <a:lvl1pPr marL="228600" indent="-228600" algn="l" defTabSz="914400" rtl="0" eaLnBrk="1" latinLnBrk="0" hangingPunct="1">
              <a:lnSpc>
                <a:spcPct val="100000"/>
              </a:lnSpc>
              <a:spcBef>
                <a:spcPts val="400"/>
              </a:spcBef>
              <a:buFont typeface="Arial" panose="020B0604020202020204" pitchFamily="34" charset="0"/>
              <a:buChar char="•"/>
              <a:defRPr sz="2800" b="0" i="0" kern="1200">
                <a:solidFill>
                  <a:schemeClr val="tx1"/>
                </a:solidFill>
                <a:latin typeface="Poppins" panose="00000500000000000000" pitchFamily="2" charset="0"/>
                <a:ea typeface="+mn-ea"/>
                <a:cs typeface="Poppins" panose="00000500000000000000" pitchFamily="2" charset="0"/>
              </a:defRPr>
            </a:lvl1pPr>
            <a:lvl2pPr marL="685800" indent="-228600" algn="l" defTabSz="914400" rtl="0" eaLnBrk="1" latinLnBrk="0" hangingPunct="1">
              <a:lnSpc>
                <a:spcPct val="100000"/>
              </a:lnSpc>
              <a:spcBef>
                <a:spcPts val="400"/>
              </a:spcBef>
              <a:buFont typeface="Arial" panose="020B0604020202020204" pitchFamily="34" charset="0"/>
              <a:buChar char="•"/>
              <a:defRPr sz="2400" b="0" i="0" kern="1200">
                <a:solidFill>
                  <a:schemeClr val="tx1"/>
                </a:solidFill>
                <a:latin typeface="Poppins" panose="00000500000000000000" pitchFamily="2" charset="0"/>
                <a:ea typeface="+mn-ea"/>
                <a:cs typeface="Poppins" panose="00000500000000000000" pitchFamily="2" charset="0"/>
              </a:defRPr>
            </a:lvl2pPr>
            <a:lvl3pPr marL="1143000" indent="-228600" algn="l" defTabSz="914400" rtl="0" eaLnBrk="1" latinLnBrk="0" hangingPunct="1">
              <a:lnSpc>
                <a:spcPct val="100000"/>
              </a:lnSpc>
              <a:spcBef>
                <a:spcPts val="400"/>
              </a:spcBef>
              <a:buFont typeface="Arial" panose="020B0604020202020204" pitchFamily="34" charset="0"/>
              <a:buChar char="•"/>
              <a:defRPr sz="2000" b="0" i="0" kern="1200">
                <a:solidFill>
                  <a:schemeClr val="tx1"/>
                </a:solidFill>
                <a:latin typeface="Poppins" panose="00000500000000000000" pitchFamily="2" charset="0"/>
                <a:ea typeface="+mn-ea"/>
                <a:cs typeface="Poppins" panose="00000500000000000000" pitchFamily="2" charset="0"/>
              </a:defRPr>
            </a:lvl3pPr>
            <a:lvl4pPr marL="16002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4pPr>
            <a:lvl5pPr marL="20574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000" dirty="0">
                <a:latin typeface="Arial" panose="020B0604020202020204" pitchFamily="34" charset="0"/>
                <a:cs typeface="Arial" panose="020B0604020202020204" pitchFamily="34" charset="0"/>
              </a:rPr>
              <a:t>In order for the ASN to be identified as complete, all of the specified information listed must be contained within the ASN. </a:t>
            </a:r>
          </a:p>
          <a:p>
            <a:r>
              <a:rPr lang="en-US" altLang="en-US" sz="2000" dirty="0">
                <a:latin typeface="Arial" panose="020B0604020202020204" pitchFamily="34" charset="0"/>
                <a:cs typeface="Arial" panose="020B0604020202020204" pitchFamily="34" charset="0"/>
              </a:rPr>
              <a:t>A PTR may be issued for failure to send an accurate ASN. </a:t>
            </a:r>
          </a:p>
          <a:p>
            <a:r>
              <a:rPr lang="en-US" altLang="en-US" sz="2000" dirty="0">
                <a:latin typeface="Arial" panose="020B0604020202020204" pitchFamily="34" charset="0"/>
                <a:cs typeface="Arial" panose="020B0604020202020204" pitchFamily="34" charset="0"/>
              </a:rPr>
              <a:t>The ASN number </a:t>
            </a:r>
            <a:r>
              <a:rPr lang="en-US" altLang="en-US" sz="2000" b="1" u="sng" dirty="0">
                <a:solidFill>
                  <a:srgbClr val="FF0000"/>
                </a:solidFill>
                <a:latin typeface="Arial" panose="020B0604020202020204" pitchFamily="34" charset="0"/>
                <a:cs typeface="Arial" panose="020B0604020202020204" pitchFamily="34" charset="0"/>
              </a:rPr>
              <a:t>MUST</a:t>
            </a:r>
            <a:r>
              <a:rPr lang="en-US" altLang="en-US" sz="2000" dirty="0">
                <a:latin typeface="Arial" panose="020B0604020202020204" pitchFamily="34" charset="0"/>
                <a:cs typeface="Arial" panose="020B0604020202020204" pitchFamily="34" charset="0"/>
              </a:rPr>
              <a:t> match the Shipper/Packing Slip number on the shipment.</a:t>
            </a:r>
          </a:p>
        </p:txBody>
      </p:sp>
      <p:pic>
        <p:nvPicPr>
          <p:cNvPr id="6" name="Picture 2" descr="C:\Users\dunstere\AppData\Local\Microsoft\Windows\Temporary Internet Files\Content.IE5\MIP2SW2P\checklist[1].jpg">
            <a:extLst>
              <a:ext uri="{FF2B5EF4-FFF2-40B4-BE49-F238E27FC236}">
                <a16:creationId xmlns:a16="http://schemas.microsoft.com/office/drawing/2014/main" id="{055BCA34-93BA-4BED-B04C-739A26370F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8161" y="3165385"/>
            <a:ext cx="3975639" cy="2980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3653967"/>
      </p:ext>
    </p:extLst>
  </p:cSld>
  <p:clrMapOvr>
    <a:masterClrMapping/>
  </p:clrMapOvr>
</p:sld>
</file>

<file path=ppt/theme/theme1.xml><?xml version="1.0" encoding="utf-8"?>
<a:theme xmlns:a="http://schemas.openxmlformats.org/drawingml/2006/main" name="Office Theme 2013 - 2022">
  <a:themeElements>
    <a:clrScheme name="GHSP">
      <a:dk1>
        <a:srgbClr val="000000"/>
      </a:dk1>
      <a:lt1>
        <a:srgbClr val="FFFFFF"/>
      </a:lt1>
      <a:dk2>
        <a:srgbClr val="053049"/>
      </a:dk2>
      <a:lt2>
        <a:srgbClr val="BEBEBE"/>
      </a:lt2>
      <a:accent1>
        <a:srgbClr val="14BDF0"/>
      </a:accent1>
      <a:accent2>
        <a:srgbClr val="2F90C0"/>
      </a:accent2>
      <a:accent3>
        <a:srgbClr val="74C042"/>
      </a:accent3>
      <a:accent4>
        <a:srgbClr val="EC1C24"/>
      </a:accent4>
      <a:accent5>
        <a:srgbClr val="F38B1E"/>
      </a:accent5>
      <a:accent6>
        <a:srgbClr val="FFC000"/>
      </a:accent6>
      <a:hlink>
        <a:srgbClr val="14BEF0"/>
      </a:hlink>
      <a:folHlink>
        <a:srgbClr val="2F90C0"/>
      </a:folHlink>
    </a:clrScheme>
    <a:fontScheme name="GHSP">
      <a:majorFont>
        <a:latin typeface="Bahnschrift"/>
        <a:ea typeface=""/>
        <a:cs typeface=""/>
      </a:majorFont>
      <a:minorFont>
        <a:latin typeface="Bahnschrif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HSP Blank Presentation Template_V1" id="{161BD463-713C-437F-8A46-82652A6F28B0}" vid="{487C3E4D-B060-47E9-9B5E-F69DDCA5B8F3}"/>
    </a:ext>
  </a:extLst>
</a:theme>
</file>

<file path=ppt/theme/theme2.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b78488c2-e1ae-4cbe-a623-c49d68c505c4">
      <UserInfo>
        <DisplayName>Colby Martin</DisplayName>
        <AccountId>141</AccountId>
        <AccountType/>
      </UserInfo>
      <UserInfo>
        <DisplayName>Andy Hubbard</DisplayName>
        <AccountId>282</AccountId>
        <AccountType/>
      </UserInfo>
    </SharedWithUsers>
    <lcf76f155ced4ddcb4097134ff3c332f xmlns="69b78a8a-548d-4734-af99-18012c001a53">
      <Terms xmlns="http://schemas.microsoft.com/office/infopath/2007/PartnerControls"/>
    </lcf76f155ced4ddcb4097134ff3c332f>
    <TaxCatchAll xmlns="b78488c2-e1ae-4cbe-a623-c49d68c505c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6C6F742A3E59F419178E7C244C58DC8" ma:contentTypeVersion="16" ma:contentTypeDescription="Create a new document." ma:contentTypeScope="" ma:versionID="58bc2e08f3a70cc325b56384f73e1f2e">
  <xsd:schema xmlns:xsd="http://www.w3.org/2001/XMLSchema" xmlns:xs="http://www.w3.org/2001/XMLSchema" xmlns:p="http://schemas.microsoft.com/office/2006/metadata/properties" xmlns:ns2="69b78a8a-548d-4734-af99-18012c001a53" xmlns:ns3="b78488c2-e1ae-4cbe-a623-c49d68c505c4" targetNamespace="http://schemas.microsoft.com/office/2006/metadata/properties" ma:root="true" ma:fieldsID="beed4550817e8df6a19a29a051dbb209" ns2:_="" ns3:_="">
    <xsd:import namespace="69b78a8a-548d-4734-af99-18012c001a53"/>
    <xsd:import namespace="b78488c2-e1ae-4cbe-a623-c49d68c505c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SearchProperties" minOccurs="0"/>
                <xsd:element ref="ns2:lcf76f155ced4ddcb4097134ff3c332f" minOccurs="0"/>
                <xsd:element ref="ns3:TaxCatchAll"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b78a8a-548d-4734-af99-18012c001a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0b8f99bc-e9e6-4ffc-80e4-d0e1ffdb65d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8488c2-e1ae-4cbe-a623-c49d68c505c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815a95c-8c3f-4880-a219-af870e51b66f}" ma:internalName="TaxCatchAll" ma:showField="CatchAllData" ma:web="b78488c2-e1ae-4cbe-a623-c49d68c505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D85BBE-9712-4EE2-8D81-896CA7AB82A9}">
  <ds:schemaRefs>
    <ds:schemaRef ds:uri="http://purl.org/dc/terms/"/>
    <ds:schemaRef ds:uri="b78488c2-e1ae-4cbe-a623-c49d68c505c4"/>
    <ds:schemaRef ds:uri="http://schemas.openxmlformats.org/package/2006/metadata/core-properties"/>
    <ds:schemaRef ds:uri="http://schemas.microsoft.com/office/infopath/2007/PartnerControls"/>
    <ds:schemaRef ds:uri="http://purl.org/dc/elements/1.1/"/>
    <ds:schemaRef ds:uri="http://purl.org/dc/dcmitype/"/>
    <ds:schemaRef ds:uri="http://schemas.microsoft.com/office/2006/documentManagement/types"/>
    <ds:schemaRef ds:uri="69b78a8a-548d-4734-af99-18012c001a53"/>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EB7B478-E8DF-4DD4-B589-890F32F993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b78a8a-548d-4734-af99-18012c001a53"/>
    <ds:schemaRef ds:uri="b78488c2-e1ae-4cbe-a623-c49d68c505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461F21-0C81-40AF-9D63-CB27E99C1AE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GHSP Blank Presentation Template_V1</Template>
  <TotalTime>3</TotalTime>
  <Words>291</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Carrois Gothic</vt:lpstr>
      <vt:lpstr>Arial</vt:lpstr>
      <vt:lpstr>Calibri</vt:lpstr>
      <vt:lpstr>Poppins</vt:lpstr>
      <vt:lpstr>Office Theme 2013 - 2022</vt:lpstr>
      <vt:lpstr>PowerPoint Presentation</vt:lpstr>
      <vt:lpstr>GHSP ASN Guidelines</vt:lpstr>
      <vt:lpstr>GHSP ASN Guidelines</vt:lpstr>
      <vt:lpstr>GHSP ASN Guidelines</vt:lpstr>
    </vt:vector>
  </TitlesOfParts>
  <Company>JSJ Corporation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Balok</dc:creator>
  <cp:lastModifiedBy>Brian Balok</cp:lastModifiedBy>
  <cp:revision>1</cp:revision>
  <dcterms:created xsi:type="dcterms:W3CDTF">2023-11-29T21:27:28Z</dcterms:created>
  <dcterms:modified xsi:type="dcterms:W3CDTF">2023-12-04T14:06:49Z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0x01010076C6F742A3E59F419178E7C244C58DC8</vt:lpwstr>
  </property>
  <property fmtid="{D5CDD505-2E9C-101B-9397-08002B2CF9AE}" pid="3" name="MediaServiceImageTags">
    <vt:lpwstr/>
  </property>
</Properties>
</file>